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61" r:id="rId5"/>
    <p:sldId id="259" r:id="rId6"/>
    <p:sldId id="265" r:id="rId7"/>
    <p:sldId id="266" r:id="rId8"/>
    <p:sldId id="267" r:id="rId9"/>
    <p:sldId id="268" r:id="rId10"/>
    <p:sldId id="263" r:id="rId11"/>
    <p:sldId id="264" r:id="rId12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FD6"/>
    <a:srgbClr val="0081E2"/>
    <a:srgbClr val="CFBFD3"/>
    <a:srgbClr val="C0BED4"/>
    <a:srgbClr val="BFD5BD"/>
    <a:srgbClr val="333399"/>
    <a:srgbClr val="BCD6D3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692" y="8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68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87674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814849" y="1155503"/>
            <a:ext cx="4183811" cy="595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관리하는 화면이고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의 삭제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정렬과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확인 또한 할 수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14844" y="1810130"/>
            <a:ext cx="4183813" cy="2821548"/>
            <a:chOff x="4614126" y="1746882"/>
            <a:chExt cx="4183813" cy="282154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247456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의 정보를 입력한 후 추가 버튼을 선택하면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추가된다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 싶은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정보를 입력한 후 변경 버튼을 선택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하면 입력한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변경된다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삭제하고 싶은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정보를 입력한 후 삭제 버튼을 선택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하면 입력한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삭제된다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과목등록 버튼을 선택하면 과목등록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나의과목확인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선택하면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나의과목확인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 버튼을 선택하면 과목의 오름차순으로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선택하면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오름차순으로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 버튼을 선택하면 마감기한이 빠른 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 버튼을 선택하면 실제마감일이 빠른 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 버튼을 선택하면 완료여부가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된 것을 우선순위로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14849" y="4684027"/>
            <a:ext cx="4183812" cy="1594107"/>
            <a:chOff x="4614123" y="4526100"/>
            <a:chExt cx="4183812" cy="141692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526100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873081"/>
              <a:ext cx="4183811" cy="106994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(R, G, B) = (160, 217, 226)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(R, G, B) = (255, 255, 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do List,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6232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UC013, UC014, UC015, UC016, UC017,UC018, UC019, UC020, UC021,UC022,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UC023, UC024, UC025, UC026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2" y="2187895"/>
            <a:ext cx="4505093" cy="29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UC013, UC014, UC015, UC016, UC017,UC018, UC019, UC020, UC021,UC022,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UC023, UC024, UC025, UC026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7" y="2074126"/>
            <a:ext cx="4594302" cy="3434575"/>
          </a:xfrm>
          <a:prstGeom prst="rect">
            <a:avLst/>
          </a:prstGeom>
        </p:spPr>
      </p:pic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035041"/>
              </p:ext>
            </p:extLst>
          </p:nvPr>
        </p:nvGraphicFramePr>
        <p:xfrm>
          <a:off x="4902532" y="1200434"/>
          <a:ext cx="4050032" cy="5087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91263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55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2069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032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6189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2362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4582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0222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269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62599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9058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85265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32586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066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37903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 bwMode="auto">
          <a:xfrm>
            <a:off x="153635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55085" y="227484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009809" y="22748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464533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944042" y="2274847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84567" y="2577790"/>
            <a:ext cx="200722" cy="211873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3483589" y="2661424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483589" y="2984273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409939" y="322642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3383228" y="34834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435267" y="369662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435267" y="39236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3011521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583950" y="434580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156379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234545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819340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849883" y="369531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266410" y="369901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846857" y="391832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4266410" y="391331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89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UC013, UC014, UC015, UC016, UC017,UC018, UC019, UC020, UC021,UC022,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UC023, UC024, UC025, UC026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7" y="2074126"/>
            <a:ext cx="4594302" cy="3434575"/>
          </a:xfrm>
          <a:prstGeom prst="rect">
            <a:avLst/>
          </a:prstGeom>
        </p:spPr>
      </p:pic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83643"/>
              </p:ext>
            </p:extLst>
          </p:nvPr>
        </p:nvGraphicFramePr>
        <p:xfrm>
          <a:off x="4902532" y="1200434"/>
          <a:ext cx="4050032" cy="1315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나의과목확인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 bwMode="auto">
          <a:xfrm>
            <a:off x="153635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55085" y="227484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009809" y="22748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464533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944042" y="2274847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84567" y="2577790"/>
            <a:ext cx="200722" cy="211873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3483589" y="2661424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483589" y="2984273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409939" y="322642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3383228" y="34834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435267" y="369662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435267" y="39236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3011521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583950" y="434580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156379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234545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819340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849883" y="369531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266410" y="369901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846857" y="391832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4266410" y="391331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3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814849" y="1244711"/>
            <a:ext cx="4183811" cy="468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등록한 과목들과 학점의 합을 표시하는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814844" y="1899338"/>
            <a:ext cx="4183813" cy="2821548"/>
            <a:chOff x="4614126" y="1836090"/>
            <a:chExt cx="4183813" cy="282154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36090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83071"/>
              <a:ext cx="4183811" cy="247456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이전으로 버튼을 선택하면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14849" y="4907046"/>
            <a:ext cx="4183812" cy="1192667"/>
            <a:chOff x="4614123" y="4526100"/>
            <a:chExt cx="4183812" cy="106010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526100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873082"/>
              <a:ext cx="4183811" cy="71312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(R, G, B) = (160, 217, 226)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389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과목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1" y="1857614"/>
            <a:ext cx="4639078" cy="340576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3802783" y="5023628"/>
            <a:ext cx="876428" cy="161022"/>
          </a:xfrm>
          <a:prstGeom prst="rect">
            <a:avLst/>
          </a:prstGeom>
          <a:solidFill>
            <a:srgbClr val="BCCFD6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이전으로</a:t>
            </a:r>
          </a:p>
        </p:txBody>
      </p:sp>
    </p:spTree>
    <p:extLst>
      <p:ext uri="{BB962C8B-B14F-4D97-AF65-F5344CB8AC3E}">
        <p14:creationId xmlns:p14="http://schemas.microsoft.com/office/powerpoint/2010/main" val="32468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9648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과목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1" y="1857614"/>
            <a:ext cx="4639078" cy="340576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 bwMode="auto">
          <a:xfrm>
            <a:off x="355598" y="491769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3274" y="228042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523359"/>
              </p:ext>
            </p:extLst>
          </p:nvPr>
        </p:nvGraphicFramePr>
        <p:xfrm>
          <a:off x="4902532" y="1200434"/>
          <a:ext cx="4050032" cy="1315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항목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학점 총합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592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802783" y="5023628"/>
            <a:ext cx="876428" cy="161022"/>
          </a:xfrm>
          <a:prstGeom prst="rect">
            <a:avLst/>
          </a:prstGeom>
          <a:solidFill>
            <a:srgbClr val="BCCFD6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이전으로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3702422" y="490274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69373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5593</TotalTime>
  <Words>1029</Words>
  <Application>Microsoft Office PowerPoint</Application>
  <PresentationFormat>화면 슬라이드 쇼(4:3)</PresentationFormat>
  <Paragraphs>369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mijin seo</cp:lastModifiedBy>
  <cp:revision>514</cp:revision>
  <cp:lastPrinted>2001-07-23T08:42:52Z</cp:lastPrinted>
  <dcterms:created xsi:type="dcterms:W3CDTF">2011-02-22T01:37:12Z</dcterms:created>
  <dcterms:modified xsi:type="dcterms:W3CDTF">2017-05-26T00:06:56Z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