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8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9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0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7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2583-C89E-4710-B68F-04841D563FF2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E35B-A567-4EF7-9D21-A791416A2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98157"/>
              </p:ext>
            </p:extLst>
          </p:nvPr>
        </p:nvGraphicFramePr>
        <p:xfrm>
          <a:off x="124287" y="247309"/>
          <a:ext cx="11913835" cy="2545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675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666754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4216872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2382767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38276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03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클래스명</a:t>
                      </a:r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03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클래스 개요</a:t>
                      </a:r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03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Stereotype</a:t>
                      </a:r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0339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Interface</a:t>
                      </a:r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Operations</a:t>
                      </a:r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Operation(Parameter)</a:t>
                      </a:r>
                      <a:endParaRPr lang="ko-KR" altLang="en-US" sz="18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Return</a:t>
                      </a:r>
                      <a:endParaRPr lang="ko-KR" altLang="en-US" sz="18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203392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03392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Attributes</a:t>
                      </a:r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Attribute</a:t>
                      </a:r>
                      <a:endParaRPr lang="ko-KR" altLang="en-US" sz="18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Type</a:t>
                      </a:r>
                      <a:endParaRPr lang="ko-KR" altLang="en-US" sz="18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203392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99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4203"/>
              </p:ext>
            </p:extLst>
          </p:nvPr>
        </p:nvGraphicFramePr>
        <p:xfrm>
          <a:off x="1417664" y="1064163"/>
          <a:ext cx="8879334" cy="2545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995129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클래스명</a:t>
                      </a:r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클래스 개요</a:t>
                      </a:r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Stereotype</a:t>
                      </a:r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Interface</a:t>
                      </a:r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Operations</a:t>
                      </a:r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Operation(Parameter)</a:t>
                      </a:r>
                      <a:endParaRPr lang="ko-KR" altLang="en-US" sz="18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Return</a:t>
                      </a:r>
                      <a:endParaRPr lang="ko-KR" altLang="en-US" sz="18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Attributes</a:t>
                      </a:r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Attribute</a:t>
                      </a:r>
                      <a:endParaRPr lang="ko-KR" altLang="en-US" sz="18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Type</a:t>
                      </a:r>
                      <a:endParaRPr lang="ko-KR" altLang="en-US" sz="18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4</cp:revision>
  <dcterms:created xsi:type="dcterms:W3CDTF">2017-05-24T05:58:53Z</dcterms:created>
  <dcterms:modified xsi:type="dcterms:W3CDTF">2017-05-24T06:30:49Z</dcterms:modified>
</cp:coreProperties>
</file>