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512963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1.3.1.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22628"/>
              </p:ext>
            </p:extLst>
          </p:nvPr>
        </p:nvGraphicFramePr>
        <p:xfrm>
          <a:off x="121299" y="811958"/>
          <a:ext cx="8879334" cy="336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+mail()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mailDB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1787"/>
              </p:ext>
            </p:extLst>
          </p:nvPr>
        </p:nvGraphicFramePr>
        <p:xfrm>
          <a:off x="121299" y="811958"/>
          <a:ext cx="8879334" cy="302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PasswdCheckB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pwcheckLabel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텍스트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yesButton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3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4127"/>
              </p:ext>
            </p:extLst>
          </p:nvPr>
        </p:nvGraphicFramePr>
        <p:xfrm>
          <a:off x="121299" y="811958"/>
          <a:ext cx="8879334" cy="302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NoUserB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일치하는 정보가 없음을 보여주는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nouserLabel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일치하는 정보 </a:t>
                      </a:r>
                      <a:r>
                        <a:rPr lang="en-US" altLang="ko-KR" sz="1400" dirty="0"/>
                        <a:t>X </a:t>
                      </a:r>
                      <a:r>
                        <a:rPr lang="ko-KR" altLang="en-US" sz="1400" dirty="0"/>
                        <a:t>텍스트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yesButton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99942"/>
              </p:ext>
            </p:extLst>
          </p:nvPr>
        </p:nvGraphicFramePr>
        <p:xfrm>
          <a:off x="222938" y="914400"/>
          <a:ext cx="8445981" cy="438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33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1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1089"/>
              </p:ext>
            </p:extLst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4372"/>
              </p:ext>
            </p:extLst>
          </p:nvPr>
        </p:nvGraphicFramePr>
        <p:xfrm>
          <a:off x="181138" y="895040"/>
          <a:ext cx="8767052" cy="45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3486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Stirng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Passward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 Email)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멤버 테이블에 멤버 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0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5176"/>
              </p:ext>
            </p:extLst>
          </p:nvPr>
        </p:nvGraphicFramePr>
        <p:xfrm>
          <a:off x="321929" y="862312"/>
          <a:ext cx="8445981" cy="542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45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86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004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ListTable</a:t>
                      </a:r>
                      <a:endParaRPr lang="en-US" altLang="ko-KR" sz="105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CourName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CourProf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CourDay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CourTie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CourYear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CourSeme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리스트 테이블에 과목정보를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30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7559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38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2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38503"/>
              </p:ext>
            </p:extLst>
          </p:nvPr>
        </p:nvGraphicFramePr>
        <p:xfrm>
          <a:off x="311656" y="1022688"/>
          <a:ext cx="8445981" cy="48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93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26012"/>
              </p:ext>
            </p:extLst>
          </p:nvPr>
        </p:nvGraphicFramePr>
        <p:xfrm>
          <a:off x="414526" y="1036320"/>
          <a:ext cx="8445981" cy="397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70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786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아이디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7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-Success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성공여부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95819"/>
              </p:ext>
            </p:extLst>
          </p:nvPr>
        </p:nvGraphicFramePr>
        <p:xfrm>
          <a:off x="280988" y="1025525"/>
          <a:ext cx="8582024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개요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Operations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전체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PasswdCheckB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NouserB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1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7359"/>
              </p:ext>
            </p:extLst>
          </p:nvPr>
        </p:nvGraphicFramePr>
        <p:xfrm>
          <a:off x="214110" y="911060"/>
          <a:ext cx="8767052" cy="542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506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0193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29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1018"/>
              </p:ext>
            </p:extLst>
          </p:nvPr>
        </p:nvGraphicFramePr>
        <p:xfrm>
          <a:off x="181138" y="895040"/>
          <a:ext cx="8767052" cy="344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4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89160"/>
              </p:ext>
            </p:extLst>
          </p:nvPr>
        </p:nvGraphicFramePr>
        <p:xfrm>
          <a:off x="181138" y="895040"/>
          <a:ext cx="8767052" cy="535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3690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추가 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615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SubjectPlus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정보를 받아서 과목을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4090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과목정보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2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6695"/>
              </p:ext>
            </p:extLst>
          </p:nvPr>
        </p:nvGraphicFramePr>
        <p:xfrm>
          <a:off x="181138" y="895040"/>
          <a:ext cx="8767052" cy="499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ListPlus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 do 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받아서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56545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00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10278"/>
              </p:ext>
            </p:extLst>
          </p:nvPr>
        </p:nvGraphicFramePr>
        <p:xfrm>
          <a:off x="181138" y="895040"/>
          <a:ext cx="8767052" cy="543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Modilist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 Finish,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6085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정보를 불러오는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287"/>
              </p:ext>
            </p:extLst>
          </p:nvPr>
        </p:nvGraphicFramePr>
        <p:xfrm>
          <a:off x="290866" y="963168"/>
          <a:ext cx="8767052" cy="514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삭제하는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27922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삭제하고자 하는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저장된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불러오는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30787"/>
              </p:ext>
            </p:extLst>
          </p:nvPr>
        </p:nvGraphicFramePr>
        <p:xfrm>
          <a:off x="181138" y="895040"/>
          <a:ext cx="8767052" cy="541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4057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238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237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297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215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어떤 항목을 기준으로 정렬할지 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44898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77964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+course()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courseDB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49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3530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84907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7916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regiDB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5588</TotalTime>
  <Words>1892</Words>
  <Application>Microsoft Office PowerPoint</Application>
  <PresentationFormat>화면 슬라이드 쇼(4:3)</PresentationFormat>
  <Paragraphs>1089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519</cp:revision>
  <cp:lastPrinted>2001-07-23T08:42:52Z</cp:lastPrinted>
  <dcterms:created xsi:type="dcterms:W3CDTF">2011-02-22T01:37:12Z</dcterms:created>
  <dcterms:modified xsi:type="dcterms:W3CDTF">2017-05-26T07:48:33Z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