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59" r:id="rId6"/>
    <p:sldId id="263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89" d="100"/>
          <a:sy n="89" d="100"/>
        </p:scale>
        <p:origin x="-1416" y="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7674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5489</TotalTime>
  <Words>216</Words>
  <Application>Microsoft Office PowerPoint</Application>
  <PresentationFormat>화면 슬라이드 쇼(4:3)</PresentationFormat>
  <Paragraphs>95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CS</cp:lastModifiedBy>
  <cp:revision>497</cp:revision>
  <cp:lastPrinted>2001-07-23T08:42:52Z</cp:lastPrinted>
  <dcterms:created xsi:type="dcterms:W3CDTF">2011-02-22T01:37:12Z</dcterms:created>
  <dcterms:modified xsi:type="dcterms:W3CDTF">2014-05-02T02:15:24Z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