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8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724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72" y="9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8191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0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43546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6369"/>
              </p:ext>
            </p:extLst>
          </p:nvPr>
        </p:nvGraphicFramePr>
        <p:xfrm>
          <a:off x="181138" y="895040"/>
          <a:ext cx="8767052" cy="618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0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96609"/>
              </p:ext>
            </p:extLst>
          </p:nvPr>
        </p:nvGraphicFramePr>
        <p:xfrm>
          <a:off x="181138" y="895040"/>
          <a:ext cx="8767052" cy="459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390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36575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을전송할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39"/>
              </p:ext>
            </p:extLst>
          </p:nvPr>
        </p:nvGraphicFramePr>
        <p:xfrm>
          <a:off x="321929" y="862700"/>
          <a:ext cx="8445981" cy="5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을전송할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55206"/>
              </p:ext>
            </p:extLst>
          </p:nvPr>
        </p:nvGraphicFramePr>
        <p:xfrm>
          <a:off x="414526" y="1036320"/>
          <a:ext cx="8445981" cy="51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16619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8636"/>
              </p:ext>
            </p:extLst>
          </p:nvPr>
        </p:nvGraphicFramePr>
        <p:xfrm>
          <a:off x="214110" y="911060"/>
          <a:ext cx="8767052" cy="542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91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666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74093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9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9113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7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31648"/>
            <a:ext cx="30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To do list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61124"/>
              </p:ext>
            </p:extLst>
          </p:nvPr>
        </p:nvGraphicFramePr>
        <p:xfrm>
          <a:off x="181138" y="895040"/>
          <a:ext cx="8767052" cy="489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2762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5906</TotalTime>
  <Words>634</Words>
  <Application>Microsoft Office PowerPoint</Application>
  <PresentationFormat>화면 슬라이드 쇼(4:3)</PresentationFormat>
  <Paragraphs>492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Registered User</cp:lastModifiedBy>
  <cp:revision>524</cp:revision>
  <cp:lastPrinted>2001-07-23T08:42:52Z</cp:lastPrinted>
  <dcterms:created xsi:type="dcterms:W3CDTF">2011-02-22T01:37:12Z</dcterms:created>
  <dcterms:modified xsi:type="dcterms:W3CDTF">2017-05-25T11:21:31Z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