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4" r:id="rId4"/>
    <p:sldId id="261" r:id="rId5"/>
    <p:sldId id="265" r:id="rId6"/>
    <p:sldId id="266" r:id="rId7"/>
    <p:sldId id="259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77" r:id="rId20"/>
    <p:sldId id="278" r:id="rId21"/>
    <p:sldId id="282" r:id="rId22"/>
    <p:sldId id="280" r:id="rId23"/>
    <p:sldId id="281" r:id="rId2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512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4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916" y="4384975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Blossom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2405246"/>
            <a:ext cx="4394681" cy="20036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477028" y="288945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408111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9893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2017-06-03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477028" y="33021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910141" y="38314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48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 화면을 종료합니다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5"/>
            <a:chOff x="4614124" y="3394992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4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443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2017-06-03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2" y="2656071"/>
            <a:ext cx="4430641" cy="2346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544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2" y="2338844"/>
            <a:ext cx="4430641" cy="2346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060123" y="380251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970153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1961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2017-06-03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19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확인버튼을 누르는 경우 로그인 화면으로 돌아갑니다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7345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2017-06-03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949994"/>
            <a:ext cx="4448695" cy="2277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961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949994"/>
            <a:ext cx="4448695" cy="2277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066342" y="35231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993563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891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2017-06-03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86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자가 수강과목을 검색해 등록하는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과목명이나 담당교수 등 원하는 항목을 선택하고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입력을 누르는 경우 해당하는 강의가 검색된다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해당하는 강의가 없을 경우 강의가 없다는 창을 띄운 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다시 수강과목등록 페이지로 넘어온다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</a:t>
              </a:r>
              <a:r>
                <a:rPr lang="en-US" altLang="ko-KR" sz="1100" dirty="0"/>
                <a:t>160,217,226</a:t>
              </a:r>
              <a:r>
                <a:rPr lang="en-US" altLang="ko-KR" sz="1050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RGB(</a:t>
              </a:r>
              <a:r>
                <a:rPr lang="en-US" altLang="ko-KR" sz="1050" dirty="0"/>
                <a:t>035,255,233)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과목명으로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 교수로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학점으로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 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 은 정해진 항목 중에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 은 정해진 항목 중에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7448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2017-06-03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2" y="2124992"/>
            <a:ext cx="4404082" cy="2447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1343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2450762"/>
            <a:ext cx="4445887" cy="2471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561646" y="297417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712656"/>
              </p:ext>
            </p:extLst>
          </p:nvPr>
        </p:nvGraphicFramePr>
        <p:xfrm>
          <a:off x="4623752" y="1222736"/>
          <a:ext cx="4050032" cy="2099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학점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71561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수강년도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437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46544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38080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2017-06-03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561646" y="32115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1561646" y="34489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561646" y="36863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1561646" y="39237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456706" y="42175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49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입력하는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과목명을 선택하고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작성 후 입력하면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</a:t>
              </a:r>
              <a:r>
                <a:rPr lang="en-US" altLang="ko-KR" sz="1100" dirty="0"/>
                <a:t>160,217,226</a:t>
              </a:r>
              <a:r>
                <a:rPr lang="en-US" altLang="ko-KR" sz="1050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RGB(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과목명은 수강신청한 목록 중 선택할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항목명을 입력할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마감기한을 입력할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마감일을 입력할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여부는 체크박스로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 여부는 체크박스로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396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2017-06-03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4" y="1581297"/>
            <a:ext cx="4403878" cy="3414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863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" y="2065645"/>
            <a:ext cx="4385744" cy="3400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24505" y="26875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055081"/>
              </p:ext>
            </p:extLst>
          </p:nvPr>
        </p:nvGraphicFramePr>
        <p:xfrm>
          <a:off x="4623752" y="1222736"/>
          <a:ext cx="4050032" cy="2351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71561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JCheckBox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437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44144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72891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8063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2017-06-03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724505" y="30636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1724505" y="34148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724505" y="37660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1724505" y="41110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724505" y="44561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724505" y="48563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406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814849" y="1155503"/>
            <a:ext cx="4183811" cy="595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관리하는 화면이고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의 삭제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정렬과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등록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확인 또한 할 수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14844" y="1810130"/>
            <a:ext cx="4183813" cy="2821548"/>
            <a:chOff x="4614126" y="1746882"/>
            <a:chExt cx="4183813" cy="282154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247456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kumimoji="0" lang="ko-KR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의 정보를 입력한 후 추가 버튼을 선택하면 </a:t>
              </a:r>
              <a:r>
                <a:rPr kumimoji="0" lang="en-US" altLang="ko-KR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항목이 추가된다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변경하고 싶은 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의 정보를 입력한 후 변경 버튼을 선택</a:t>
              </a: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 하면 입력한 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항목이 변경된다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삭제하고 싶은 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의 정보를 입력한 후 삭제 버튼을 선택</a:t>
              </a: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 하면 입력한 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항목이 삭제된다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 과목등록 버튼을 선택하면 과목등록 화면으로 넘어간다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나의 과목 확인 버튼을 선택하면 나의 과목 확인 화면으로 넘어간다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과목명 버튼을 선택하면 과목의 오름차순으로 정렬된다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To do List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 버튼을 선택하면 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의 오름차순으로 정렬된다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마감기한 버튼을 선택하면 마감기한이 빠른 순으로 정렬된다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실제마감일 버튼을 선택하면 실제마감일이 빠른 순으로 정렬된다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완료여부 버튼을 선택하면 완료여부가 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표시 된 것을 우선순위로</a:t>
              </a: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정렬한다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숨기기 버튼을 선택하면 나의 과목확인에서 해당 과목이 보이지 않는다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814849" y="4684027"/>
            <a:ext cx="4183812" cy="1594107"/>
            <a:chOff x="4614123" y="4526100"/>
            <a:chExt cx="4183812" cy="141692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526100"/>
              <a:ext cx="4183811" cy="3469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873081"/>
              <a:ext cx="4183811" cy="106994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(R, G, B) = (160, 217, 226)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(R, G, B) = (255, 255, 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To do List,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숨기기 여부는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8537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2017-06-03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UC012,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UC013, UC014, UC015, UC016, UC017,UC018, UC019, UC020, UC021,UC022,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UC023, UC024, UC025, UC026, UC27, UC28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724A0B9-241A-4A79-B345-4D6D286D3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0" y="2192940"/>
            <a:ext cx="4713240" cy="278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8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218830"/>
              </p:ext>
            </p:extLst>
          </p:nvPr>
        </p:nvGraphicFramePr>
        <p:xfrm>
          <a:off x="280988" y="986183"/>
          <a:ext cx="8582024" cy="444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map/process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추가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등록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신준섭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1.1.4.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신준섭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1.1.5.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나의과목확인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박다빈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1.2.0.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 수정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1"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9959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1.3.0.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Design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제출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1"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669654"/>
                  </a:ext>
                </a:extLst>
              </a:tr>
              <a:tr h="48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06 – 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2.0.0.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기능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신준섭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38394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04B540-1CDF-4779-A4EB-7F3D25B20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" y="2156316"/>
            <a:ext cx="4800930" cy="281319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64548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2017-06-03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UC012,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UC013, UC014, UC015, UC016, UC017,UC018, UC019, UC020, UC021,UC022,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UC023, UC024, UC025, UC026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925859"/>
              </p:ext>
            </p:extLst>
          </p:nvPr>
        </p:nvGraphicFramePr>
        <p:xfrm>
          <a:off x="4902532" y="1200434"/>
          <a:ext cx="4050032" cy="5087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88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 Button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91263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0554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62165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02069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032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61897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2362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83181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4582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0222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42693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62599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9058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85265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325862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 bwMode="auto">
          <a:xfrm>
            <a:off x="153635" y="227485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55085" y="2274849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1009809" y="22748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464533" y="227485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944042" y="2274847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2615686" y="2274854"/>
            <a:ext cx="200722" cy="211873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3427051" y="2560191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3428646" y="2793414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3435267" y="3235931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3435267" y="369662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13	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3435267" y="392363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2938158" y="4349516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3583950" y="434580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	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156379" y="4349516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2936870" y="4747987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3583950" y="4742757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3849883" y="369531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4266410" y="3699019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3846857" y="3918321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4266410" y="3913312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5AF440B-2C72-4A76-9227-BBF28DDF4E77}"/>
              </a:ext>
            </a:extLst>
          </p:cNvPr>
          <p:cNvSpPr/>
          <p:nvPr/>
        </p:nvSpPr>
        <p:spPr bwMode="auto">
          <a:xfrm>
            <a:off x="153635" y="2605261"/>
            <a:ext cx="200722" cy="211873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0BC7846-82D1-4AD3-B4B5-ED4E48B56946}"/>
              </a:ext>
            </a:extLst>
          </p:cNvPr>
          <p:cNvSpPr/>
          <p:nvPr/>
        </p:nvSpPr>
        <p:spPr bwMode="auto">
          <a:xfrm>
            <a:off x="3428645" y="300971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7ACAD31-06A1-4015-985B-63EE2F83461E}"/>
              </a:ext>
            </a:extLst>
          </p:cNvPr>
          <p:cNvSpPr/>
          <p:nvPr/>
        </p:nvSpPr>
        <p:spPr bwMode="auto">
          <a:xfrm>
            <a:off x="4434855" y="3301942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70C8B33-264A-4279-8BC4-60FF4734BBE5}"/>
              </a:ext>
            </a:extLst>
          </p:cNvPr>
          <p:cNvSpPr/>
          <p:nvPr/>
        </p:nvSpPr>
        <p:spPr bwMode="auto">
          <a:xfrm>
            <a:off x="4156379" y="4737052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898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04B540-1CDF-4779-A4EB-7F3D25B20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" y="2156316"/>
            <a:ext cx="4800930" cy="281319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2017-06-03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UC012,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UC013, UC014, UC015, UC016, UC017,UC018, UC019, UC020, UC021,UC022,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UC023, UC024, UC025, UC026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 bwMode="auto">
          <a:xfrm>
            <a:off x="153635" y="227485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55085" y="2274849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1009809" y="22748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464533" y="227485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944042" y="2274847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2615686" y="2274854"/>
            <a:ext cx="200722" cy="211873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3427051" y="2560191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3428646" y="2793414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3435267" y="3235931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3435267" y="369662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13	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3435267" y="392363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2938158" y="4349516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3583950" y="434580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	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156379" y="4349516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2936870" y="4747987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3583950" y="4742757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3849883" y="369531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4266410" y="3699019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3846857" y="3918321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4266410" y="3913312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5AF440B-2C72-4A76-9227-BBF28DDF4E77}"/>
              </a:ext>
            </a:extLst>
          </p:cNvPr>
          <p:cNvSpPr/>
          <p:nvPr/>
        </p:nvSpPr>
        <p:spPr bwMode="auto">
          <a:xfrm>
            <a:off x="153635" y="2605261"/>
            <a:ext cx="200722" cy="211873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0BC7846-82D1-4AD3-B4B5-ED4E48B56946}"/>
              </a:ext>
            </a:extLst>
          </p:cNvPr>
          <p:cNvSpPr/>
          <p:nvPr/>
        </p:nvSpPr>
        <p:spPr bwMode="auto">
          <a:xfrm>
            <a:off x="3428645" y="300971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7ACAD31-06A1-4015-985B-63EE2F83461E}"/>
              </a:ext>
            </a:extLst>
          </p:cNvPr>
          <p:cNvSpPr/>
          <p:nvPr/>
        </p:nvSpPr>
        <p:spPr bwMode="auto">
          <a:xfrm>
            <a:off x="4434855" y="3301942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70C8B33-264A-4279-8BC4-60FF4734BBE5}"/>
              </a:ext>
            </a:extLst>
          </p:cNvPr>
          <p:cNvSpPr/>
          <p:nvPr/>
        </p:nvSpPr>
        <p:spPr bwMode="auto">
          <a:xfrm>
            <a:off x="4156379" y="4737052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내용 개체 틀 4">
            <a:extLst>
              <a:ext uri="{FF2B5EF4-FFF2-40B4-BE49-F238E27FC236}">
                <a16:creationId xmlns:a16="http://schemas.microsoft.com/office/drawing/2014/main" id="{9C63BF01-34F6-4A98-8A73-9E3012183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015535"/>
              </p:ext>
            </p:extLst>
          </p:nvPr>
        </p:nvGraphicFramePr>
        <p:xfrm>
          <a:off x="4954565" y="1147801"/>
          <a:ext cx="4050032" cy="2069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88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55965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87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50658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나의과목확인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숨긴과목보기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91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455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814849" y="1244711"/>
            <a:ext cx="4183811" cy="468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등록한 과목들과 학점의 합을 표시하는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814844" y="1899338"/>
            <a:ext cx="4183813" cy="2821548"/>
            <a:chOff x="4614126" y="1836090"/>
            <a:chExt cx="4183813" cy="282154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836090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83071"/>
              <a:ext cx="4183811" cy="247456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이전으로 버튼을 선택하면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814849" y="4907046"/>
            <a:ext cx="4183812" cy="1192667"/>
            <a:chOff x="4614123" y="4526100"/>
            <a:chExt cx="4183812" cy="106010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526100"/>
              <a:ext cx="4183811" cy="3469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873082"/>
              <a:ext cx="4183811" cy="71312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(R, G, B) = (160, 217, 226)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5109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나의 과목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2017-06-03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1" y="1857614"/>
            <a:ext cx="4639078" cy="3405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직사각형 14"/>
          <p:cNvSpPr/>
          <p:nvPr/>
        </p:nvSpPr>
        <p:spPr bwMode="auto">
          <a:xfrm>
            <a:off x="3802783" y="5023628"/>
            <a:ext cx="876428" cy="161022"/>
          </a:xfrm>
          <a:prstGeom prst="rect">
            <a:avLst/>
          </a:prstGeom>
          <a:solidFill>
            <a:srgbClr val="BCCFD6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이전으로</a:t>
            </a:r>
          </a:p>
        </p:txBody>
      </p:sp>
    </p:spTree>
    <p:extLst>
      <p:ext uri="{BB962C8B-B14F-4D97-AF65-F5344CB8AC3E}">
        <p14:creationId xmlns:p14="http://schemas.microsoft.com/office/powerpoint/2010/main" val="324685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3966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나의 과목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2017-06-03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1" y="1857614"/>
            <a:ext cx="4639078" cy="3405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타원 12"/>
          <p:cNvSpPr/>
          <p:nvPr/>
        </p:nvSpPr>
        <p:spPr bwMode="auto">
          <a:xfrm>
            <a:off x="355598" y="4892262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41950" y="2174489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800714"/>
              </p:ext>
            </p:extLst>
          </p:nvPr>
        </p:nvGraphicFramePr>
        <p:xfrm>
          <a:off x="4902532" y="1200434"/>
          <a:ext cx="4050032" cy="1315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88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항목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학점 총합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이전으로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592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802783" y="5023628"/>
            <a:ext cx="876428" cy="161022"/>
          </a:xfrm>
          <a:prstGeom prst="rect">
            <a:avLst/>
          </a:prstGeom>
          <a:solidFill>
            <a:srgbClr val="BCCFD6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이전으로</a:t>
            </a:r>
          </a:p>
        </p:txBody>
      </p:sp>
      <p:sp>
        <p:nvSpPr>
          <p:cNvPr id="18" name="타원 17"/>
          <p:cNvSpPr/>
          <p:nvPr/>
        </p:nvSpPr>
        <p:spPr bwMode="auto">
          <a:xfrm>
            <a:off x="3702422" y="4892261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69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3" y="1416464"/>
            <a:ext cx="8489565" cy="4812058"/>
          </a:xfrm>
        </p:spPr>
      </p:pic>
      <p:sp>
        <p:nvSpPr>
          <p:cNvPr id="5" name="바닥글 개체 틀 3"/>
          <p:cNvSpPr txBox="1">
            <a:spLocks/>
          </p:cNvSpPr>
          <p:nvPr/>
        </p:nvSpPr>
        <p:spPr bwMode="black">
          <a:xfrm>
            <a:off x="5935850" y="6438937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9pPr>
          </a:lstStyle>
          <a:p>
            <a:pPr algn="r"/>
            <a:r>
              <a:rPr lang="en-US" altLang="ko-KR" dirty="0"/>
              <a:t>Blossom</a:t>
            </a:r>
          </a:p>
        </p:txBody>
      </p:sp>
    </p:spTree>
    <p:extLst>
      <p:ext uri="{BB962C8B-B14F-4D97-AF65-F5344CB8AC3E}">
        <p14:creationId xmlns:p14="http://schemas.microsoft.com/office/powerpoint/2010/main" val="389774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7" y="1144394"/>
            <a:ext cx="8828202" cy="508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304587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누르면 회원가입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찾기를 누르면 비밀번호 찾기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로그인을 누른 후 정보가 일치하면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화면으로 넘어간다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로그인을 누른 후 정보가 일치하지 않으면 정보가 일치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304589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100" dirty="0"/>
                <a:t>160,217,226</a:t>
              </a:r>
              <a:r>
                <a:rPr lang="en-US" altLang="ko-KR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비밀번호 찾기는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로그인은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9244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2017-06-03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1" y="2437065"/>
            <a:ext cx="4423392" cy="2034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81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1" y="2437065"/>
            <a:ext cx="4423392" cy="2034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667232"/>
              </p:ext>
            </p:extLst>
          </p:nvPr>
        </p:nvGraphicFramePr>
        <p:xfrm>
          <a:off x="4623752" y="1222736"/>
          <a:ext cx="4050032" cy="1840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8732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95439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023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2017-06-03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195601" y="28933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195601" y="32443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1206743" y="36863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2091733" y="36863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3334750" y="28933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13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100" dirty="0"/>
                <a:t>160,217,226</a:t>
              </a:r>
              <a:r>
                <a:rPr lang="en-US" altLang="ko-KR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5283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2017-06-03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5" y="2197100"/>
            <a:ext cx="4407458" cy="2639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8" y="2133387"/>
            <a:ext cx="4407458" cy="2639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710051"/>
              </p:ext>
            </p:extLst>
          </p:nvPr>
        </p:nvGraphicFramePr>
        <p:xfrm>
          <a:off x="4623752" y="1222736"/>
          <a:ext cx="4050032" cy="1589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65028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7450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2017-06-03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51115" y="26620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751115" y="29949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751115" y="33278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765162" y="394566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버튼을 누르고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입력한 정보가 있는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비밀번호확인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페이지로 넘어가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비밀번호를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100" dirty="0"/>
                <a:t>160,217,226</a:t>
              </a:r>
              <a:r>
                <a:rPr lang="en-US" altLang="ko-KR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06184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2017-06-03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2405246"/>
            <a:ext cx="4394681" cy="20036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561465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5756</TotalTime>
  <Words>2095</Words>
  <Application>Microsoft Office PowerPoint</Application>
  <PresentationFormat>화면 슬라이드 쇼(4:3)</PresentationFormat>
  <Paragraphs>808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준섭이</cp:lastModifiedBy>
  <cp:revision>540</cp:revision>
  <cp:lastPrinted>2001-07-23T08:42:52Z</cp:lastPrinted>
  <dcterms:created xsi:type="dcterms:W3CDTF">2011-02-22T01:37:12Z</dcterms:created>
  <dcterms:modified xsi:type="dcterms:W3CDTF">2017-06-03T15:17:29Z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