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AD5AF-FCEE-430D-A615-945CFE71C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0DBA4-95AD-4C13-B423-503A00B02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A92F8-DB2C-403E-A217-5D532872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7AE-A704-432F-A3AF-3325429385B0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10D69-4041-411F-A115-72070C4D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52379-78CA-4D8C-9298-1EF3374F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8AA-3881-4E24-AFD6-3380ABDDF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4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B1DC6-597B-4B53-B9EE-CC5E4B33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15E23F-CB7C-478C-81D7-FAF1B84F4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C625D-C8AD-44EA-B6F1-BB49F5D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7AE-A704-432F-A3AF-3325429385B0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D64D8-1B56-44DF-8262-103C308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0194-41F3-408C-8743-6C2A950E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8AA-3881-4E24-AFD6-3380ABDDF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3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FB1C53-90E8-4A42-A004-CB78A30AD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9A70DA-BE0B-4DB3-A1B1-646446B7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82100-F5BF-420A-94EC-95F65CDF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7AE-A704-432F-A3AF-3325429385B0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84967-561E-46A7-8A14-97B23638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3439A-581B-42DD-88DB-C5860BEA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8AA-3881-4E24-AFD6-3380ABDDF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09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5F95C-7D10-423A-BA3E-2C67C9FF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B9628-08CC-4F29-A2AA-A7FBD07B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71DAE-E26C-4060-A546-73ECF846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7AE-A704-432F-A3AF-3325429385B0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799C45-81D1-4A41-8438-19FD8069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327EC-B4B1-4A8B-A7B2-F7F8228D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8AA-3881-4E24-AFD6-3380ABDDF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7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326B6-58B5-4D4F-8C32-02E9C9A6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7FF4A-6CEF-4ABF-A76C-7E4CE4214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A5733-D8B3-45A2-8375-E4436050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7AE-A704-432F-A3AF-3325429385B0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12566-89D5-4C14-A8C9-D70EBFC7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097AE-FE31-485A-8FA2-B0B1653ED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8AA-3881-4E24-AFD6-3380ABDDF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0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58B33-ABCB-4793-81D2-F6C12445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68331-8E21-4D1C-8092-550E9B4F8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0CDF6-B7F3-4075-8E53-29F74E7A3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48296-C123-47F9-AE71-44F780AF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7AE-A704-432F-A3AF-3325429385B0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85022C-E011-4BC2-82F8-DA2CE020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4F9A3-11D5-4B12-BF7D-8A16DDE4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8AA-3881-4E24-AFD6-3380ABDDF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7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D7FCF-C63B-4A01-9E46-426CDAFE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C31401-BAF7-44BA-808B-165D25D7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B539CA-1F2D-4EAD-B2AD-8AD9F6BA0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6D1DD1-87E3-449B-B574-65A73BEEC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6BD26C-59B7-4B5E-AEDC-FF8E67792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151FA8-2C64-4BF5-B892-A62B40A0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7AE-A704-432F-A3AF-3325429385B0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BB9F08-3B8F-492C-BB56-936C7B9A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DD2DFA-AB20-4AE3-BDB9-D420CE33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8AA-3881-4E24-AFD6-3380ABDDF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3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CDF2F-26EC-4A76-BD35-CB07E7AA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7EFFC7-C647-424E-A386-F827352A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7AE-A704-432F-A3AF-3325429385B0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BAB1AB-96C0-413C-A311-8E879D6B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E1CC0B-FC5C-4179-A8A2-42978BD1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8AA-3881-4E24-AFD6-3380ABDDF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23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EEFE6A-70B1-418A-AAE4-0261CA70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7AE-A704-432F-A3AF-3325429385B0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2D55DA-2F08-40F7-ABCB-B884971F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40D076-52DB-4CE2-AB42-FB7CECE2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8AA-3881-4E24-AFD6-3380ABDDF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B71B-DE8C-4FAC-94D8-58C8F5E1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55B1A-3BE9-478D-8547-1E93C7555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877258-37E1-4239-A61A-AB7BBDBEE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D2A81-077C-46E1-AFDB-330AFDB8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7AE-A704-432F-A3AF-3325429385B0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EC8D25-2AA2-43C9-BDFC-620B982A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6D8A53-4C20-49B9-BA74-B719565C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8AA-3881-4E24-AFD6-3380ABDDF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6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6EAC2-9A96-4C0E-B054-01CD5941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BBA6ED-E406-45C8-A1B6-4A2C16519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5745D7-BFE3-4364-A57F-EB1F38AA6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C9828E-8B89-4B44-AB09-2FEC7D7E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7AE-A704-432F-A3AF-3325429385B0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DA5228-AB95-41CA-9978-972FFEEF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A9AD4-F15F-495E-935D-2595EDA6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28AA-3881-4E24-AFD6-3380ABDDF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1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11170B-87D7-4A6E-90B2-08427FFF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DFB8D-7958-48DC-BF6C-0FE7E7221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CCBEE-5902-41AE-9D06-DB467AB9A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287AE-A704-432F-A3AF-3325429385B0}" type="datetimeFigureOut">
              <a:rPr lang="ko-KR" altLang="en-US" smtClean="0"/>
              <a:t>2017-06-11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5924D-DC77-44A8-9704-C4FB836C1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92796-B1C7-4BE5-AD20-D831F196C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628AA-3881-4E24-AFD6-3380ABDDF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1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7A2B0-3A7F-40F9-B631-2066CE774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451478"/>
              </p:ext>
            </p:extLst>
          </p:nvPr>
        </p:nvGraphicFramePr>
        <p:xfrm>
          <a:off x="344157" y="550991"/>
          <a:ext cx="11516410" cy="5275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255">
                  <a:extLst>
                    <a:ext uri="{9D8B030D-6E8A-4147-A177-3AD203B41FA5}">
                      <a16:colId xmlns:a16="http://schemas.microsoft.com/office/drawing/2014/main" val="1349759702"/>
                    </a:ext>
                  </a:extLst>
                </a:gridCol>
                <a:gridCol w="4317950">
                  <a:extLst>
                    <a:ext uri="{9D8B030D-6E8A-4147-A177-3AD203B41FA5}">
                      <a16:colId xmlns:a16="http://schemas.microsoft.com/office/drawing/2014/main" val="2499013968"/>
                    </a:ext>
                  </a:extLst>
                </a:gridCol>
                <a:gridCol w="1919402">
                  <a:extLst>
                    <a:ext uri="{9D8B030D-6E8A-4147-A177-3AD203B41FA5}">
                      <a16:colId xmlns:a16="http://schemas.microsoft.com/office/drawing/2014/main" val="3600347123"/>
                    </a:ext>
                  </a:extLst>
                </a:gridCol>
                <a:gridCol w="3838803">
                  <a:extLst>
                    <a:ext uri="{9D8B030D-6E8A-4147-A177-3AD203B41FA5}">
                      <a16:colId xmlns:a16="http://schemas.microsoft.com/office/drawing/2014/main" val="752924441"/>
                    </a:ext>
                  </a:extLst>
                </a:gridCol>
              </a:tblGrid>
              <a:tr h="576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코드 명</a:t>
                      </a:r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/>
                        <a:t>server.c</a:t>
                      </a:r>
                      <a:endParaRPr lang="ko-KR" altLang="en-US" sz="2500" dirty="0"/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4745" marR="124745" marT="62373" marB="62373"/>
                </a:tc>
                <a:extLst>
                  <a:ext uri="{0D108BD9-81ED-4DB2-BD59-A6C34878D82A}">
                    <a16:rowId xmlns:a16="http://schemas.microsoft.com/office/drawing/2014/main" val="3154042813"/>
                  </a:ext>
                </a:extLst>
              </a:tr>
              <a:tr h="576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개요</a:t>
                      </a:r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가위바위보 서버 코드</a:t>
                      </a:r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4745" marR="124745" marT="62373" marB="62373"/>
                </a:tc>
                <a:extLst>
                  <a:ext uri="{0D108BD9-81ED-4DB2-BD59-A6C34878D82A}">
                    <a16:rowId xmlns:a16="http://schemas.microsoft.com/office/drawing/2014/main" val="1174257394"/>
                  </a:ext>
                </a:extLst>
              </a:tr>
              <a:tr h="576103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함수</a:t>
                      </a:r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함수 명 </a:t>
                      </a:r>
                      <a:r>
                        <a:rPr lang="en-US" altLang="ko-KR" sz="2500" dirty="0"/>
                        <a:t>(</a:t>
                      </a:r>
                      <a:r>
                        <a:rPr lang="ko-KR" altLang="en-US" sz="2500" dirty="0"/>
                        <a:t>매개 변수</a:t>
                      </a:r>
                      <a:r>
                        <a:rPr lang="en-US" altLang="ko-KR" sz="2500" dirty="0"/>
                        <a:t>)</a:t>
                      </a:r>
                      <a:endParaRPr lang="ko-KR" altLang="en-US" sz="2500" dirty="0"/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반환 값</a:t>
                      </a:r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설명</a:t>
                      </a:r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365637"/>
                  </a:ext>
                </a:extLst>
              </a:tr>
              <a:tr h="576103">
                <a:tc vMerge="1"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4745" marR="124745" marT="62373" marB="623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/>
                        <a:t>int</a:t>
                      </a:r>
                      <a:r>
                        <a:rPr lang="en-US" altLang="ko-KR" sz="2500" dirty="0"/>
                        <a:t> </a:t>
                      </a:r>
                      <a:r>
                        <a:rPr lang="en-US" altLang="ko-KR" sz="2500" dirty="0" err="1"/>
                        <a:t>ComRps</a:t>
                      </a:r>
                      <a:r>
                        <a:rPr lang="en-US" altLang="ko-KR" sz="2500" dirty="0"/>
                        <a:t>(void)</a:t>
                      </a:r>
                      <a:endParaRPr lang="ko-KR" altLang="en-US" sz="2500" dirty="0"/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/>
                        <a:t>int</a:t>
                      </a:r>
                      <a:r>
                        <a:rPr lang="en-US" altLang="ko-KR" sz="2500" dirty="0"/>
                        <a:t> com</a:t>
                      </a:r>
                    </a:p>
                    <a:p>
                      <a:pPr algn="ctr" latinLnBrk="1"/>
                      <a:r>
                        <a:rPr lang="en-US" altLang="ko-KR" sz="2500" dirty="0"/>
                        <a:t>(1~3)</a:t>
                      </a:r>
                      <a:endParaRPr lang="ko-KR" altLang="en-US" sz="2500" dirty="0"/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컴퓨터의 가위바위보</a:t>
                      </a:r>
                      <a:endParaRPr lang="en-US" altLang="ko-KR" sz="2500" dirty="0"/>
                    </a:p>
                    <a:p>
                      <a:pPr algn="ctr" latinLnBrk="1"/>
                      <a:r>
                        <a:rPr lang="ko-KR" altLang="en-US" sz="2500" dirty="0"/>
                        <a:t> 값 결정</a:t>
                      </a:r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7202293"/>
                  </a:ext>
                </a:extLst>
              </a:tr>
              <a:tr h="576103">
                <a:tc vMerge="1"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4745" marR="124745" marT="62373" marB="623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/>
                        <a:t>int</a:t>
                      </a:r>
                      <a:r>
                        <a:rPr lang="en-US" altLang="ko-KR" sz="2500" dirty="0"/>
                        <a:t> </a:t>
                      </a:r>
                      <a:r>
                        <a:rPr lang="en-US" altLang="ko-KR" sz="2500" dirty="0" err="1"/>
                        <a:t>RpsResult</a:t>
                      </a:r>
                      <a:endParaRPr lang="en-US" altLang="ko-KR" sz="2500" dirty="0"/>
                    </a:p>
                    <a:p>
                      <a:pPr algn="ctr" latinLnBrk="1"/>
                      <a:r>
                        <a:rPr lang="en-US" altLang="ko-KR" sz="2500" dirty="0"/>
                        <a:t>(</a:t>
                      </a:r>
                      <a:r>
                        <a:rPr lang="en-US" altLang="ko-KR" sz="2500" dirty="0" err="1"/>
                        <a:t>int</a:t>
                      </a:r>
                      <a:r>
                        <a:rPr lang="en-US" altLang="ko-KR" sz="2500" dirty="0"/>
                        <a:t> user, </a:t>
                      </a:r>
                      <a:r>
                        <a:rPr lang="en-US" altLang="ko-KR" sz="2500" dirty="0" err="1"/>
                        <a:t>int</a:t>
                      </a:r>
                      <a:r>
                        <a:rPr lang="en-US" altLang="ko-KR" sz="2500" dirty="0"/>
                        <a:t> com)</a:t>
                      </a:r>
                      <a:endParaRPr lang="ko-KR" altLang="en-US" sz="2500" dirty="0"/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 err="1"/>
                        <a:t>int</a:t>
                      </a:r>
                      <a:r>
                        <a:rPr lang="en-US" altLang="ko-KR" sz="2500" dirty="0"/>
                        <a:t> </a:t>
                      </a:r>
                      <a:r>
                        <a:rPr lang="en-US" altLang="ko-KR" sz="2500" dirty="0" err="1"/>
                        <a:t>i</a:t>
                      </a:r>
                      <a:endParaRPr lang="en-US" altLang="ko-KR" sz="2500" dirty="0"/>
                    </a:p>
                    <a:p>
                      <a:pPr algn="ctr" latinLnBrk="1"/>
                      <a:r>
                        <a:rPr lang="en-US" altLang="ko-KR" sz="2500" dirty="0"/>
                        <a:t>(1~3)</a:t>
                      </a:r>
                      <a:endParaRPr lang="ko-KR" altLang="en-US" sz="2500" dirty="0"/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컴퓨터와 사용자의</a:t>
                      </a:r>
                      <a:endParaRPr lang="en-US" altLang="ko-KR" sz="2500" dirty="0"/>
                    </a:p>
                    <a:p>
                      <a:pPr algn="ctr" latinLnBrk="1"/>
                      <a:r>
                        <a:rPr lang="ko-KR" altLang="en-US" sz="2500" dirty="0"/>
                        <a:t> 가위바위보 결과</a:t>
                      </a:r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9926385"/>
                  </a:ext>
                </a:extLst>
              </a:tr>
              <a:tr h="576103">
                <a:tc vMerge="1"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4745" marR="124745" marT="62373" marB="623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void </a:t>
                      </a:r>
                      <a:r>
                        <a:rPr lang="en-US" altLang="ko-KR" sz="2500" dirty="0" err="1"/>
                        <a:t>WriteLog</a:t>
                      </a:r>
                      <a:r>
                        <a:rPr lang="en-US" altLang="ko-KR" sz="2500" dirty="0"/>
                        <a:t>(char </a:t>
                      </a:r>
                      <a:r>
                        <a:rPr lang="en-US" altLang="ko-KR" sz="2500" dirty="0" err="1"/>
                        <a:t>str</a:t>
                      </a:r>
                      <a:r>
                        <a:rPr lang="en-US" altLang="ko-KR" sz="2500" dirty="0"/>
                        <a:t>[])</a:t>
                      </a:r>
                      <a:endParaRPr lang="ko-KR" altLang="en-US" sz="2500" dirty="0"/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void</a:t>
                      </a:r>
                      <a:endParaRPr lang="ko-KR" altLang="en-US" sz="2500" dirty="0"/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게임 기록을 파일에 입력</a:t>
                      </a:r>
                      <a:endParaRPr lang="en-US" altLang="ko-KR" sz="2500" dirty="0"/>
                    </a:p>
                    <a:p>
                      <a:pPr algn="ctr" latinLnBrk="1"/>
                      <a:r>
                        <a:rPr lang="en-US" altLang="ko-KR" sz="2500" dirty="0"/>
                        <a:t>(</a:t>
                      </a:r>
                      <a:r>
                        <a:rPr lang="ko-KR" altLang="en-US" sz="2500" dirty="0"/>
                        <a:t>초기화</a:t>
                      </a:r>
                      <a:r>
                        <a:rPr lang="en-US" altLang="ko-KR" sz="2500" dirty="0"/>
                        <a:t>X, </a:t>
                      </a:r>
                      <a:r>
                        <a:rPr lang="ko-KR" altLang="en-US" sz="2500" dirty="0"/>
                        <a:t>직접 초기화</a:t>
                      </a:r>
                      <a:r>
                        <a:rPr lang="en-US" altLang="ko-KR" sz="2500" dirty="0"/>
                        <a:t>)</a:t>
                      </a:r>
                      <a:endParaRPr lang="ko-KR" altLang="en-US" sz="2500" dirty="0"/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6765067"/>
                  </a:ext>
                </a:extLst>
              </a:tr>
              <a:tr h="576103">
                <a:tc vMerge="1">
                  <a:txBody>
                    <a:bodyPr/>
                    <a:lstStyle/>
                    <a:p>
                      <a:pPr latinLnBrk="1"/>
                      <a:endParaRPr lang="ko-KR" altLang="en-US" sz="2500" dirty="0"/>
                    </a:p>
                  </a:txBody>
                  <a:tcPr marL="124745" marR="124745" marT="62373" marB="6237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void </a:t>
                      </a:r>
                      <a:r>
                        <a:rPr lang="en-US" altLang="ko-KR" sz="2500" dirty="0" err="1"/>
                        <a:t>Mystat</a:t>
                      </a:r>
                      <a:r>
                        <a:rPr lang="en-US" altLang="ko-KR" sz="2500" dirty="0"/>
                        <a:t>(</a:t>
                      </a:r>
                      <a:r>
                        <a:rPr lang="en-US" altLang="ko-KR" sz="2500" dirty="0" err="1"/>
                        <a:t>int</a:t>
                      </a:r>
                      <a:r>
                        <a:rPr lang="en-US" altLang="ko-KR" sz="2500" dirty="0"/>
                        <a:t> win, </a:t>
                      </a:r>
                      <a:r>
                        <a:rPr lang="en-US" altLang="ko-KR" sz="2500" dirty="0" err="1"/>
                        <a:t>int</a:t>
                      </a:r>
                      <a:r>
                        <a:rPr lang="en-US" altLang="ko-KR" sz="2500" dirty="0"/>
                        <a:t> loser, </a:t>
                      </a:r>
                      <a:r>
                        <a:rPr lang="en-US" altLang="ko-KR" sz="2500" dirty="0" err="1"/>
                        <a:t>int</a:t>
                      </a:r>
                      <a:r>
                        <a:rPr lang="en-US" altLang="ko-KR" sz="2500" dirty="0"/>
                        <a:t> draw, </a:t>
                      </a:r>
                      <a:r>
                        <a:rPr lang="en-US" altLang="ko-KR" sz="2500" dirty="0" err="1"/>
                        <a:t>int</a:t>
                      </a:r>
                      <a:r>
                        <a:rPr lang="en-US" altLang="ko-KR" sz="2500" dirty="0"/>
                        <a:t> count)</a:t>
                      </a:r>
                      <a:endParaRPr lang="ko-KR" altLang="en-US" sz="2500" dirty="0"/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void </a:t>
                      </a:r>
                      <a:endParaRPr lang="ko-KR" altLang="en-US" sz="2500" dirty="0"/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전적 기록을 파일에 입력</a:t>
                      </a:r>
                      <a:endParaRPr lang="en-US" altLang="ko-KR" sz="2500" dirty="0"/>
                    </a:p>
                    <a:p>
                      <a:pPr algn="ctr" latinLnBrk="1"/>
                      <a:r>
                        <a:rPr lang="en-US" altLang="ko-KR" sz="2500" dirty="0"/>
                        <a:t>(</a:t>
                      </a:r>
                      <a:r>
                        <a:rPr lang="ko-KR" altLang="en-US" sz="2500" dirty="0"/>
                        <a:t>서버 재가동시 초기화</a:t>
                      </a:r>
                      <a:r>
                        <a:rPr lang="en-US" altLang="ko-KR" sz="2500" dirty="0"/>
                        <a:t>)</a:t>
                      </a:r>
                      <a:endParaRPr lang="ko-KR" altLang="en-US" sz="2500" dirty="0"/>
                    </a:p>
                  </a:txBody>
                  <a:tcPr marL="124745" marR="124745" marT="62373" marB="62373" anchor="ctr">
                    <a:lnL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421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60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96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임현</dc:creator>
  <cp:lastModifiedBy>임현</cp:lastModifiedBy>
  <cp:revision>6</cp:revision>
  <dcterms:created xsi:type="dcterms:W3CDTF">2017-06-10T09:49:30Z</dcterms:created>
  <dcterms:modified xsi:type="dcterms:W3CDTF">2017-06-10T16:06:50Z</dcterms:modified>
</cp:coreProperties>
</file>