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37" y="-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9F3A-743E-4B6C-A7C7-EA9C552EB2C8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A87E-FAD0-4757-842E-FA16D9D64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92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9F3A-743E-4B6C-A7C7-EA9C552EB2C8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A87E-FAD0-4757-842E-FA16D9D64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1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9F3A-743E-4B6C-A7C7-EA9C552EB2C8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A87E-FAD0-4757-842E-FA16D9D64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63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9F3A-743E-4B6C-A7C7-EA9C552EB2C8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A87E-FAD0-4757-842E-FA16D9D64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9F3A-743E-4B6C-A7C7-EA9C552EB2C8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A87E-FAD0-4757-842E-FA16D9D64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3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9F3A-743E-4B6C-A7C7-EA9C552EB2C8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A87E-FAD0-4757-842E-FA16D9D64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19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9F3A-743E-4B6C-A7C7-EA9C552EB2C8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A87E-FAD0-4757-842E-FA16D9D64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9F3A-743E-4B6C-A7C7-EA9C552EB2C8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A87E-FAD0-4757-842E-FA16D9D64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09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9F3A-743E-4B6C-A7C7-EA9C552EB2C8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A87E-FAD0-4757-842E-FA16D9D64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7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9F3A-743E-4B6C-A7C7-EA9C552EB2C8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A87E-FAD0-4757-842E-FA16D9D64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0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9F3A-743E-4B6C-A7C7-EA9C552EB2C8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EA87E-FAD0-4757-842E-FA16D9D64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71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9F3A-743E-4B6C-A7C7-EA9C552EB2C8}" type="datetimeFigureOut">
              <a:rPr lang="ko-KR" altLang="en-US" smtClean="0"/>
              <a:t>2017-06-10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EA87E-FAD0-4757-842E-FA16D9D64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8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FE5563A-3FF6-463C-9BEF-A7C8888A18DB}"/>
              </a:ext>
            </a:extLst>
          </p:cNvPr>
          <p:cNvSpPr/>
          <p:nvPr/>
        </p:nvSpPr>
        <p:spPr>
          <a:xfrm>
            <a:off x="274320" y="4153748"/>
            <a:ext cx="2111080" cy="514335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CE2ADF9-04EF-44F3-8CBF-BC4AF3D0EC61}"/>
              </a:ext>
            </a:extLst>
          </p:cNvPr>
          <p:cNvSpPr/>
          <p:nvPr/>
        </p:nvSpPr>
        <p:spPr>
          <a:xfrm>
            <a:off x="546735" y="2147032"/>
            <a:ext cx="1440000" cy="360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socket()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7E52D3-DB9C-40BF-932C-23ADF1B5F948}"/>
              </a:ext>
            </a:extLst>
          </p:cNvPr>
          <p:cNvSpPr txBox="1"/>
          <p:nvPr/>
        </p:nvSpPr>
        <p:spPr>
          <a:xfrm>
            <a:off x="881918" y="1777700"/>
            <a:ext cx="7696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server</a:t>
            </a:r>
            <a:endParaRPr lang="ko-KR" altLang="en-US" sz="180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D4AE568-97FD-4ECA-B85A-4516DF0A733D}"/>
              </a:ext>
            </a:extLst>
          </p:cNvPr>
          <p:cNvSpPr/>
          <p:nvPr/>
        </p:nvSpPr>
        <p:spPr>
          <a:xfrm>
            <a:off x="4871086" y="2147030"/>
            <a:ext cx="1440000" cy="360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socket()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358D26-DC3E-43DB-8391-1D5C49F8A437}"/>
              </a:ext>
            </a:extLst>
          </p:cNvPr>
          <p:cNvSpPr txBox="1"/>
          <p:nvPr/>
        </p:nvSpPr>
        <p:spPr>
          <a:xfrm>
            <a:off x="5240926" y="1777700"/>
            <a:ext cx="70032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client</a:t>
            </a:r>
            <a:endParaRPr lang="ko-KR" altLang="en-US" sz="1801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8F7CE5-4162-40F2-AE38-29B328081DD8}"/>
              </a:ext>
            </a:extLst>
          </p:cNvPr>
          <p:cNvSpPr/>
          <p:nvPr/>
        </p:nvSpPr>
        <p:spPr>
          <a:xfrm>
            <a:off x="546735" y="2876365"/>
            <a:ext cx="1440000" cy="360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bind()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24ED401-CF9A-4787-A116-0ECF8506D27B}"/>
              </a:ext>
            </a:extLst>
          </p:cNvPr>
          <p:cNvSpPr/>
          <p:nvPr/>
        </p:nvSpPr>
        <p:spPr>
          <a:xfrm>
            <a:off x="546735" y="3605696"/>
            <a:ext cx="1440000" cy="360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listen()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219A382-8AC3-4187-B3B4-C7C88E9604C6}"/>
              </a:ext>
            </a:extLst>
          </p:cNvPr>
          <p:cNvSpPr/>
          <p:nvPr/>
        </p:nvSpPr>
        <p:spPr>
          <a:xfrm>
            <a:off x="546735" y="4335028"/>
            <a:ext cx="1440000" cy="36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accept()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35F4F02-5A00-494E-9396-4F9BC5833C47}"/>
              </a:ext>
            </a:extLst>
          </p:cNvPr>
          <p:cNvSpPr/>
          <p:nvPr/>
        </p:nvSpPr>
        <p:spPr>
          <a:xfrm>
            <a:off x="546735" y="5064360"/>
            <a:ext cx="1440000" cy="36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send()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5856E61-FE26-4A41-AEB2-5D20F8602730}"/>
              </a:ext>
            </a:extLst>
          </p:cNvPr>
          <p:cNvSpPr/>
          <p:nvPr/>
        </p:nvSpPr>
        <p:spPr>
          <a:xfrm>
            <a:off x="4871086" y="4335028"/>
            <a:ext cx="1440000" cy="360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connect()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BF0AC74-DBCE-4531-BD3E-F5DE3B84B05A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1986735" y="4515028"/>
            <a:ext cx="288435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745A660-4FDA-4666-92CB-D064D9694E44}"/>
              </a:ext>
            </a:extLst>
          </p:cNvPr>
          <p:cNvSpPr/>
          <p:nvPr/>
        </p:nvSpPr>
        <p:spPr>
          <a:xfrm>
            <a:off x="4871086" y="5064360"/>
            <a:ext cx="1440000" cy="360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 err="1">
                <a:solidFill>
                  <a:schemeClr val="bg1"/>
                </a:solidFill>
              </a:rPr>
              <a:t>recv</a:t>
            </a:r>
            <a:r>
              <a:rPr lang="en-US" altLang="ko-KR" sz="1801" dirty="0">
                <a:solidFill>
                  <a:schemeClr val="bg1"/>
                </a:solidFill>
              </a:rPr>
              <a:t>()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F2BA2-7582-4AEE-A455-F6AC7F42E43E}"/>
              </a:ext>
            </a:extLst>
          </p:cNvPr>
          <p:cNvSpPr txBox="1"/>
          <p:nvPr/>
        </p:nvSpPr>
        <p:spPr>
          <a:xfrm>
            <a:off x="3094832" y="41537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접속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5D19760-5BDC-45CA-9115-5E7C15F717E0}"/>
              </a:ext>
            </a:extLst>
          </p:cNvPr>
          <p:cNvCxnSpPr>
            <a:stCxn id="28" idx="3"/>
            <a:endCxn id="35" idx="1"/>
          </p:cNvCxnSpPr>
          <p:nvPr/>
        </p:nvCxnSpPr>
        <p:spPr>
          <a:xfrm>
            <a:off x="1986735" y="5244360"/>
            <a:ext cx="288435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FC4B8B5-137B-4E64-A4A6-DAF773CF35CF}"/>
              </a:ext>
            </a:extLst>
          </p:cNvPr>
          <p:cNvSpPr txBox="1"/>
          <p:nvPr/>
        </p:nvSpPr>
        <p:spPr>
          <a:xfrm>
            <a:off x="2580268" y="487502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시작 출력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6EFE418-C639-458B-ADA9-C87663678499}"/>
              </a:ext>
            </a:extLst>
          </p:cNvPr>
          <p:cNvSpPr/>
          <p:nvPr/>
        </p:nvSpPr>
        <p:spPr>
          <a:xfrm>
            <a:off x="546735" y="5801743"/>
            <a:ext cx="1440000" cy="36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 err="1">
                <a:solidFill>
                  <a:schemeClr val="bg1"/>
                </a:solidFill>
              </a:rPr>
              <a:t>recv</a:t>
            </a:r>
            <a:r>
              <a:rPr lang="en-US" altLang="ko-KR" sz="1801" dirty="0">
                <a:solidFill>
                  <a:schemeClr val="bg1"/>
                </a:solidFill>
              </a:rPr>
              <a:t>()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F85361A-3940-4E0D-8EC5-1C6617BE875A}"/>
              </a:ext>
            </a:extLst>
          </p:cNvPr>
          <p:cNvSpPr/>
          <p:nvPr/>
        </p:nvSpPr>
        <p:spPr>
          <a:xfrm>
            <a:off x="4871086" y="5801743"/>
            <a:ext cx="1440000" cy="360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send()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E8E44C-4EB5-4F2E-9D21-27BB1478ADDE}"/>
              </a:ext>
            </a:extLst>
          </p:cNvPr>
          <p:cNvSpPr txBox="1"/>
          <p:nvPr/>
        </p:nvSpPr>
        <p:spPr>
          <a:xfrm>
            <a:off x="2385400" y="5612411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가위바위보 입력 값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8BE65ED-C84C-4F6A-B978-1426735D588B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1986735" y="5981743"/>
            <a:ext cx="288435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F2BA449-F21A-4A8A-8D24-1C592D1A8365}"/>
              </a:ext>
            </a:extLst>
          </p:cNvPr>
          <p:cNvSpPr/>
          <p:nvPr/>
        </p:nvSpPr>
        <p:spPr>
          <a:xfrm>
            <a:off x="546735" y="6539125"/>
            <a:ext cx="1440000" cy="36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 err="1">
                <a:solidFill>
                  <a:schemeClr val="bg1"/>
                </a:solidFill>
              </a:rPr>
              <a:t>RpsResult</a:t>
            </a:r>
            <a:r>
              <a:rPr lang="en-US" altLang="ko-KR" sz="1801" dirty="0">
                <a:solidFill>
                  <a:schemeClr val="bg1"/>
                </a:solidFill>
              </a:rPr>
              <a:t>()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EE81A9FF-3601-476D-B98A-18B93D9CF1EE}"/>
              </a:ext>
            </a:extLst>
          </p:cNvPr>
          <p:cNvSpPr/>
          <p:nvPr/>
        </p:nvSpPr>
        <p:spPr>
          <a:xfrm>
            <a:off x="546735" y="7276507"/>
            <a:ext cx="1440000" cy="36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send()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CAE146FE-28D8-4778-80E3-13CDBFA0C81C}"/>
              </a:ext>
            </a:extLst>
          </p:cNvPr>
          <p:cNvSpPr/>
          <p:nvPr/>
        </p:nvSpPr>
        <p:spPr>
          <a:xfrm>
            <a:off x="4871086" y="7276507"/>
            <a:ext cx="1440000" cy="360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 err="1">
                <a:solidFill>
                  <a:schemeClr val="bg1"/>
                </a:solidFill>
              </a:rPr>
              <a:t>recv</a:t>
            </a:r>
            <a:r>
              <a:rPr lang="en-US" altLang="ko-KR" sz="1801" dirty="0">
                <a:solidFill>
                  <a:schemeClr val="bg1"/>
                </a:solidFill>
              </a:rPr>
              <a:t>()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53298CD-8791-449D-888C-CFD3DE540422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>
            <a:off x="1986735" y="7456507"/>
            <a:ext cx="288435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7CF491D-DBC3-40E1-A3FB-1F625D6BAC03}"/>
              </a:ext>
            </a:extLst>
          </p:cNvPr>
          <p:cNvSpPr txBox="1"/>
          <p:nvPr/>
        </p:nvSpPr>
        <p:spPr>
          <a:xfrm>
            <a:off x="2616232" y="708717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결과 출력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7F89988-11F9-4C4B-A5A8-67FB85D1AA1C}"/>
              </a:ext>
            </a:extLst>
          </p:cNvPr>
          <p:cNvSpPr/>
          <p:nvPr/>
        </p:nvSpPr>
        <p:spPr>
          <a:xfrm>
            <a:off x="546735" y="8013889"/>
            <a:ext cx="1440000" cy="36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 err="1">
                <a:solidFill>
                  <a:schemeClr val="bg1"/>
                </a:solidFill>
              </a:rPr>
              <a:t>WriteLog</a:t>
            </a:r>
            <a:r>
              <a:rPr lang="en-US" altLang="ko-KR" sz="1801" dirty="0">
                <a:solidFill>
                  <a:schemeClr val="bg1"/>
                </a:solidFill>
              </a:rPr>
              <a:t>()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D6A241C2-35EA-4D12-B121-14FBD84DD683}"/>
              </a:ext>
            </a:extLst>
          </p:cNvPr>
          <p:cNvSpPr/>
          <p:nvPr/>
        </p:nvSpPr>
        <p:spPr>
          <a:xfrm>
            <a:off x="546735" y="8751270"/>
            <a:ext cx="1440000" cy="36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 err="1">
                <a:solidFill>
                  <a:schemeClr val="bg1"/>
                </a:solidFill>
              </a:rPr>
              <a:t>MyStat</a:t>
            </a:r>
            <a:r>
              <a:rPr lang="en-US" altLang="ko-KR" sz="1801" dirty="0">
                <a:solidFill>
                  <a:schemeClr val="bg1"/>
                </a:solidFill>
              </a:rPr>
              <a:t>()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DE7BB6B5-5AE8-48AA-8DB1-9D8F65326747}"/>
              </a:ext>
            </a:extLst>
          </p:cNvPr>
          <p:cNvSpPr/>
          <p:nvPr/>
        </p:nvSpPr>
        <p:spPr>
          <a:xfrm>
            <a:off x="546735" y="9488651"/>
            <a:ext cx="1440000" cy="360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close()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DE1A05EC-8E70-4968-B788-6EE9D80E996C}"/>
              </a:ext>
            </a:extLst>
          </p:cNvPr>
          <p:cNvSpPr/>
          <p:nvPr/>
        </p:nvSpPr>
        <p:spPr>
          <a:xfrm>
            <a:off x="4871086" y="9488649"/>
            <a:ext cx="1440000" cy="360000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1" dirty="0">
                <a:solidFill>
                  <a:schemeClr val="bg1"/>
                </a:solidFill>
              </a:rPr>
              <a:t>close()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8269805-3C60-4D58-B1D7-F38BEAB8330E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1266735" y="2507032"/>
            <a:ext cx="0" cy="3693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4B352E3-7304-456E-9190-452904E4E0F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1266735" y="3236365"/>
            <a:ext cx="0" cy="3693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87D47B0-A47D-4A5B-9A5D-97554580B69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266735" y="3965696"/>
            <a:ext cx="0" cy="3693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30A2A1C-57CB-4251-8A4A-FA96BD90EA2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266735" y="4695028"/>
            <a:ext cx="0" cy="3693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4C7F3D8-DFF0-418F-ACA4-CB99664ADC87}"/>
              </a:ext>
            </a:extLst>
          </p:cNvPr>
          <p:cNvCxnSpPr>
            <a:cxnSpLocks/>
            <a:stCxn id="28" idx="2"/>
            <a:endCxn id="16" idx="0"/>
          </p:cNvCxnSpPr>
          <p:nvPr/>
        </p:nvCxnSpPr>
        <p:spPr>
          <a:xfrm>
            <a:off x="1266735" y="5424360"/>
            <a:ext cx="0" cy="37738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568B32D-7E76-4BD3-B1B4-D2E7D638B4A3}"/>
              </a:ext>
            </a:extLst>
          </p:cNvPr>
          <p:cNvCxnSpPr>
            <a:cxnSpLocks/>
            <a:stCxn id="16" idx="2"/>
            <a:endCxn id="66" idx="0"/>
          </p:cNvCxnSpPr>
          <p:nvPr/>
        </p:nvCxnSpPr>
        <p:spPr>
          <a:xfrm>
            <a:off x="1266735" y="6161743"/>
            <a:ext cx="0" cy="3773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15ED38A-D97B-49B1-B179-462B73B1F8C8}"/>
              </a:ext>
            </a:extLst>
          </p:cNvPr>
          <p:cNvCxnSpPr>
            <a:cxnSpLocks/>
            <a:stCxn id="66" idx="2"/>
            <a:endCxn id="73" idx="0"/>
          </p:cNvCxnSpPr>
          <p:nvPr/>
        </p:nvCxnSpPr>
        <p:spPr>
          <a:xfrm>
            <a:off x="1266735" y="6899125"/>
            <a:ext cx="0" cy="3773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9728286-7177-45D3-A1F6-3DFB13B4069E}"/>
              </a:ext>
            </a:extLst>
          </p:cNvPr>
          <p:cNvCxnSpPr>
            <a:cxnSpLocks/>
            <a:stCxn id="73" idx="2"/>
            <a:endCxn id="77" idx="0"/>
          </p:cNvCxnSpPr>
          <p:nvPr/>
        </p:nvCxnSpPr>
        <p:spPr>
          <a:xfrm>
            <a:off x="1266735" y="7636507"/>
            <a:ext cx="0" cy="3773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158E1E6-2ACF-40AE-B96B-8C19BF63179E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1266735" y="8373889"/>
            <a:ext cx="0" cy="3773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7871AC1-3542-41A7-8E16-7F4693FA2868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1266735" y="9111270"/>
            <a:ext cx="0" cy="37738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666CE88-6BB0-4305-B642-CE270F30887C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5591086" y="4695028"/>
            <a:ext cx="0" cy="3693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E0B78FF4-A743-48D2-BADA-F349EAC58516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>
            <a:off x="5591086" y="2507030"/>
            <a:ext cx="0" cy="18279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84BCE3F3-1374-41C7-A45A-9423A4552F2B}"/>
              </a:ext>
            </a:extLst>
          </p:cNvPr>
          <p:cNvCxnSpPr>
            <a:cxnSpLocks/>
            <a:stCxn id="35" idx="2"/>
            <a:endCxn id="17" idx="0"/>
          </p:cNvCxnSpPr>
          <p:nvPr/>
        </p:nvCxnSpPr>
        <p:spPr>
          <a:xfrm>
            <a:off x="5591086" y="5424360"/>
            <a:ext cx="0" cy="37738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CEC9574D-F7BA-4405-98AD-6D38C828468E}"/>
              </a:ext>
            </a:extLst>
          </p:cNvPr>
          <p:cNvCxnSpPr>
            <a:cxnSpLocks/>
            <a:stCxn id="17" idx="2"/>
            <a:endCxn id="74" idx="0"/>
          </p:cNvCxnSpPr>
          <p:nvPr/>
        </p:nvCxnSpPr>
        <p:spPr>
          <a:xfrm>
            <a:off x="5591086" y="6161743"/>
            <a:ext cx="0" cy="111476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1648DC11-5995-499E-ADAD-C0B859C45484}"/>
              </a:ext>
            </a:extLst>
          </p:cNvPr>
          <p:cNvCxnSpPr>
            <a:cxnSpLocks/>
            <a:stCxn id="74" idx="2"/>
            <a:endCxn id="80" idx="0"/>
          </p:cNvCxnSpPr>
          <p:nvPr/>
        </p:nvCxnSpPr>
        <p:spPr>
          <a:xfrm>
            <a:off x="5591086" y="7636507"/>
            <a:ext cx="0" cy="185214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FEFE58F-F77F-49C6-9B59-8E9C211D5CCE}"/>
              </a:ext>
            </a:extLst>
          </p:cNvPr>
          <p:cNvSpPr/>
          <p:nvPr/>
        </p:nvSpPr>
        <p:spPr>
          <a:xfrm>
            <a:off x="546735" y="312036"/>
            <a:ext cx="53463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함수의 호출 순서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말풍선: 사각형 132">
            <a:extLst>
              <a:ext uri="{FF2B5EF4-FFF2-40B4-BE49-F238E27FC236}">
                <a16:creationId xmlns:a16="http://schemas.microsoft.com/office/drawing/2014/main" id="{7794C5D3-0886-4A0F-B4B9-481D759DBD13}"/>
              </a:ext>
            </a:extLst>
          </p:cNvPr>
          <p:cNvSpPr/>
          <p:nvPr/>
        </p:nvSpPr>
        <p:spPr>
          <a:xfrm>
            <a:off x="2616232" y="3424417"/>
            <a:ext cx="1220426" cy="344943"/>
          </a:xfrm>
          <a:prstGeom prst="wedgeRectCallout">
            <a:avLst>
              <a:gd name="adj1" fmla="val -68771"/>
              <a:gd name="adj2" fmla="val 15693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 서버</a:t>
            </a:r>
          </a:p>
        </p:txBody>
      </p:sp>
    </p:spTree>
    <p:extLst>
      <p:ext uri="{BB962C8B-B14F-4D97-AF65-F5344CB8AC3E}">
        <p14:creationId xmlns:p14="http://schemas.microsoft.com/office/powerpoint/2010/main" val="100750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51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임현</dc:creator>
  <cp:lastModifiedBy>임현</cp:lastModifiedBy>
  <cp:revision>5</cp:revision>
  <dcterms:created xsi:type="dcterms:W3CDTF">2017-06-08T13:33:07Z</dcterms:created>
  <dcterms:modified xsi:type="dcterms:W3CDTF">2017-06-10T10:04:13Z</dcterms:modified>
</cp:coreProperties>
</file>