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68" r:id="rId1"/>
  </p:sldMasterIdLst>
  <p:notesMasterIdLst>
    <p:notesMasterId r:id="rId16"/>
  </p:notesMasterIdLst>
  <p:handoutMasterIdLst>
    <p:handoutMasterId r:id="rId17"/>
  </p:handoutMasterIdLst>
  <p:sldIdLst>
    <p:sldId id="287" r:id="rId2"/>
    <p:sldId id="283" r:id="rId3"/>
    <p:sldId id="302" r:id="rId4"/>
    <p:sldId id="304" r:id="rId5"/>
    <p:sldId id="313" r:id="rId6"/>
    <p:sldId id="295" r:id="rId7"/>
    <p:sldId id="298" r:id="rId8"/>
    <p:sldId id="306" r:id="rId9"/>
    <p:sldId id="314" r:id="rId10"/>
    <p:sldId id="315" r:id="rId11"/>
    <p:sldId id="316" r:id="rId12"/>
    <p:sldId id="301" r:id="rId13"/>
    <p:sldId id="309" r:id="rId14"/>
    <p:sldId id="277" r:id="rId15"/>
  </p:sldIdLst>
  <p:sldSz cx="9144000" cy="6858000" type="screen4x3"/>
  <p:notesSz cx="6805613" cy="9939338"/>
  <p:embeddedFontLst>
    <p:embeddedFont>
      <p:font typeface="함초롬바탕" panose="02030604000101010101" pitchFamily="18" charset="-127"/>
      <p:regular r:id="rId18"/>
      <p:bold r:id="rId19"/>
    </p:embeddedFont>
    <p:embeddedFont>
      <p:font typeface="나눔고딕" panose="020B0600000101010101" charset="-127"/>
      <p:regular r:id="rId20"/>
      <p:bold r:id="rId21"/>
    </p:embeddedFont>
    <p:embeddedFont>
      <p:font typeface="맑은 고딕" panose="020B0503020000020004" pitchFamily="50" charset="-127"/>
      <p:regular r:id="rId22"/>
      <p:bold r:id="rId23"/>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1">
          <p15:clr>
            <a:srgbClr val="A4A3A4"/>
          </p15:clr>
        </p15:guide>
        <p15:guide id="2" orient="horz" pos="2795">
          <p15:clr>
            <a:srgbClr val="A4A3A4"/>
          </p15:clr>
        </p15:guide>
        <p15:guide id="3" orient="horz" pos="4110">
          <p15:clr>
            <a:srgbClr val="A4A3A4"/>
          </p15:clr>
        </p15:guide>
        <p15:guide id="4" pos="2880">
          <p15:clr>
            <a:srgbClr val="A4A3A4"/>
          </p15:clr>
        </p15:guide>
        <p15:guide id="5" pos="5507">
          <p15:clr>
            <a:srgbClr val="A4A3A4"/>
          </p15:clr>
        </p15:guide>
        <p15:guide id="6" pos="1127">
          <p15:clr>
            <a:srgbClr val="A4A3A4"/>
          </p15:clr>
        </p15:guide>
        <p15:guide id="7" pos="267">
          <p15:clr>
            <a:srgbClr val="A4A3A4"/>
          </p15:clr>
        </p15:guide>
        <p15:guide id="8" pos="14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E00"/>
    <a:srgbClr val="FF873C"/>
    <a:srgbClr val="FD7C35"/>
    <a:srgbClr val="FF8232"/>
    <a:srgbClr val="FF963C"/>
    <a:srgbClr val="FF863B"/>
    <a:srgbClr val="FF9933"/>
    <a:srgbClr val="FF7D25"/>
    <a:srgbClr val="FF6600"/>
    <a:srgbClr val="FF822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48" autoAdjust="0"/>
    <p:restoredTop sz="86364" autoAdjust="0"/>
  </p:normalViewPr>
  <p:slideViewPr>
    <p:cSldViewPr>
      <p:cViewPr varScale="1">
        <p:scale>
          <a:sx n="86" d="100"/>
          <a:sy n="86" d="100"/>
        </p:scale>
        <p:origin x="1502" y="58"/>
      </p:cViewPr>
      <p:guideLst>
        <p:guide orient="horz" pos="391"/>
        <p:guide orient="horz" pos="2795"/>
        <p:guide orient="horz" pos="4110"/>
        <p:guide pos="2880"/>
        <p:guide pos="5507"/>
        <p:guide pos="1127"/>
        <p:guide pos="267"/>
        <p:guide pos="141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DF7A4C-5F80-48DC-8133-66FE45F9EEFC}" type="doc">
      <dgm:prSet loTypeId="urn:microsoft.com/office/officeart/2008/layout/VerticalCurvedList" loCatId="list" qsTypeId="urn:microsoft.com/office/officeart/2005/8/quickstyle/simple5" qsCatId="simple" csTypeId="urn:microsoft.com/office/officeart/2005/8/colors/accent6_5" csCatId="accent6" phldr="1"/>
      <dgm:spPr/>
      <dgm:t>
        <a:bodyPr/>
        <a:lstStyle/>
        <a:p>
          <a:pPr latinLnBrk="1"/>
          <a:endParaRPr lang="ko-KR" altLang="en-US"/>
        </a:p>
      </dgm:t>
    </dgm:pt>
    <dgm:pt modelId="{D4EDC606-B359-4F17-8DE5-540C664390B1}">
      <dgm:prSet phldrT="[텍스트]" custT="1"/>
      <dgm:spPr/>
      <dgm:t>
        <a:bodyPr/>
        <a:lstStyle/>
        <a:p>
          <a:pPr latinLnBrk="1"/>
          <a:r>
            <a:rPr lang="en-US" altLang="ko-KR" sz="2400" spc="-20" dirty="0">
              <a:latin typeface="함초롬바탕" panose="02030604000101010101" pitchFamily="18" charset="-127"/>
              <a:ea typeface="함초롬바탕" panose="02030604000101010101" pitchFamily="18" charset="-127"/>
              <a:cs typeface="함초롬바탕" panose="02030604000101010101" pitchFamily="18" charset="-127"/>
            </a:rPr>
            <a:t>"How it all works"</a:t>
          </a:r>
          <a:endParaRPr lang="ko-KR" altLang="en-US" sz="2400" dirty="0">
            <a:latin typeface="함초롬바탕" panose="02030604000101010101" pitchFamily="18" charset="-127"/>
            <a:ea typeface="함초롬바탕" panose="02030604000101010101" pitchFamily="18" charset="-127"/>
            <a:cs typeface="함초롬바탕" panose="02030604000101010101" pitchFamily="18" charset="-127"/>
          </a:endParaRPr>
        </a:p>
      </dgm:t>
    </dgm:pt>
    <dgm:pt modelId="{41AE36C4-60A9-4A52-992F-07FD598D0BA3}" type="parTrans" cxnId="{BE44AAB5-68C9-4DC0-A8CC-E99538FAF41D}">
      <dgm:prSet/>
      <dgm:spPr/>
      <dgm:t>
        <a:bodyPr/>
        <a:lstStyle/>
        <a:p>
          <a:pPr latinLnBrk="1"/>
          <a:endParaRPr lang="ko-KR" altLang="en-US" sz="2400">
            <a:latin typeface="함초롬바탕" panose="02030604000101010101" pitchFamily="18" charset="-127"/>
            <a:ea typeface="함초롬바탕" panose="02030604000101010101" pitchFamily="18" charset="-127"/>
            <a:cs typeface="함초롬바탕" panose="02030604000101010101" pitchFamily="18" charset="-127"/>
          </a:endParaRPr>
        </a:p>
      </dgm:t>
    </dgm:pt>
    <dgm:pt modelId="{A1093489-45D6-4C1D-8463-C68778F812BB}" type="sibTrans" cxnId="{BE44AAB5-68C9-4DC0-A8CC-E99538FAF41D}">
      <dgm:prSet/>
      <dgm:spPr/>
      <dgm:t>
        <a:bodyPr/>
        <a:lstStyle/>
        <a:p>
          <a:pPr latinLnBrk="1"/>
          <a:endParaRPr lang="ko-KR" altLang="en-US" sz="2400">
            <a:latin typeface="함초롬바탕" panose="02030604000101010101" pitchFamily="18" charset="-127"/>
            <a:ea typeface="함초롬바탕" panose="02030604000101010101" pitchFamily="18" charset="-127"/>
            <a:cs typeface="함초롬바탕" panose="02030604000101010101" pitchFamily="18" charset="-127"/>
          </a:endParaRPr>
        </a:p>
      </dgm:t>
    </dgm:pt>
    <dgm:pt modelId="{B062F276-DA61-4C99-AA48-32DC363938BE}">
      <dgm:prSet phldrT="[텍스트]" custT="1"/>
      <dgm:spPr/>
      <dgm:t>
        <a:bodyPr/>
        <a:lstStyle/>
        <a:p>
          <a:pPr latinLnBrk="1"/>
          <a:r>
            <a:rPr lang="en-US" altLang="en-US" sz="2400" dirty="0">
              <a:latin typeface="함초롬바탕" panose="02030604000101010101" pitchFamily="18" charset="-127"/>
              <a:ea typeface="함초롬바탕" panose="02030604000101010101" pitchFamily="18" charset="-127"/>
              <a:cs typeface="함초롬바탕" panose="02030604000101010101" pitchFamily="18" charset="-127"/>
            </a:rPr>
            <a:t>"Why it matters"</a:t>
          </a:r>
          <a:endParaRPr lang="ko-KR" altLang="en-US" sz="2400" dirty="0">
            <a:latin typeface="함초롬바탕" panose="02030604000101010101" pitchFamily="18" charset="-127"/>
            <a:ea typeface="함초롬바탕" panose="02030604000101010101" pitchFamily="18" charset="-127"/>
            <a:cs typeface="함초롬바탕" panose="02030604000101010101" pitchFamily="18" charset="-127"/>
          </a:endParaRPr>
        </a:p>
      </dgm:t>
    </dgm:pt>
    <dgm:pt modelId="{FD159886-3FE2-49B8-9E0A-D5A7B64838DA}" type="parTrans" cxnId="{C1EAEBB6-0C87-443F-A18E-ED6172516F0E}">
      <dgm:prSet/>
      <dgm:spPr/>
      <dgm:t>
        <a:bodyPr/>
        <a:lstStyle/>
        <a:p>
          <a:pPr latinLnBrk="1"/>
          <a:endParaRPr lang="ko-KR" altLang="en-US"/>
        </a:p>
      </dgm:t>
    </dgm:pt>
    <dgm:pt modelId="{9CA18A13-2018-4034-AFD2-B4EE5D755904}" type="sibTrans" cxnId="{C1EAEBB6-0C87-443F-A18E-ED6172516F0E}">
      <dgm:prSet/>
      <dgm:spPr/>
      <dgm:t>
        <a:bodyPr/>
        <a:lstStyle/>
        <a:p>
          <a:pPr latinLnBrk="1"/>
          <a:endParaRPr lang="ko-KR" altLang="en-US"/>
        </a:p>
      </dgm:t>
    </dgm:pt>
    <dgm:pt modelId="{3A2120B5-8FDB-4960-B6E9-3FA01B4F25F1}">
      <dgm:prSet phldrT="[텍스트]" custT="1"/>
      <dgm:spPr/>
      <dgm:t>
        <a:bodyPr/>
        <a:lstStyle/>
        <a:p>
          <a:pPr latinLnBrk="1"/>
          <a:r>
            <a:rPr lang="en-US" altLang="en-US" sz="2400" dirty="0">
              <a:latin typeface="함초롬바탕" panose="02030604000101010101" pitchFamily="18" charset="-127"/>
              <a:ea typeface="함초롬바탕" panose="02030604000101010101" pitchFamily="18" charset="-127"/>
              <a:cs typeface="함초롬바탕" panose="02030604000101010101" pitchFamily="18" charset="-127"/>
            </a:rPr>
            <a:t>"What can we do?"</a:t>
          </a:r>
          <a:endParaRPr lang="ko-KR" altLang="en-US" sz="2400" dirty="0">
            <a:latin typeface="함초롬바탕" panose="02030604000101010101" pitchFamily="18" charset="-127"/>
            <a:ea typeface="함초롬바탕" panose="02030604000101010101" pitchFamily="18" charset="-127"/>
            <a:cs typeface="함초롬바탕" panose="02030604000101010101" pitchFamily="18" charset="-127"/>
          </a:endParaRPr>
        </a:p>
      </dgm:t>
    </dgm:pt>
    <dgm:pt modelId="{472CA318-A6D7-425F-917C-C4808C3C74A3}" type="parTrans" cxnId="{B62F2ABA-1B83-45AF-BFA8-1884034E94BD}">
      <dgm:prSet/>
      <dgm:spPr/>
      <dgm:t>
        <a:bodyPr/>
        <a:lstStyle/>
        <a:p>
          <a:pPr latinLnBrk="1"/>
          <a:endParaRPr lang="ko-KR" altLang="en-US"/>
        </a:p>
      </dgm:t>
    </dgm:pt>
    <dgm:pt modelId="{859A7BC9-9949-4678-A559-11D6CD1B98EB}" type="sibTrans" cxnId="{B62F2ABA-1B83-45AF-BFA8-1884034E94BD}">
      <dgm:prSet/>
      <dgm:spPr/>
      <dgm:t>
        <a:bodyPr/>
        <a:lstStyle/>
        <a:p>
          <a:pPr latinLnBrk="1"/>
          <a:endParaRPr lang="ko-KR" altLang="en-US"/>
        </a:p>
      </dgm:t>
    </dgm:pt>
    <dgm:pt modelId="{B98B8D16-4FFD-4393-A54E-A2252E7B8238}" type="pres">
      <dgm:prSet presAssocID="{72DF7A4C-5F80-48DC-8133-66FE45F9EEFC}" presName="Name0" presStyleCnt="0">
        <dgm:presLayoutVars>
          <dgm:chMax val="7"/>
          <dgm:chPref val="7"/>
          <dgm:dir/>
        </dgm:presLayoutVars>
      </dgm:prSet>
      <dgm:spPr/>
    </dgm:pt>
    <dgm:pt modelId="{601C2964-987F-4555-BBCA-470CACFA9D4A}" type="pres">
      <dgm:prSet presAssocID="{72DF7A4C-5F80-48DC-8133-66FE45F9EEFC}" presName="Name1" presStyleCnt="0"/>
      <dgm:spPr/>
    </dgm:pt>
    <dgm:pt modelId="{174A79C4-5D28-4A84-9CC9-04C6C1EBDE7D}" type="pres">
      <dgm:prSet presAssocID="{72DF7A4C-5F80-48DC-8133-66FE45F9EEFC}" presName="cycle" presStyleCnt="0"/>
      <dgm:spPr/>
    </dgm:pt>
    <dgm:pt modelId="{8778604F-CAA8-418B-8392-8B1BA25B5B64}" type="pres">
      <dgm:prSet presAssocID="{72DF7A4C-5F80-48DC-8133-66FE45F9EEFC}" presName="srcNode" presStyleLbl="node1" presStyleIdx="0" presStyleCnt="3"/>
      <dgm:spPr/>
    </dgm:pt>
    <dgm:pt modelId="{800956DC-0C9B-44A3-9D05-9EF559E123A3}" type="pres">
      <dgm:prSet presAssocID="{72DF7A4C-5F80-48DC-8133-66FE45F9EEFC}" presName="conn" presStyleLbl="parChTrans1D2" presStyleIdx="0" presStyleCnt="1"/>
      <dgm:spPr/>
    </dgm:pt>
    <dgm:pt modelId="{EF29479C-090B-43A0-90C4-6390CAB1BDEE}" type="pres">
      <dgm:prSet presAssocID="{72DF7A4C-5F80-48DC-8133-66FE45F9EEFC}" presName="extraNode" presStyleLbl="node1" presStyleIdx="0" presStyleCnt="3"/>
      <dgm:spPr/>
    </dgm:pt>
    <dgm:pt modelId="{74C8A519-1749-4A69-8C40-B9FCCEDF5200}" type="pres">
      <dgm:prSet presAssocID="{72DF7A4C-5F80-48DC-8133-66FE45F9EEFC}" presName="dstNode" presStyleLbl="node1" presStyleIdx="0" presStyleCnt="3"/>
      <dgm:spPr/>
    </dgm:pt>
    <dgm:pt modelId="{B70DF635-17A4-4AE9-B392-C9909F31AC21}" type="pres">
      <dgm:prSet presAssocID="{D4EDC606-B359-4F17-8DE5-540C664390B1}" presName="text_1" presStyleLbl="node1" presStyleIdx="0" presStyleCnt="3">
        <dgm:presLayoutVars>
          <dgm:bulletEnabled val="1"/>
        </dgm:presLayoutVars>
      </dgm:prSet>
      <dgm:spPr/>
    </dgm:pt>
    <dgm:pt modelId="{F34E95F0-5E25-472C-A0A1-F69EC4499A7E}" type="pres">
      <dgm:prSet presAssocID="{D4EDC606-B359-4F17-8DE5-540C664390B1}" presName="accent_1" presStyleCnt="0"/>
      <dgm:spPr/>
    </dgm:pt>
    <dgm:pt modelId="{0F7AF366-A74A-426B-A99B-81E7AEA6C6E5}" type="pres">
      <dgm:prSet presAssocID="{D4EDC606-B359-4F17-8DE5-540C664390B1}" presName="accentRepeatNode" presStyleLbl="solidFgAcc1" presStyleIdx="0" presStyleCnt="3"/>
      <dgm:spPr/>
    </dgm:pt>
    <dgm:pt modelId="{98927489-430A-4909-9D05-E57700465318}" type="pres">
      <dgm:prSet presAssocID="{B062F276-DA61-4C99-AA48-32DC363938BE}" presName="text_2" presStyleLbl="node1" presStyleIdx="1" presStyleCnt="3">
        <dgm:presLayoutVars>
          <dgm:bulletEnabled val="1"/>
        </dgm:presLayoutVars>
      </dgm:prSet>
      <dgm:spPr/>
    </dgm:pt>
    <dgm:pt modelId="{61243CEB-DC36-4104-8232-670A2BD906AA}" type="pres">
      <dgm:prSet presAssocID="{B062F276-DA61-4C99-AA48-32DC363938BE}" presName="accent_2" presStyleCnt="0"/>
      <dgm:spPr/>
    </dgm:pt>
    <dgm:pt modelId="{45BC7ADE-5A15-4817-9F51-CD383597A270}" type="pres">
      <dgm:prSet presAssocID="{B062F276-DA61-4C99-AA48-32DC363938BE}" presName="accentRepeatNode" presStyleLbl="solidFgAcc1" presStyleIdx="1" presStyleCnt="3"/>
      <dgm:spPr/>
    </dgm:pt>
    <dgm:pt modelId="{AFE536ED-112B-44E1-A93B-49E7C749CDA4}" type="pres">
      <dgm:prSet presAssocID="{3A2120B5-8FDB-4960-B6E9-3FA01B4F25F1}" presName="text_3" presStyleLbl="node1" presStyleIdx="2" presStyleCnt="3">
        <dgm:presLayoutVars>
          <dgm:bulletEnabled val="1"/>
        </dgm:presLayoutVars>
      </dgm:prSet>
      <dgm:spPr/>
    </dgm:pt>
    <dgm:pt modelId="{6AAFDCC3-6661-4530-B7B7-244A00B728DB}" type="pres">
      <dgm:prSet presAssocID="{3A2120B5-8FDB-4960-B6E9-3FA01B4F25F1}" presName="accent_3" presStyleCnt="0"/>
      <dgm:spPr/>
    </dgm:pt>
    <dgm:pt modelId="{AC16A8F7-8E4F-4FF4-A9C9-34838516FF1E}" type="pres">
      <dgm:prSet presAssocID="{3A2120B5-8FDB-4960-B6E9-3FA01B4F25F1}" presName="accentRepeatNode" presStyleLbl="solidFgAcc1" presStyleIdx="2" presStyleCnt="3"/>
      <dgm:spPr/>
    </dgm:pt>
  </dgm:ptLst>
  <dgm:cxnLst>
    <dgm:cxn modelId="{02AF8396-0537-4DF5-9E72-6DEC4172CDA5}" type="presOf" srcId="{D4EDC606-B359-4F17-8DE5-540C664390B1}" destId="{B70DF635-17A4-4AE9-B392-C9909F31AC21}" srcOrd="0" destOrd="0" presId="urn:microsoft.com/office/officeart/2008/layout/VerticalCurvedList"/>
    <dgm:cxn modelId="{9333EAA8-D373-479B-820B-34A92A0D0B93}" type="presOf" srcId="{A1093489-45D6-4C1D-8463-C68778F812BB}" destId="{800956DC-0C9B-44A3-9D05-9EF559E123A3}" srcOrd="0" destOrd="0" presId="urn:microsoft.com/office/officeart/2008/layout/VerticalCurvedList"/>
    <dgm:cxn modelId="{BE44AAB5-68C9-4DC0-A8CC-E99538FAF41D}" srcId="{72DF7A4C-5F80-48DC-8133-66FE45F9EEFC}" destId="{D4EDC606-B359-4F17-8DE5-540C664390B1}" srcOrd="0" destOrd="0" parTransId="{41AE36C4-60A9-4A52-992F-07FD598D0BA3}" sibTransId="{A1093489-45D6-4C1D-8463-C68778F812BB}"/>
    <dgm:cxn modelId="{C1EAEBB6-0C87-443F-A18E-ED6172516F0E}" srcId="{72DF7A4C-5F80-48DC-8133-66FE45F9EEFC}" destId="{B062F276-DA61-4C99-AA48-32DC363938BE}" srcOrd="1" destOrd="0" parTransId="{FD159886-3FE2-49B8-9E0A-D5A7B64838DA}" sibTransId="{9CA18A13-2018-4034-AFD2-B4EE5D755904}"/>
    <dgm:cxn modelId="{B62F2ABA-1B83-45AF-BFA8-1884034E94BD}" srcId="{72DF7A4C-5F80-48DC-8133-66FE45F9EEFC}" destId="{3A2120B5-8FDB-4960-B6E9-3FA01B4F25F1}" srcOrd="2" destOrd="0" parTransId="{472CA318-A6D7-425F-917C-C4808C3C74A3}" sibTransId="{859A7BC9-9949-4678-A559-11D6CD1B98EB}"/>
    <dgm:cxn modelId="{B1BADBC8-9664-4366-9BF1-8AA7074A595B}" type="presOf" srcId="{B062F276-DA61-4C99-AA48-32DC363938BE}" destId="{98927489-430A-4909-9D05-E57700465318}" srcOrd="0" destOrd="0" presId="urn:microsoft.com/office/officeart/2008/layout/VerticalCurvedList"/>
    <dgm:cxn modelId="{F6E266CA-2617-483C-8E73-31BEF7EF6CCB}" type="presOf" srcId="{72DF7A4C-5F80-48DC-8133-66FE45F9EEFC}" destId="{B98B8D16-4FFD-4393-A54E-A2252E7B8238}" srcOrd="0" destOrd="0" presId="urn:microsoft.com/office/officeart/2008/layout/VerticalCurvedList"/>
    <dgm:cxn modelId="{62E167FC-CB71-4D16-B966-76383E017F79}" type="presOf" srcId="{3A2120B5-8FDB-4960-B6E9-3FA01B4F25F1}" destId="{AFE536ED-112B-44E1-A93B-49E7C749CDA4}" srcOrd="0" destOrd="0" presId="urn:microsoft.com/office/officeart/2008/layout/VerticalCurvedList"/>
    <dgm:cxn modelId="{0F6F27E4-9C16-4405-8102-395ED283BD3F}" type="presParOf" srcId="{B98B8D16-4FFD-4393-A54E-A2252E7B8238}" destId="{601C2964-987F-4555-BBCA-470CACFA9D4A}" srcOrd="0" destOrd="0" presId="urn:microsoft.com/office/officeart/2008/layout/VerticalCurvedList"/>
    <dgm:cxn modelId="{D052E8B8-4BB0-4EB4-AA10-16CA3AAFB9D9}" type="presParOf" srcId="{601C2964-987F-4555-BBCA-470CACFA9D4A}" destId="{174A79C4-5D28-4A84-9CC9-04C6C1EBDE7D}" srcOrd="0" destOrd="0" presId="urn:microsoft.com/office/officeart/2008/layout/VerticalCurvedList"/>
    <dgm:cxn modelId="{C9C0664B-A509-4172-9BD4-96C03076C78C}" type="presParOf" srcId="{174A79C4-5D28-4A84-9CC9-04C6C1EBDE7D}" destId="{8778604F-CAA8-418B-8392-8B1BA25B5B64}" srcOrd="0" destOrd="0" presId="urn:microsoft.com/office/officeart/2008/layout/VerticalCurvedList"/>
    <dgm:cxn modelId="{0F89ED8B-ADA0-4049-B0BD-D6C7A45336AD}" type="presParOf" srcId="{174A79C4-5D28-4A84-9CC9-04C6C1EBDE7D}" destId="{800956DC-0C9B-44A3-9D05-9EF559E123A3}" srcOrd="1" destOrd="0" presId="urn:microsoft.com/office/officeart/2008/layout/VerticalCurvedList"/>
    <dgm:cxn modelId="{1D8BC025-E499-4944-AA15-7FCA9B63A102}" type="presParOf" srcId="{174A79C4-5D28-4A84-9CC9-04C6C1EBDE7D}" destId="{EF29479C-090B-43A0-90C4-6390CAB1BDEE}" srcOrd="2" destOrd="0" presId="urn:microsoft.com/office/officeart/2008/layout/VerticalCurvedList"/>
    <dgm:cxn modelId="{9842D532-BA1E-4328-A470-B69A8EC3DACA}" type="presParOf" srcId="{174A79C4-5D28-4A84-9CC9-04C6C1EBDE7D}" destId="{74C8A519-1749-4A69-8C40-B9FCCEDF5200}" srcOrd="3" destOrd="0" presId="urn:microsoft.com/office/officeart/2008/layout/VerticalCurvedList"/>
    <dgm:cxn modelId="{256C8853-D783-40D2-B931-BCF0FAEAEAD1}" type="presParOf" srcId="{601C2964-987F-4555-BBCA-470CACFA9D4A}" destId="{B70DF635-17A4-4AE9-B392-C9909F31AC21}" srcOrd="1" destOrd="0" presId="urn:microsoft.com/office/officeart/2008/layout/VerticalCurvedList"/>
    <dgm:cxn modelId="{8EFFF43E-A55E-4D82-A7FF-5BA9FB43D0DB}" type="presParOf" srcId="{601C2964-987F-4555-BBCA-470CACFA9D4A}" destId="{F34E95F0-5E25-472C-A0A1-F69EC4499A7E}" srcOrd="2" destOrd="0" presId="urn:microsoft.com/office/officeart/2008/layout/VerticalCurvedList"/>
    <dgm:cxn modelId="{04EF1CB2-6A05-45DC-88FA-DCC5E15C1D00}" type="presParOf" srcId="{F34E95F0-5E25-472C-A0A1-F69EC4499A7E}" destId="{0F7AF366-A74A-426B-A99B-81E7AEA6C6E5}" srcOrd="0" destOrd="0" presId="urn:microsoft.com/office/officeart/2008/layout/VerticalCurvedList"/>
    <dgm:cxn modelId="{FAE1C596-E594-427F-A5D6-56E9E4E91BA3}" type="presParOf" srcId="{601C2964-987F-4555-BBCA-470CACFA9D4A}" destId="{98927489-430A-4909-9D05-E57700465318}" srcOrd="3" destOrd="0" presId="urn:microsoft.com/office/officeart/2008/layout/VerticalCurvedList"/>
    <dgm:cxn modelId="{C4A9FB34-1787-4E3B-A469-B19E06AAA43D}" type="presParOf" srcId="{601C2964-987F-4555-BBCA-470CACFA9D4A}" destId="{61243CEB-DC36-4104-8232-670A2BD906AA}" srcOrd="4" destOrd="0" presId="urn:microsoft.com/office/officeart/2008/layout/VerticalCurvedList"/>
    <dgm:cxn modelId="{A45E49EA-AB89-4348-B9E1-97C2ECEDF700}" type="presParOf" srcId="{61243CEB-DC36-4104-8232-670A2BD906AA}" destId="{45BC7ADE-5A15-4817-9F51-CD383597A270}" srcOrd="0" destOrd="0" presId="urn:microsoft.com/office/officeart/2008/layout/VerticalCurvedList"/>
    <dgm:cxn modelId="{A6B5C0BA-5D4B-47FD-919C-EF5E4E79B18D}" type="presParOf" srcId="{601C2964-987F-4555-BBCA-470CACFA9D4A}" destId="{AFE536ED-112B-44E1-A93B-49E7C749CDA4}" srcOrd="5" destOrd="0" presId="urn:microsoft.com/office/officeart/2008/layout/VerticalCurvedList"/>
    <dgm:cxn modelId="{AAC614EA-93CD-4222-806A-46241EC15E33}" type="presParOf" srcId="{601C2964-987F-4555-BBCA-470CACFA9D4A}" destId="{6AAFDCC3-6661-4530-B7B7-244A00B728DB}" srcOrd="6" destOrd="0" presId="urn:microsoft.com/office/officeart/2008/layout/VerticalCurvedList"/>
    <dgm:cxn modelId="{2999254C-5C55-40E8-855B-4F83A06FCEA9}" type="presParOf" srcId="{6AAFDCC3-6661-4530-B7B7-244A00B728DB}" destId="{AC16A8F7-8E4F-4FF4-A9C9-34838516FF1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956DC-0C9B-44A3-9D05-9EF559E123A3}">
      <dsp:nvSpPr>
        <dsp:cNvPr id="0" name=""/>
        <dsp:cNvSpPr/>
      </dsp:nvSpPr>
      <dsp:spPr>
        <a:xfrm>
          <a:off x="-3622281" y="-556630"/>
          <a:ext cx="4318086" cy="4318086"/>
        </a:xfrm>
        <a:prstGeom prst="blockArc">
          <a:avLst>
            <a:gd name="adj1" fmla="val 18900000"/>
            <a:gd name="adj2" fmla="val 2700000"/>
            <a:gd name="adj3" fmla="val 500"/>
          </a:avLst>
        </a:pr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0DF635-17A4-4AE9-B392-C9909F31AC21}">
      <dsp:nvSpPr>
        <dsp:cNvPr id="0" name=""/>
        <dsp:cNvSpPr/>
      </dsp:nvSpPr>
      <dsp:spPr>
        <a:xfrm>
          <a:off x="447439" y="320482"/>
          <a:ext cx="4579625" cy="640965"/>
        </a:xfrm>
        <a:prstGeom prst="rect">
          <a:avLst/>
        </a:prstGeom>
        <a:gradFill rotWithShape="0">
          <a:gsLst>
            <a:gs pos="0">
              <a:schemeClr val="accent6">
                <a:alpha val="90000"/>
                <a:hueOff val="0"/>
                <a:satOff val="0"/>
                <a:lumOff val="0"/>
                <a:alphaOff val="0"/>
                <a:shade val="51000"/>
                <a:satMod val="130000"/>
              </a:schemeClr>
            </a:gs>
            <a:gs pos="80000">
              <a:schemeClr val="accent6">
                <a:alpha val="90000"/>
                <a:hueOff val="0"/>
                <a:satOff val="0"/>
                <a:lumOff val="0"/>
                <a:alphaOff val="0"/>
                <a:shade val="93000"/>
                <a:satMod val="130000"/>
              </a:schemeClr>
            </a:gs>
            <a:gs pos="100000">
              <a:schemeClr val="accent6">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08766" tIns="60960" rIns="60960" bIns="60960" numCol="1" spcCol="1270" anchor="ctr" anchorCtr="0">
          <a:noAutofit/>
        </a:bodyPr>
        <a:lstStyle/>
        <a:p>
          <a:pPr marL="0" lvl="0" indent="0" algn="l" defTabSz="1066800" latinLnBrk="1">
            <a:lnSpc>
              <a:spcPct val="90000"/>
            </a:lnSpc>
            <a:spcBef>
              <a:spcPct val="0"/>
            </a:spcBef>
            <a:spcAft>
              <a:spcPct val="35000"/>
            </a:spcAft>
            <a:buNone/>
          </a:pPr>
          <a:r>
            <a:rPr lang="en-US" altLang="ko-KR" sz="2400" kern="1200" spc="-20" dirty="0">
              <a:latin typeface="함초롬바탕" panose="02030604000101010101" pitchFamily="18" charset="-127"/>
              <a:ea typeface="함초롬바탕" panose="02030604000101010101" pitchFamily="18" charset="-127"/>
              <a:cs typeface="함초롬바탕" panose="02030604000101010101" pitchFamily="18" charset="-127"/>
            </a:rPr>
            <a:t>"How it all works"</a:t>
          </a:r>
          <a:endParaRPr lang="ko-KR" altLang="en-US" sz="2400" kern="1200" dirty="0">
            <a:latin typeface="함초롬바탕" panose="02030604000101010101" pitchFamily="18" charset="-127"/>
            <a:ea typeface="함초롬바탕" panose="02030604000101010101" pitchFamily="18" charset="-127"/>
            <a:cs typeface="함초롬바탕" panose="02030604000101010101" pitchFamily="18" charset="-127"/>
          </a:endParaRPr>
        </a:p>
      </dsp:txBody>
      <dsp:txXfrm>
        <a:off x="447439" y="320482"/>
        <a:ext cx="4579625" cy="640965"/>
      </dsp:txXfrm>
    </dsp:sp>
    <dsp:sp modelId="{0F7AF366-A74A-426B-A99B-81E7AEA6C6E5}">
      <dsp:nvSpPr>
        <dsp:cNvPr id="0" name=""/>
        <dsp:cNvSpPr/>
      </dsp:nvSpPr>
      <dsp:spPr>
        <a:xfrm>
          <a:off x="46836" y="240361"/>
          <a:ext cx="801206" cy="801206"/>
        </a:xfrm>
        <a:prstGeom prst="ellipse">
          <a:avLst/>
        </a:prstGeom>
        <a:solidFill>
          <a:schemeClr val="lt1">
            <a:hueOff val="0"/>
            <a:satOff val="0"/>
            <a:lumOff val="0"/>
            <a:alphaOff val="0"/>
          </a:schemeClr>
        </a:solidFill>
        <a:ln w="9525" cap="flat" cmpd="sng" algn="ctr">
          <a:solidFill>
            <a:schemeClr val="accent6">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98927489-430A-4909-9D05-E57700465318}">
      <dsp:nvSpPr>
        <dsp:cNvPr id="0" name=""/>
        <dsp:cNvSpPr/>
      </dsp:nvSpPr>
      <dsp:spPr>
        <a:xfrm>
          <a:off x="680430" y="1281930"/>
          <a:ext cx="4346634" cy="640965"/>
        </a:xfrm>
        <a:prstGeom prst="rect">
          <a:avLst/>
        </a:prstGeom>
        <a:gradFill rotWithShape="0">
          <a:gsLst>
            <a:gs pos="0">
              <a:schemeClr val="accent6">
                <a:alpha val="90000"/>
                <a:hueOff val="0"/>
                <a:satOff val="0"/>
                <a:lumOff val="0"/>
                <a:alphaOff val="-20000"/>
                <a:shade val="51000"/>
                <a:satMod val="130000"/>
              </a:schemeClr>
            </a:gs>
            <a:gs pos="80000">
              <a:schemeClr val="accent6">
                <a:alpha val="90000"/>
                <a:hueOff val="0"/>
                <a:satOff val="0"/>
                <a:lumOff val="0"/>
                <a:alphaOff val="-20000"/>
                <a:shade val="93000"/>
                <a:satMod val="130000"/>
              </a:schemeClr>
            </a:gs>
            <a:gs pos="100000">
              <a:schemeClr val="accent6">
                <a:alpha val="90000"/>
                <a:hueOff val="0"/>
                <a:satOff val="0"/>
                <a:lumOff val="0"/>
                <a:alpha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08766" tIns="60960" rIns="60960" bIns="60960" numCol="1" spcCol="1270" anchor="ctr" anchorCtr="0">
          <a:noAutofit/>
        </a:bodyPr>
        <a:lstStyle/>
        <a:p>
          <a:pPr marL="0" lvl="0" indent="0" algn="l" defTabSz="1066800" latinLnBrk="1">
            <a:lnSpc>
              <a:spcPct val="90000"/>
            </a:lnSpc>
            <a:spcBef>
              <a:spcPct val="0"/>
            </a:spcBef>
            <a:spcAft>
              <a:spcPct val="35000"/>
            </a:spcAft>
            <a:buNone/>
          </a:pPr>
          <a:r>
            <a:rPr lang="en-US" altLang="en-US" sz="2400" kern="1200" dirty="0">
              <a:latin typeface="함초롬바탕" panose="02030604000101010101" pitchFamily="18" charset="-127"/>
              <a:ea typeface="함초롬바탕" panose="02030604000101010101" pitchFamily="18" charset="-127"/>
              <a:cs typeface="함초롬바탕" panose="02030604000101010101" pitchFamily="18" charset="-127"/>
            </a:rPr>
            <a:t>"Why it matters"</a:t>
          </a:r>
          <a:endParaRPr lang="ko-KR" altLang="en-US" sz="2400" kern="1200" dirty="0">
            <a:latin typeface="함초롬바탕" panose="02030604000101010101" pitchFamily="18" charset="-127"/>
            <a:ea typeface="함초롬바탕" panose="02030604000101010101" pitchFamily="18" charset="-127"/>
            <a:cs typeface="함초롬바탕" panose="02030604000101010101" pitchFamily="18" charset="-127"/>
          </a:endParaRPr>
        </a:p>
      </dsp:txBody>
      <dsp:txXfrm>
        <a:off x="680430" y="1281930"/>
        <a:ext cx="4346634" cy="640965"/>
      </dsp:txXfrm>
    </dsp:sp>
    <dsp:sp modelId="{45BC7ADE-5A15-4817-9F51-CD383597A270}">
      <dsp:nvSpPr>
        <dsp:cNvPr id="0" name=""/>
        <dsp:cNvSpPr/>
      </dsp:nvSpPr>
      <dsp:spPr>
        <a:xfrm>
          <a:off x="279827" y="1201809"/>
          <a:ext cx="801206" cy="801206"/>
        </a:xfrm>
        <a:prstGeom prst="ellipse">
          <a:avLst/>
        </a:prstGeom>
        <a:solidFill>
          <a:schemeClr val="lt1">
            <a:hueOff val="0"/>
            <a:satOff val="0"/>
            <a:lumOff val="0"/>
            <a:alphaOff val="0"/>
          </a:schemeClr>
        </a:solidFill>
        <a:ln w="9525" cap="flat" cmpd="sng" algn="ctr">
          <a:solidFill>
            <a:schemeClr val="accent6">
              <a:alpha val="90000"/>
              <a:hueOff val="0"/>
              <a:satOff val="0"/>
              <a:lumOff val="0"/>
              <a:alphaOff val="-2000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AFE536ED-112B-44E1-A93B-49E7C749CDA4}">
      <dsp:nvSpPr>
        <dsp:cNvPr id="0" name=""/>
        <dsp:cNvSpPr/>
      </dsp:nvSpPr>
      <dsp:spPr>
        <a:xfrm>
          <a:off x="447439" y="2243378"/>
          <a:ext cx="4579625" cy="640965"/>
        </a:xfrm>
        <a:prstGeom prst="rect">
          <a:avLst/>
        </a:prstGeom>
        <a:gradFill rotWithShape="0">
          <a:gsLst>
            <a:gs pos="0">
              <a:schemeClr val="accent6">
                <a:alpha val="90000"/>
                <a:hueOff val="0"/>
                <a:satOff val="0"/>
                <a:lumOff val="0"/>
                <a:alphaOff val="-40000"/>
                <a:shade val="51000"/>
                <a:satMod val="130000"/>
              </a:schemeClr>
            </a:gs>
            <a:gs pos="80000">
              <a:schemeClr val="accent6">
                <a:alpha val="90000"/>
                <a:hueOff val="0"/>
                <a:satOff val="0"/>
                <a:lumOff val="0"/>
                <a:alphaOff val="-40000"/>
                <a:shade val="93000"/>
                <a:satMod val="130000"/>
              </a:schemeClr>
            </a:gs>
            <a:gs pos="100000">
              <a:schemeClr val="accent6">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08766" tIns="60960" rIns="60960" bIns="60960" numCol="1" spcCol="1270" anchor="ctr" anchorCtr="0">
          <a:noAutofit/>
        </a:bodyPr>
        <a:lstStyle/>
        <a:p>
          <a:pPr marL="0" lvl="0" indent="0" algn="l" defTabSz="1066800" latinLnBrk="1">
            <a:lnSpc>
              <a:spcPct val="90000"/>
            </a:lnSpc>
            <a:spcBef>
              <a:spcPct val="0"/>
            </a:spcBef>
            <a:spcAft>
              <a:spcPct val="35000"/>
            </a:spcAft>
            <a:buNone/>
          </a:pPr>
          <a:r>
            <a:rPr lang="en-US" altLang="en-US" sz="2400" kern="1200" dirty="0">
              <a:latin typeface="함초롬바탕" panose="02030604000101010101" pitchFamily="18" charset="-127"/>
              <a:ea typeface="함초롬바탕" panose="02030604000101010101" pitchFamily="18" charset="-127"/>
              <a:cs typeface="함초롬바탕" panose="02030604000101010101" pitchFamily="18" charset="-127"/>
            </a:rPr>
            <a:t>"What can we do?"</a:t>
          </a:r>
          <a:endParaRPr lang="ko-KR" altLang="en-US" sz="2400" kern="1200" dirty="0">
            <a:latin typeface="함초롬바탕" panose="02030604000101010101" pitchFamily="18" charset="-127"/>
            <a:ea typeface="함초롬바탕" panose="02030604000101010101" pitchFamily="18" charset="-127"/>
            <a:cs typeface="함초롬바탕" panose="02030604000101010101" pitchFamily="18" charset="-127"/>
          </a:endParaRPr>
        </a:p>
      </dsp:txBody>
      <dsp:txXfrm>
        <a:off x="447439" y="2243378"/>
        <a:ext cx="4579625" cy="640965"/>
      </dsp:txXfrm>
    </dsp:sp>
    <dsp:sp modelId="{AC16A8F7-8E4F-4FF4-A9C9-34838516FF1E}">
      <dsp:nvSpPr>
        <dsp:cNvPr id="0" name=""/>
        <dsp:cNvSpPr/>
      </dsp:nvSpPr>
      <dsp:spPr>
        <a:xfrm>
          <a:off x="46836" y="2163257"/>
          <a:ext cx="801206" cy="801206"/>
        </a:xfrm>
        <a:prstGeom prst="ellipse">
          <a:avLst/>
        </a:prstGeom>
        <a:solidFill>
          <a:schemeClr val="lt1">
            <a:hueOff val="0"/>
            <a:satOff val="0"/>
            <a:lumOff val="0"/>
            <a:alphaOff val="0"/>
          </a:schemeClr>
        </a:solidFill>
        <a:ln w="9525" cap="flat" cmpd="sng" algn="ctr">
          <a:solidFill>
            <a:schemeClr val="accent6">
              <a:alpha val="90000"/>
              <a:hueOff val="0"/>
              <a:satOff val="0"/>
              <a:lumOff val="0"/>
              <a:alphaOff val="-4000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4450" y="0"/>
            <a:ext cx="2949575" cy="496888"/>
          </a:xfrm>
          <a:prstGeom prst="rect">
            <a:avLst/>
          </a:prstGeom>
        </p:spPr>
        <p:txBody>
          <a:bodyPr vert="horz" lIns="91440" tIns="45720" rIns="91440" bIns="45720" rtlCol="0"/>
          <a:lstStyle>
            <a:lvl1pPr algn="r">
              <a:defRPr sz="1200"/>
            </a:lvl1pPr>
          </a:lstStyle>
          <a:p>
            <a:fld id="{187F1F45-6FC6-4027-88E0-D1FFCA8DABAC}" type="datetimeFigureOut">
              <a:rPr lang="ko-KR" altLang="en-US" smtClean="0"/>
              <a:t>2018-02-01</a:t>
            </a:fld>
            <a:endParaRPr lang="ko-KR" altLang="en-US"/>
          </a:p>
        </p:txBody>
      </p:sp>
      <p:sp>
        <p:nvSpPr>
          <p:cNvPr id="4" name="바닥글 개체 틀 3"/>
          <p:cNvSpPr>
            <a:spLocks noGrp="1"/>
          </p:cNvSpPr>
          <p:nvPr>
            <p:ph type="ftr" sz="quarter" idx="2"/>
          </p:nvPr>
        </p:nvSpPr>
        <p:spPr>
          <a:xfrm>
            <a:off x="0" y="9440863"/>
            <a:ext cx="2949575" cy="4968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4450" y="9440863"/>
            <a:ext cx="2949575" cy="496887"/>
          </a:xfrm>
          <a:prstGeom prst="rect">
            <a:avLst/>
          </a:prstGeom>
        </p:spPr>
        <p:txBody>
          <a:bodyPr vert="horz" lIns="91440" tIns="45720" rIns="91440" bIns="45720" rtlCol="0" anchor="b"/>
          <a:lstStyle>
            <a:lvl1pPr algn="r">
              <a:defRPr sz="1200"/>
            </a:lvl1pPr>
          </a:lstStyle>
          <a:p>
            <a:fld id="{0E2100E8-FC95-455C-864D-B2C1E6514FA2}" type="slidenum">
              <a:rPr lang="ko-KR" altLang="en-US" smtClean="0"/>
              <a:t>‹#›</a:t>
            </a:fld>
            <a:endParaRPr lang="ko-KR" altLang="en-US"/>
          </a:p>
        </p:txBody>
      </p:sp>
    </p:spTree>
    <p:extLst>
      <p:ext uri="{BB962C8B-B14F-4D97-AF65-F5344CB8AC3E}">
        <p14:creationId xmlns:p14="http://schemas.microsoft.com/office/powerpoint/2010/main" val="25390592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9099" cy="496967"/>
          </a:xfrm>
          <a:prstGeom prst="rect">
            <a:avLst/>
          </a:prstGeom>
        </p:spPr>
        <p:txBody>
          <a:bodyPr vert="horz" lIns="91815" tIns="45907" rIns="91815" bIns="45907" rtlCol="0"/>
          <a:lstStyle>
            <a:lvl1pPr algn="l">
              <a:defRPr sz="1200"/>
            </a:lvl1pPr>
          </a:lstStyle>
          <a:p>
            <a:endParaRPr lang="ko-KR" altLang="en-US"/>
          </a:p>
        </p:txBody>
      </p:sp>
      <p:sp>
        <p:nvSpPr>
          <p:cNvPr id="3" name="날짜 개체 틀 2"/>
          <p:cNvSpPr>
            <a:spLocks noGrp="1"/>
          </p:cNvSpPr>
          <p:nvPr>
            <p:ph type="dt" idx="1"/>
          </p:nvPr>
        </p:nvSpPr>
        <p:spPr>
          <a:xfrm>
            <a:off x="3854940" y="0"/>
            <a:ext cx="2949099" cy="496967"/>
          </a:xfrm>
          <a:prstGeom prst="rect">
            <a:avLst/>
          </a:prstGeom>
        </p:spPr>
        <p:txBody>
          <a:bodyPr vert="horz" lIns="91815" tIns="45907" rIns="91815" bIns="45907" rtlCol="0"/>
          <a:lstStyle>
            <a:lvl1pPr algn="r">
              <a:defRPr sz="1200"/>
            </a:lvl1pPr>
          </a:lstStyle>
          <a:p>
            <a:fld id="{24DFBBAD-CF51-4FA8-8814-5F33CDE7218D}" type="datetimeFigureOut">
              <a:rPr lang="ko-KR" altLang="en-US" smtClean="0"/>
              <a:pPr/>
              <a:t>2018-02-01</a:t>
            </a:fld>
            <a:endParaRPr lang="ko-KR" altLang="en-US"/>
          </a:p>
        </p:txBody>
      </p:sp>
      <p:sp>
        <p:nvSpPr>
          <p:cNvPr id="4" name="슬라이드 이미지 개체 틀 3"/>
          <p:cNvSpPr>
            <a:spLocks noGrp="1" noRot="1" noChangeAspect="1"/>
          </p:cNvSpPr>
          <p:nvPr>
            <p:ph type="sldImg" idx="2"/>
          </p:nvPr>
        </p:nvSpPr>
        <p:spPr>
          <a:xfrm>
            <a:off x="919163" y="746125"/>
            <a:ext cx="4967287" cy="3725863"/>
          </a:xfrm>
          <a:prstGeom prst="rect">
            <a:avLst/>
          </a:prstGeom>
          <a:noFill/>
          <a:ln w="12700">
            <a:solidFill>
              <a:prstClr val="black"/>
            </a:solidFill>
          </a:ln>
        </p:spPr>
        <p:txBody>
          <a:bodyPr vert="horz" lIns="91815" tIns="45907" rIns="91815" bIns="45907" rtlCol="0" anchor="ctr"/>
          <a:lstStyle/>
          <a:p>
            <a:endParaRPr lang="ko-KR" altLang="en-US"/>
          </a:p>
        </p:txBody>
      </p:sp>
      <p:sp>
        <p:nvSpPr>
          <p:cNvPr id="5" name="슬라이드 노트 개체 틀 4"/>
          <p:cNvSpPr>
            <a:spLocks noGrp="1"/>
          </p:cNvSpPr>
          <p:nvPr>
            <p:ph type="body" sz="quarter" idx="3"/>
          </p:nvPr>
        </p:nvSpPr>
        <p:spPr>
          <a:xfrm>
            <a:off x="680562" y="4721186"/>
            <a:ext cx="5444490" cy="4472702"/>
          </a:xfrm>
          <a:prstGeom prst="rect">
            <a:avLst/>
          </a:prstGeom>
        </p:spPr>
        <p:txBody>
          <a:bodyPr vert="horz" lIns="91815" tIns="45907" rIns="91815" bIns="45907"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1" y="9440646"/>
            <a:ext cx="2949099" cy="496967"/>
          </a:xfrm>
          <a:prstGeom prst="rect">
            <a:avLst/>
          </a:prstGeom>
        </p:spPr>
        <p:txBody>
          <a:bodyPr vert="horz" lIns="91815" tIns="45907" rIns="91815" bIns="45907"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4940" y="9440646"/>
            <a:ext cx="2949099" cy="496967"/>
          </a:xfrm>
          <a:prstGeom prst="rect">
            <a:avLst/>
          </a:prstGeom>
        </p:spPr>
        <p:txBody>
          <a:bodyPr vert="horz" lIns="91815" tIns="45907" rIns="91815" bIns="45907" rtlCol="0" anchor="b"/>
          <a:lstStyle>
            <a:lvl1pPr algn="r">
              <a:defRPr sz="1200"/>
            </a:lvl1pPr>
          </a:lstStyle>
          <a:p>
            <a:fld id="{5C2B20BF-27CD-4C66-878F-3D50775A6194}" type="slidenum">
              <a:rPr lang="ko-KR" altLang="en-US" smtClean="0"/>
              <a:pPr/>
              <a:t>‹#›</a:t>
            </a:fld>
            <a:endParaRPr lang="ko-KR" altLang="en-US"/>
          </a:p>
        </p:txBody>
      </p:sp>
    </p:spTree>
    <p:extLst>
      <p:ext uri="{BB962C8B-B14F-4D97-AF65-F5344CB8AC3E}">
        <p14:creationId xmlns:p14="http://schemas.microsoft.com/office/powerpoint/2010/main" val="2892826617"/>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4221634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660226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4221634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4221634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3485869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4125914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049292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4221634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1055544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hangeul.naver.com/font"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hyperlink" Target="http://hangeul.naver.com/font" TargetMode="Externa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hangeul.naver.com/font"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hyperlink" Target="http://hangeul.naver.com/font" TargetMode="Externa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표지">
    <p:spTree>
      <p:nvGrpSpPr>
        <p:cNvPr id="1" name=""/>
        <p:cNvGrpSpPr/>
        <p:nvPr/>
      </p:nvGrpSpPr>
      <p:grpSpPr>
        <a:xfrm>
          <a:off x="0" y="0"/>
          <a:ext cx="0" cy="0"/>
          <a:chOff x="0" y="0"/>
          <a:chExt cx="0" cy="0"/>
        </a:xfrm>
      </p:grpSpPr>
      <p:cxnSp>
        <p:nvCxnSpPr>
          <p:cNvPr id="7" name="직선 연결선 6"/>
          <p:cNvCxnSpPr/>
          <p:nvPr userDrawn="1"/>
        </p:nvCxnSpPr>
        <p:spPr>
          <a:xfrm rot="10800000">
            <a:off x="431800" y="553661"/>
            <a:ext cx="1357314" cy="0"/>
          </a:xfrm>
          <a:prstGeom prst="line">
            <a:avLst/>
          </a:prstGeom>
          <a:ln w="38100">
            <a:solidFill>
              <a:srgbClr val="FF873C"/>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userDrawn="1"/>
        </p:nvCxnSpPr>
        <p:spPr>
          <a:xfrm rot="10800000">
            <a:off x="431800" y="3072250"/>
            <a:ext cx="1321115" cy="0"/>
          </a:xfrm>
          <a:prstGeom prst="line">
            <a:avLst/>
          </a:prstGeom>
          <a:ln w="12700">
            <a:solidFill>
              <a:srgbClr val="FF873C"/>
            </a:solidFill>
          </a:ln>
        </p:spPr>
        <p:style>
          <a:lnRef idx="1">
            <a:schemeClr val="accent1"/>
          </a:lnRef>
          <a:fillRef idx="0">
            <a:schemeClr val="accent1"/>
          </a:fillRef>
          <a:effectRef idx="0">
            <a:schemeClr val="accent1"/>
          </a:effectRef>
          <a:fontRef idx="minor">
            <a:schemeClr val="tx1"/>
          </a:fontRef>
        </p:style>
      </p:cxnSp>
      <p:pic>
        <p:nvPicPr>
          <p:cNvPr id="9" name="Picture 2" descr="C:\Users\nhn\Desktop\7.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423863" y="6324600"/>
            <a:ext cx="1231985" cy="253702"/>
          </a:xfrm>
          <a:prstGeom prst="rect">
            <a:avLst/>
          </a:prstGeom>
          <a:noFill/>
          <a:extLst>
            <a:ext uri="{909E8E84-426E-40DD-AFC4-6F175D3DCCD1}">
              <a14:hiddenFill xmlns:a14="http://schemas.microsoft.com/office/drawing/2010/main">
                <a:solidFill>
                  <a:srgbClr val="FFFFFF"/>
                </a:solidFill>
              </a14:hiddenFill>
            </a:ext>
          </a:extLst>
        </p:spPr>
      </p:pic>
      <p:sp>
        <p:nvSpPr>
          <p:cNvPr id="10" name="직사각형 9"/>
          <p:cNvSpPr/>
          <p:nvPr userDrawn="1"/>
        </p:nvSpPr>
        <p:spPr>
          <a:xfrm>
            <a:off x="6561225" y="6345070"/>
            <a:ext cx="2282997" cy="215444"/>
          </a:xfrm>
          <a:prstGeom prst="rect">
            <a:avLst/>
          </a:prstGeom>
        </p:spPr>
        <p:txBody>
          <a:bodyPr wrap="non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ko-KR" altLang="en-US" sz="800" dirty="0">
                <a:gradFill>
                  <a:gsLst>
                    <a:gs pos="100000">
                      <a:schemeClr val="bg1"/>
                    </a:gs>
                    <a:gs pos="0">
                      <a:schemeClr val="bg1"/>
                    </a:gs>
                  </a:gsLst>
                  <a:lin ang="16200000" scaled="0"/>
                </a:gradFill>
                <a:latin typeface="나눔고딕" pitchFamily="50" charset="-127"/>
                <a:ea typeface="나눔고딕" pitchFamily="50" charset="-127"/>
              </a:rPr>
              <a:t>이 문서는 </a:t>
            </a:r>
            <a:r>
              <a:rPr lang="ko-KR" altLang="en-US" sz="800" dirty="0" err="1">
                <a:gradFill>
                  <a:gsLst>
                    <a:gs pos="100000">
                      <a:schemeClr val="bg1"/>
                    </a:gs>
                    <a:gs pos="0">
                      <a:schemeClr val="bg1"/>
                    </a:gs>
                  </a:gsLst>
                  <a:lin ang="16200000" scaled="0"/>
                </a:gradFill>
                <a:latin typeface="나눔고딕" pitchFamily="50" charset="-127"/>
                <a:ea typeface="나눔고딕" pitchFamily="50" charset="-127"/>
              </a:rPr>
              <a:t>나눔글꼴로</a:t>
            </a:r>
            <a:r>
              <a:rPr lang="ko-KR" altLang="en-US" sz="800" dirty="0">
                <a:gradFill>
                  <a:gsLst>
                    <a:gs pos="100000">
                      <a:schemeClr val="bg1"/>
                    </a:gs>
                    <a:gs pos="0">
                      <a:schemeClr val="bg1"/>
                    </a:gs>
                  </a:gsLst>
                  <a:lin ang="16200000" scaled="0"/>
                </a:gradFill>
                <a:latin typeface="나눔고딕" pitchFamily="50" charset="-127"/>
                <a:ea typeface="나눔고딕" pitchFamily="50" charset="-127"/>
              </a:rPr>
              <a:t> 작성되었습니다</a:t>
            </a:r>
            <a:r>
              <a:rPr lang="en-US" altLang="ko-KR" sz="800" dirty="0">
                <a:solidFill>
                  <a:schemeClr val="bg1">
                    <a:lumMod val="50000"/>
                  </a:schemeClr>
                </a:solidFill>
                <a:latin typeface="나눔고딕" pitchFamily="50" charset="-127"/>
                <a:ea typeface="나눔고딕" pitchFamily="50" charset="-127"/>
              </a:rPr>
              <a:t>.  </a:t>
            </a:r>
            <a:r>
              <a:rPr lang="ko-KR" altLang="en-US" sz="800" u="sng" dirty="0">
                <a:solidFill>
                  <a:schemeClr val="bg1">
                    <a:lumMod val="95000"/>
                  </a:schemeClr>
                </a:solidFill>
                <a:latin typeface="나눔고딕" pitchFamily="50" charset="-127"/>
                <a:ea typeface="나눔고딕" pitchFamily="50" charset="-127"/>
                <a:hlinkClick r:id="rId3"/>
              </a:rPr>
              <a:t>설치하기</a:t>
            </a:r>
            <a:endParaRPr lang="ko-KR" altLang="en-US" sz="800" u="sng" dirty="0">
              <a:solidFill>
                <a:schemeClr val="bg1">
                  <a:lumMod val="95000"/>
                </a:schemeClr>
              </a:solidFill>
              <a:latin typeface="나눔고딕" pitchFamily="50" charset="-127"/>
              <a:ea typeface="나눔고딕" pitchFamily="50" charset="-127"/>
            </a:endParaRPr>
          </a:p>
        </p:txBody>
      </p:sp>
    </p:spTree>
    <p:extLst>
      <p:ext uri="{BB962C8B-B14F-4D97-AF65-F5344CB8AC3E}">
        <p14:creationId xmlns:p14="http://schemas.microsoft.com/office/powerpoint/2010/main" val="608395192"/>
      </p:ext>
    </p:extLst>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내지2">
    <p:spTree>
      <p:nvGrpSpPr>
        <p:cNvPr id="1" name=""/>
        <p:cNvGrpSpPr/>
        <p:nvPr/>
      </p:nvGrpSpPr>
      <p:grpSpPr>
        <a:xfrm>
          <a:off x="0" y="0"/>
          <a:ext cx="0" cy="0"/>
          <a:chOff x="0" y="0"/>
          <a:chExt cx="0" cy="0"/>
        </a:xfrm>
      </p:grpSpPr>
      <p:pic>
        <p:nvPicPr>
          <p:cNvPr id="6" name="그림 5"/>
          <p:cNvPicPr>
            <a:picLocks noChangeAspect="1"/>
          </p:cNvPicPr>
          <p:nvPr userDrawn="1"/>
        </p:nvPicPr>
        <p:blipFill>
          <a:blip r:embed="rId2" cstate="print">
            <a:lum bright="-37000" contrast="-73000"/>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a:ext>
            </a:extLst>
          </a:blip>
          <a:stretch>
            <a:fillRect/>
          </a:stretch>
        </p:blipFill>
        <p:spPr>
          <a:xfrm rot="10800000">
            <a:off x="-12700" y="-9525"/>
            <a:ext cx="9169400" cy="6877050"/>
          </a:xfrm>
          <a:prstGeom prst="rect">
            <a:avLst/>
          </a:prstGeom>
        </p:spPr>
      </p:pic>
      <p:pic>
        <p:nvPicPr>
          <p:cNvPr id="11" name="Picture 2" descr="C:\Users\nhn\Desktop\7.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423863" y="6324600"/>
            <a:ext cx="1231985" cy="253702"/>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직선 연결선 11"/>
          <p:cNvCxnSpPr/>
          <p:nvPr userDrawn="1"/>
        </p:nvCxnSpPr>
        <p:spPr>
          <a:xfrm rot="10800000">
            <a:off x="431800" y="329689"/>
            <a:ext cx="1357314" cy="0"/>
          </a:xfrm>
          <a:prstGeom prst="line">
            <a:avLst/>
          </a:prstGeom>
          <a:ln w="38100">
            <a:solidFill>
              <a:srgbClr val="FF873C"/>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userDrawn="1"/>
        </p:nvCxnSpPr>
        <p:spPr>
          <a:xfrm rot="10800000">
            <a:off x="431800" y="1420724"/>
            <a:ext cx="1321115" cy="0"/>
          </a:xfrm>
          <a:prstGeom prst="line">
            <a:avLst/>
          </a:prstGeom>
          <a:ln w="12700">
            <a:solidFill>
              <a:srgbClr val="FF873C"/>
            </a:solidFill>
          </a:ln>
        </p:spPr>
        <p:style>
          <a:lnRef idx="1">
            <a:schemeClr val="accent1"/>
          </a:lnRef>
          <a:fillRef idx="0">
            <a:schemeClr val="accent1"/>
          </a:fillRef>
          <a:effectRef idx="0">
            <a:schemeClr val="accent1"/>
          </a:effectRef>
          <a:fontRef idx="minor">
            <a:schemeClr val="tx1"/>
          </a:fontRef>
        </p:style>
      </p:cxnSp>
      <p:sp>
        <p:nvSpPr>
          <p:cNvPr id="14" name="직사각형 13"/>
          <p:cNvSpPr/>
          <p:nvPr userDrawn="1"/>
        </p:nvSpPr>
        <p:spPr>
          <a:xfrm>
            <a:off x="8419274" y="6337895"/>
            <a:ext cx="473206" cy="230832"/>
          </a:xfrm>
          <a:prstGeom prst="rect">
            <a:avLst/>
          </a:prstGeom>
        </p:spPr>
        <p:txBody>
          <a:bodyPr wrap="none">
            <a:spAutoFit/>
          </a:bodyPr>
          <a:lstStyle/>
          <a:p>
            <a:pPr lvl="0" algn="r"/>
            <a:fld id="{CD11B835-C8C7-43F8-9A40-E6B116444874}" type="slidenum">
              <a:rPr lang="ko-KR" altLang="en-US" sz="900" smtClean="0">
                <a:solidFill>
                  <a:schemeClr val="bg1"/>
                </a:solidFill>
                <a:latin typeface="나눔고딕" pitchFamily="50" charset="-127"/>
                <a:ea typeface="나눔고딕" pitchFamily="50" charset="-127"/>
              </a:rPr>
              <a:pPr lvl="0" algn="r"/>
              <a:t>‹#›</a:t>
            </a:fld>
            <a:endParaRPr lang="ko-KR" altLang="en-US" sz="900" dirty="0">
              <a:solidFill>
                <a:schemeClr val="bg1"/>
              </a:solidFill>
              <a:latin typeface="나눔고딕" pitchFamily="50" charset="-127"/>
              <a:ea typeface="나눔고딕" pitchFamily="50" charset="-127"/>
            </a:endParaRPr>
          </a:p>
        </p:txBody>
      </p:sp>
    </p:spTree>
    <p:extLst>
      <p:ext uri="{BB962C8B-B14F-4D97-AF65-F5344CB8AC3E}">
        <p14:creationId xmlns:p14="http://schemas.microsoft.com/office/powerpoint/2010/main" val="608395192"/>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표지2_텍스트">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lum bright="-37000" contrast="-73000"/>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a:ext>
            </a:extLst>
          </a:blip>
          <a:stretch>
            <a:fillRect/>
          </a:stretch>
        </p:blipFill>
        <p:spPr>
          <a:xfrm rot="10800000">
            <a:off x="-12700" y="-9525"/>
            <a:ext cx="9169400" cy="6877050"/>
          </a:xfrm>
          <a:prstGeom prst="rect">
            <a:avLst/>
          </a:prstGeom>
        </p:spPr>
      </p:pic>
      <p:cxnSp>
        <p:nvCxnSpPr>
          <p:cNvPr id="3" name="직선 연결선 2"/>
          <p:cNvCxnSpPr/>
          <p:nvPr userDrawn="1"/>
        </p:nvCxnSpPr>
        <p:spPr>
          <a:xfrm rot="10800000">
            <a:off x="431800" y="553661"/>
            <a:ext cx="1357314" cy="0"/>
          </a:xfrm>
          <a:prstGeom prst="line">
            <a:avLst/>
          </a:prstGeom>
          <a:ln w="38100">
            <a:solidFill>
              <a:srgbClr val="FF873C"/>
            </a:solidFil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userDrawn="1"/>
        </p:nvCxnSpPr>
        <p:spPr>
          <a:xfrm rot="10800000">
            <a:off x="431800" y="3072250"/>
            <a:ext cx="1321115" cy="0"/>
          </a:xfrm>
          <a:prstGeom prst="line">
            <a:avLst/>
          </a:prstGeom>
          <a:ln w="12700">
            <a:solidFill>
              <a:srgbClr val="FF873C"/>
            </a:solidFill>
          </a:ln>
        </p:spPr>
        <p:style>
          <a:lnRef idx="1">
            <a:schemeClr val="accent1"/>
          </a:lnRef>
          <a:fillRef idx="0">
            <a:schemeClr val="accent1"/>
          </a:fillRef>
          <a:effectRef idx="0">
            <a:schemeClr val="accent1"/>
          </a:effectRef>
          <a:fontRef idx="minor">
            <a:schemeClr val="tx1"/>
          </a:fontRef>
        </p:style>
      </p:cxnSp>
      <p:pic>
        <p:nvPicPr>
          <p:cNvPr id="5" name="Picture 2" descr="C:\Users\nhn\Desktop\7.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423863" y="6324600"/>
            <a:ext cx="1231985" cy="253702"/>
          </a:xfrm>
          <a:prstGeom prst="rect">
            <a:avLst/>
          </a:prstGeom>
          <a:noFill/>
          <a:extLst>
            <a:ext uri="{909E8E84-426E-40DD-AFC4-6F175D3DCCD1}">
              <a14:hiddenFill xmlns:a14="http://schemas.microsoft.com/office/drawing/2010/main">
                <a:solidFill>
                  <a:srgbClr val="FFFFFF"/>
                </a:solidFill>
              </a14:hiddenFill>
            </a:ext>
          </a:extLst>
        </p:spPr>
      </p:pic>
      <p:sp>
        <p:nvSpPr>
          <p:cNvPr id="6" name="직사각형 5"/>
          <p:cNvSpPr/>
          <p:nvPr userDrawn="1"/>
        </p:nvSpPr>
        <p:spPr>
          <a:xfrm>
            <a:off x="6561225" y="6345070"/>
            <a:ext cx="2282997" cy="215444"/>
          </a:xfrm>
          <a:prstGeom prst="rect">
            <a:avLst/>
          </a:prstGeom>
        </p:spPr>
        <p:txBody>
          <a:bodyPr wrap="non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ko-KR" altLang="en-US" sz="800" dirty="0">
                <a:gradFill>
                  <a:gsLst>
                    <a:gs pos="100000">
                      <a:schemeClr val="bg1"/>
                    </a:gs>
                    <a:gs pos="0">
                      <a:schemeClr val="bg1"/>
                    </a:gs>
                  </a:gsLst>
                  <a:lin ang="16200000" scaled="0"/>
                </a:gradFill>
                <a:latin typeface="나눔고딕" pitchFamily="50" charset="-127"/>
                <a:ea typeface="나눔고딕" pitchFamily="50" charset="-127"/>
              </a:rPr>
              <a:t>이 문서는 </a:t>
            </a:r>
            <a:r>
              <a:rPr lang="ko-KR" altLang="en-US" sz="800" dirty="0" err="1">
                <a:gradFill>
                  <a:gsLst>
                    <a:gs pos="100000">
                      <a:schemeClr val="bg1"/>
                    </a:gs>
                    <a:gs pos="0">
                      <a:schemeClr val="bg1"/>
                    </a:gs>
                  </a:gsLst>
                  <a:lin ang="16200000" scaled="0"/>
                </a:gradFill>
                <a:latin typeface="나눔고딕" pitchFamily="50" charset="-127"/>
                <a:ea typeface="나눔고딕" pitchFamily="50" charset="-127"/>
              </a:rPr>
              <a:t>나눔글꼴로</a:t>
            </a:r>
            <a:r>
              <a:rPr lang="ko-KR" altLang="en-US" sz="800" dirty="0">
                <a:gradFill>
                  <a:gsLst>
                    <a:gs pos="100000">
                      <a:schemeClr val="bg1"/>
                    </a:gs>
                    <a:gs pos="0">
                      <a:schemeClr val="bg1"/>
                    </a:gs>
                  </a:gsLst>
                  <a:lin ang="16200000" scaled="0"/>
                </a:gradFill>
                <a:latin typeface="나눔고딕" pitchFamily="50" charset="-127"/>
                <a:ea typeface="나눔고딕" pitchFamily="50" charset="-127"/>
              </a:rPr>
              <a:t> 작성되었습니다</a:t>
            </a:r>
            <a:r>
              <a:rPr lang="en-US" altLang="ko-KR" sz="800" dirty="0">
                <a:solidFill>
                  <a:schemeClr val="bg1">
                    <a:lumMod val="50000"/>
                  </a:schemeClr>
                </a:solidFill>
                <a:latin typeface="나눔고딕" pitchFamily="50" charset="-127"/>
                <a:ea typeface="나눔고딕" pitchFamily="50" charset="-127"/>
              </a:rPr>
              <a:t>.  </a:t>
            </a:r>
            <a:r>
              <a:rPr lang="ko-KR" altLang="en-US" sz="800" u="sng" dirty="0">
                <a:solidFill>
                  <a:schemeClr val="bg1">
                    <a:lumMod val="95000"/>
                  </a:schemeClr>
                </a:solidFill>
                <a:latin typeface="나눔고딕" pitchFamily="50" charset="-127"/>
                <a:ea typeface="나눔고딕" pitchFamily="50" charset="-127"/>
                <a:hlinkClick r:id="rId5"/>
              </a:rPr>
              <a:t>설치하기</a:t>
            </a:r>
            <a:endParaRPr lang="ko-KR" altLang="en-US" sz="800" u="sng" dirty="0">
              <a:solidFill>
                <a:schemeClr val="bg1">
                  <a:lumMod val="95000"/>
                </a:schemeClr>
              </a:solidFill>
              <a:latin typeface="나눔고딕" pitchFamily="50" charset="-127"/>
              <a:ea typeface="나눔고딕" pitchFamily="50" charset="-127"/>
            </a:endParaRPr>
          </a:p>
        </p:txBody>
      </p:sp>
      <p:sp>
        <p:nvSpPr>
          <p:cNvPr id="8" name="제목 개체 틀 1"/>
          <p:cNvSpPr>
            <a:spLocks noGrp="1"/>
          </p:cNvSpPr>
          <p:nvPr>
            <p:ph type="title" hasCustomPrompt="1"/>
          </p:nvPr>
        </p:nvSpPr>
        <p:spPr>
          <a:xfrm>
            <a:off x="323528" y="692696"/>
            <a:ext cx="8229600" cy="1656184"/>
          </a:xfrm>
          <a:prstGeom prst="rect">
            <a:avLst/>
          </a:prstGeom>
        </p:spPr>
        <p:txBody>
          <a:bodyPr vert="horz" lIns="91440" tIns="45720" rIns="91440" bIns="45720" rtlCol="0" anchor="ctr">
            <a:normAutofit/>
          </a:bodyPr>
          <a:lstStyle>
            <a:lvl1pPr algn="l">
              <a:defRPr sz="4200" b="1" spc="-150" baseline="0"/>
            </a:lvl1pPr>
          </a:lstStyle>
          <a:p>
            <a:r>
              <a:rPr lang="ko-KR" altLang="en-US" dirty="0"/>
              <a:t>제목을</a:t>
            </a:r>
            <a:br>
              <a:rPr lang="en-US" altLang="ko-KR" dirty="0"/>
            </a:br>
            <a:r>
              <a:rPr lang="ko-KR" altLang="en-US" dirty="0"/>
              <a:t>입력하세요</a:t>
            </a:r>
          </a:p>
        </p:txBody>
      </p:sp>
    </p:spTree>
    <p:extLst>
      <p:ext uri="{BB962C8B-B14F-4D97-AF65-F5344CB8AC3E}">
        <p14:creationId xmlns:p14="http://schemas.microsoft.com/office/powerpoint/2010/main" val="3519850814"/>
      </p:ext>
    </p:extLst>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간지2_텍스트">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cstate="print">
            <a:lum bright="-37000" contrast="-73000"/>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a:ext>
            </a:extLst>
          </a:blip>
          <a:stretch>
            <a:fillRect/>
          </a:stretch>
        </p:blipFill>
        <p:spPr>
          <a:xfrm rot="10800000">
            <a:off x="-12700" y="-9525"/>
            <a:ext cx="9169400" cy="6877050"/>
          </a:xfrm>
          <a:prstGeom prst="rect">
            <a:avLst/>
          </a:prstGeom>
        </p:spPr>
      </p:pic>
      <p:cxnSp>
        <p:nvCxnSpPr>
          <p:cNvPr id="7" name="직선 연결선 6"/>
          <p:cNvCxnSpPr/>
          <p:nvPr userDrawn="1"/>
        </p:nvCxnSpPr>
        <p:spPr>
          <a:xfrm rot="10800000">
            <a:off x="431800" y="1412776"/>
            <a:ext cx="1321115" cy="0"/>
          </a:xfrm>
          <a:prstGeom prst="line">
            <a:avLst/>
          </a:prstGeom>
          <a:ln w="12700">
            <a:solidFill>
              <a:srgbClr val="FF873C"/>
            </a:solidFill>
          </a:ln>
        </p:spPr>
        <p:style>
          <a:lnRef idx="1">
            <a:schemeClr val="accent1"/>
          </a:lnRef>
          <a:fillRef idx="0">
            <a:schemeClr val="accent1"/>
          </a:fillRef>
          <a:effectRef idx="0">
            <a:schemeClr val="accent1"/>
          </a:effectRef>
          <a:fontRef idx="minor">
            <a:schemeClr val="tx1"/>
          </a:fontRef>
        </p:style>
      </p:cxnSp>
      <p:sp>
        <p:nvSpPr>
          <p:cNvPr id="8" name="직사각형 7"/>
          <p:cNvSpPr/>
          <p:nvPr userDrawn="1"/>
        </p:nvSpPr>
        <p:spPr>
          <a:xfrm>
            <a:off x="2137275" y="6337895"/>
            <a:ext cx="761747" cy="230832"/>
          </a:xfrm>
          <a:prstGeom prst="rect">
            <a:avLst/>
          </a:prstGeom>
        </p:spPr>
        <p:txBody>
          <a:bodyPr wrap="none">
            <a:spAutoFit/>
          </a:bodyPr>
          <a:lstStyle/>
          <a:p>
            <a:pPr lvl="0"/>
            <a:r>
              <a:rPr lang="ko-KR" altLang="en-US" sz="900" dirty="0">
                <a:gradFill>
                  <a:gsLst>
                    <a:gs pos="0">
                      <a:prstClr val="white"/>
                    </a:gs>
                    <a:gs pos="100000">
                      <a:prstClr val="white"/>
                    </a:gs>
                  </a:gsLst>
                  <a:lin ang="5400000" scaled="0"/>
                </a:gradFill>
                <a:latin typeface="나눔고딕" pitchFamily="50" charset="-127"/>
                <a:ea typeface="나눔고딕" pitchFamily="50" charset="-127"/>
              </a:rPr>
              <a:t>문서의 제목</a:t>
            </a:r>
          </a:p>
        </p:txBody>
      </p:sp>
      <p:sp>
        <p:nvSpPr>
          <p:cNvPr id="9" name="직사각형 8"/>
          <p:cNvSpPr/>
          <p:nvPr userDrawn="1"/>
        </p:nvSpPr>
        <p:spPr>
          <a:xfrm>
            <a:off x="8419274" y="6337895"/>
            <a:ext cx="473206" cy="230832"/>
          </a:xfrm>
          <a:prstGeom prst="rect">
            <a:avLst/>
          </a:prstGeom>
        </p:spPr>
        <p:txBody>
          <a:bodyPr wrap="none">
            <a:spAutoFit/>
          </a:bodyPr>
          <a:lstStyle/>
          <a:p>
            <a:pPr lvl="0" algn="r"/>
            <a:fld id="{CD11B835-C8C7-43F8-9A40-E6B116444874}" type="slidenum">
              <a:rPr lang="ko-KR" altLang="en-US" sz="900" smtClean="0">
                <a:solidFill>
                  <a:schemeClr val="bg1"/>
                </a:solidFill>
                <a:latin typeface="나눔고딕" pitchFamily="50" charset="-127"/>
                <a:ea typeface="나눔고딕" pitchFamily="50" charset="-127"/>
              </a:rPr>
              <a:pPr lvl="0" algn="r"/>
              <a:t>‹#›</a:t>
            </a:fld>
            <a:endParaRPr lang="ko-KR" altLang="en-US" sz="900" dirty="0">
              <a:solidFill>
                <a:schemeClr val="bg1"/>
              </a:solidFill>
              <a:latin typeface="나눔고딕" pitchFamily="50" charset="-127"/>
              <a:ea typeface="나눔고딕" pitchFamily="50" charset="-127"/>
            </a:endParaRPr>
          </a:p>
        </p:txBody>
      </p:sp>
      <p:sp>
        <p:nvSpPr>
          <p:cNvPr id="6" name="제목 개체 틀 1"/>
          <p:cNvSpPr>
            <a:spLocks noGrp="1"/>
          </p:cNvSpPr>
          <p:nvPr>
            <p:ph type="title" hasCustomPrompt="1"/>
          </p:nvPr>
        </p:nvSpPr>
        <p:spPr>
          <a:xfrm>
            <a:off x="2090216" y="1196751"/>
            <a:ext cx="6226199" cy="1512169"/>
          </a:xfrm>
          <a:prstGeom prst="rect">
            <a:avLst/>
          </a:prstGeom>
        </p:spPr>
        <p:txBody>
          <a:bodyPr vert="horz" lIns="91440" tIns="45720" rIns="91440" bIns="45720" rtlCol="0" anchor="ctr">
            <a:normAutofit/>
          </a:bodyPr>
          <a:lstStyle>
            <a:lvl1pPr algn="l">
              <a:defRPr sz="4200" b="0" spc="-80" baseline="0"/>
            </a:lvl1pPr>
          </a:lstStyle>
          <a:p>
            <a:r>
              <a:rPr lang="ko-KR" altLang="en-US" dirty="0"/>
              <a:t>제목을</a:t>
            </a:r>
            <a:br>
              <a:rPr lang="en-US" altLang="ko-KR" dirty="0"/>
            </a:br>
            <a:r>
              <a:rPr lang="ko-KR" altLang="en-US" dirty="0"/>
              <a:t>입력하세요</a:t>
            </a:r>
          </a:p>
        </p:txBody>
      </p:sp>
    </p:spTree>
    <p:extLst>
      <p:ext uri="{BB962C8B-B14F-4D97-AF65-F5344CB8AC3E}">
        <p14:creationId xmlns:p14="http://schemas.microsoft.com/office/powerpoint/2010/main" val="574489096"/>
      </p:ext>
    </p:extLst>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내지2_텍스트">
    <p:spTree>
      <p:nvGrpSpPr>
        <p:cNvPr id="1" name=""/>
        <p:cNvGrpSpPr/>
        <p:nvPr/>
      </p:nvGrpSpPr>
      <p:grpSpPr>
        <a:xfrm>
          <a:off x="0" y="0"/>
          <a:ext cx="0" cy="0"/>
          <a:chOff x="0" y="0"/>
          <a:chExt cx="0" cy="0"/>
        </a:xfrm>
      </p:grpSpPr>
      <p:pic>
        <p:nvPicPr>
          <p:cNvPr id="6" name="그림 5"/>
          <p:cNvPicPr>
            <a:picLocks noChangeAspect="1"/>
          </p:cNvPicPr>
          <p:nvPr userDrawn="1"/>
        </p:nvPicPr>
        <p:blipFill>
          <a:blip r:embed="rId2" cstate="print">
            <a:lum bright="-37000" contrast="-73000"/>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a:ext>
            </a:extLst>
          </a:blip>
          <a:stretch>
            <a:fillRect/>
          </a:stretch>
        </p:blipFill>
        <p:spPr>
          <a:xfrm rot="10800000">
            <a:off x="-12700" y="-9525"/>
            <a:ext cx="9169400" cy="6877050"/>
          </a:xfrm>
          <a:prstGeom prst="rect">
            <a:avLst/>
          </a:prstGeom>
        </p:spPr>
      </p:pic>
      <p:pic>
        <p:nvPicPr>
          <p:cNvPr id="11" name="Picture 2" descr="C:\Users\nhn\Desktop\7.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423863" y="6324600"/>
            <a:ext cx="1231985" cy="253702"/>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직선 연결선 11"/>
          <p:cNvCxnSpPr/>
          <p:nvPr userDrawn="1"/>
        </p:nvCxnSpPr>
        <p:spPr>
          <a:xfrm rot="10800000">
            <a:off x="431800" y="329689"/>
            <a:ext cx="1357314" cy="0"/>
          </a:xfrm>
          <a:prstGeom prst="line">
            <a:avLst/>
          </a:prstGeom>
          <a:ln w="38100">
            <a:solidFill>
              <a:srgbClr val="FF873C"/>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userDrawn="1"/>
        </p:nvCxnSpPr>
        <p:spPr>
          <a:xfrm rot="10800000">
            <a:off x="431800" y="1420724"/>
            <a:ext cx="1321115" cy="0"/>
          </a:xfrm>
          <a:prstGeom prst="line">
            <a:avLst/>
          </a:prstGeom>
          <a:ln w="12700">
            <a:solidFill>
              <a:srgbClr val="FF873C"/>
            </a:solidFill>
          </a:ln>
        </p:spPr>
        <p:style>
          <a:lnRef idx="1">
            <a:schemeClr val="accent1"/>
          </a:lnRef>
          <a:fillRef idx="0">
            <a:schemeClr val="accent1"/>
          </a:fillRef>
          <a:effectRef idx="0">
            <a:schemeClr val="accent1"/>
          </a:effectRef>
          <a:fontRef idx="minor">
            <a:schemeClr val="tx1"/>
          </a:fontRef>
        </p:style>
      </p:cxnSp>
      <p:sp>
        <p:nvSpPr>
          <p:cNvPr id="14" name="직사각형 13"/>
          <p:cNvSpPr/>
          <p:nvPr userDrawn="1"/>
        </p:nvSpPr>
        <p:spPr>
          <a:xfrm>
            <a:off x="8419274" y="6337895"/>
            <a:ext cx="473206" cy="230832"/>
          </a:xfrm>
          <a:prstGeom prst="rect">
            <a:avLst/>
          </a:prstGeom>
        </p:spPr>
        <p:txBody>
          <a:bodyPr wrap="none">
            <a:spAutoFit/>
          </a:bodyPr>
          <a:lstStyle/>
          <a:p>
            <a:pPr lvl="0" algn="r"/>
            <a:fld id="{CD11B835-C8C7-43F8-9A40-E6B116444874}" type="slidenum">
              <a:rPr lang="ko-KR" altLang="en-US" sz="900" smtClean="0">
                <a:solidFill>
                  <a:schemeClr val="bg1"/>
                </a:solidFill>
                <a:latin typeface="나눔고딕" pitchFamily="50" charset="-127"/>
                <a:ea typeface="나눔고딕" pitchFamily="50" charset="-127"/>
              </a:rPr>
              <a:pPr lvl="0" algn="r"/>
              <a:t>‹#›</a:t>
            </a:fld>
            <a:endParaRPr lang="ko-KR" altLang="en-US" sz="900" dirty="0">
              <a:solidFill>
                <a:schemeClr val="bg1"/>
              </a:solidFill>
              <a:latin typeface="나눔고딕" pitchFamily="50" charset="-127"/>
              <a:ea typeface="나눔고딕" pitchFamily="50" charset="-127"/>
            </a:endParaRPr>
          </a:p>
        </p:txBody>
      </p:sp>
      <p:sp>
        <p:nvSpPr>
          <p:cNvPr id="7" name="제목 개체 틀 1"/>
          <p:cNvSpPr>
            <a:spLocks noGrp="1"/>
          </p:cNvSpPr>
          <p:nvPr>
            <p:ph type="title"/>
          </p:nvPr>
        </p:nvSpPr>
        <p:spPr>
          <a:xfrm>
            <a:off x="2123728" y="210319"/>
            <a:ext cx="5616624" cy="504056"/>
          </a:xfrm>
          <a:prstGeom prst="rect">
            <a:avLst/>
          </a:prstGeom>
        </p:spPr>
        <p:txBody>
          <a:bodyPr vert="horz" lIns="91440" tIns="45720" rIns="91440" bIns="45720" rtlCol="0" anchor="ctr">
            <a:normAutofit/>
          </a:bodyPr>
          <a:lstStyle>
            <a:lvl1pPr algn="l">
              <a:defRPr sz="2400" b="0" spc="-100" baseline="0"/>
            </a:lvl1pPr>
          </a:lstStyle>
          <a:p>
            <a:r>
              <a:rPr lang="ko-KR" altLang="en-US" dirty="0"/>
              <a:t>마스터 제목 스타일 편집</a:t>
            </a:r>
          </a:p>
        </p:txBody>
      </p:sp>
    </p:spTree>
    <p:extLst>
      <p:ext uri="{BB962C8B-B14F-4D97-AF65-F5344CB8AC3E}">
        <p14:creationId xmlns:p14="http://schemas.microsoft.com/office/powerpoint/2010/main" val="608395192"/>
      </p:ext>
    </p:extLst>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바탕2">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lum bright="-37000" contrast="-73000"/>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a:ext>
            </a:extLst>
          </a:blip>
          <a:stretch>
            <a:fillRect/>
          </a:stretch>
        </p:blipFill>
        <p:spPr>
          <a:xfrm rot="10800000">
            <a:off x="-12700" y="-9525"/>
            <a:ext cx="9169400" cy="6877050"/>
          </a:xfrm>
          <a:prstGeom prst="rect">
            <a:avLst/>
          </a:prstGeom>
        </p:spPr>
      </p:pic>
    </p:spTree>
    <p:extLst>
      <p:ext uri="{BB962C8B-B14F-4D97-AF65-F5344CB8AC3E}">
        <p14:creationId xmlns:p14="http://schemas.microsoft.com/office/powerpoint/2010/main" val="3519850814"/>
      </p:ext>
    </p:extLst>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57415BD8-D507-466C-BE65-3CF0EE978C8C}" type="datetimeFigureOut">
              <a:rPr lang="ko-KR" altLang="en-US" smtClean="0"/>
              <a:pPr/>
              <a:t>2018-02-01</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CD11B835-C8C7-43F8-9A40-E6B116444874}" type="slidenum">
              <a:rPr lang="ko-KR" altLang="en-US" smtClean="0"/>
              <a:pPr/>
              <a:t>‹#›</a:t>
            </a:fld>
            <a:endParaRPr lang="ko-KR" alt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간지">
    <p:spTree>
      <p:nvGrpSpPr>
        <p:cNvPr id="1" name=""/>
        <p:cNvGrpSpPr/>
        <p:nvPr/>
      </p:nvGrpSpPr>
      <p:grpSpPr>
        <a:xfrm>
          <a:off x="0" y="0"/>
          <a:ext cx="0" cy="0"/>
          <a:chOff x="0" y="0"/>
          <a:chExt cx="0" cy="0"/>
        </a:xfrm>
      </p:grpSpPr>
      <p:cxnSp>
        <p:nvCxnSpPr>
          <p:cNvPr id="7" name="직선 연결선 6"/>
          <p:cNvCxnSpPr/>
          <p:nvPr userDrawn="1"/>
        </p:nvCxnSpPr>
        <p:spPr>
          <a:xfrm rot="10800000">
            <a:off x="431800" y="1412776"/>
            <a:ext cx="1321115" cy="0"/>
          </a:xfrm>
          <a:prstGeom prst="line">
            <a:avLst/>
          </a:prstGeom>
          <a:ln w="12700">
            <a:solidFill>
              <a:srgbClr val="FF873C"/>
            </a:solidFill>
          </a:ln>
        </p:spPr>
        <p:style>
          <a:lnRef idx="1">
            <a:schemeClr val="accent1"/>
          </a:lnRef>
          <a:fillRef idx="0">
            <a:schemeClr val="accent1"/>
          </a:fillRef>
          <a:effectRef idx="0">
            <a:schemeClr val="accent1"/>
          </a:effectRef>
          <a:fontRef idx="minor">
            <a:schemeClr val="tx1"/>
          </a:fontRef>
        </p:style>
      </p:cxnSp>
      <p:sp>
        <p:nvSpPr>
          <p:cNvPr id="8" name="직사각형 7"/>
          <p:cNvSpPr/>
          <p:nvPr userDrawn="1"/>
        </p:nvSpPr>
        <p:spPr>
          <a:xfrm>
            <a:off x="2137275" y="6337895"/>
            <a:ext cx="761747" cy="230832"/>
          </a:xfrm>
          <a:prstGeom prst="rect">
            <a:avLst/>
          </a:prstGeom>
        </p:spPr>
        <p:txBody>
          <a:bodyPr wrap="none">
            <a:spAutoFit/>
          </a:bodyPr>
          <a:lstStyle/>
          <a:p>
            <a:pPr lvl="0"/>
            <a:r>
              <a:rPr lang="ko-KR" altLang="en-US" sz="900" dirty="0">
                <a:gradFill>
                  <a:gsLst>
                    <a:gs pos="0">
                      <a:prstClr val="white"/>
                    </a:gs>
                    <a:gs pos="100000">
                      <a:prstClr val="white"/>
                    </a:gs>
                  </a:gsLst>
                  <a:lin ang="5400000" scaled="0"/>
                </a:gradFill>
                <a:latin typeface="나눔고딕" pitchFamily="50" charset="-127"/>
                <a:ea typeface="나눔고딕" pitchFamily="50" charset="-127"/>
              </a:rPr>
              <a:t>문서의 제목</a:t>
            </a:r>
          </a:p>
        </p:txBody>
      </p:sp>
      <p:sp>
        <p:nvSpPr>
          <p:cNvPr id="9" name="직사각형 8"/>
          <p:cNvSpPr/>
          <p:nvPr userDrawn="1"/>
        </p:nvSpPr>
        <p:spPr>
          <a:xfrm>
            <a:off x="8419274" y="6337895"/>
            <a:ext cx="473206" cy="230832"/>
          </a:xfrm>
          <a:prstGeom prst="rect">
            <a:avLst/>
          </a:prstGeom>
        </p:spPr>
        <p:txBody>
          <a:bodyPr wrap="none">
            <a:spAutoFit/>
          </a:bodyPr>
          <a:lstStyle/>
          <a:p>
            <a:pPr lvl="0" algn="r"/>
            <a:fld id="{CD11B835-C8C7-43F8-9A40-E6B116444874}" type="slidenum">
              <a:rPr lang="ko-KR" altLang="en-US" sz="900" smtClean="0">
                <a:solidFill>
                  <a:schemeClr val="bg1"/>
                </a:solidFill>
                <a:latin typeface="나눔고딕" pitchFamily="50" charset="-127"/>
                <a:ea typeface="나눔고딕" pitchFamily="50" charset="-127"/>
              </a:rPr>
              <a:pPr lvl="0" algn="r"/>
              <a:t>‹#›</a:t>
            </a:fld>
            <a:endParaRPr lang="ko-KR" altLang="en-US" sz="900" dirty="0">
              <a:solidFill>
                <a:schemeClr val="bg1"/>
              </a:solidFill>
              <a:latin typeface="나눔고딕" pitchFamily="50" charset="-127"/>
              <a:ea typeface="나눔고딕" pitchFamily="50" charset="-127"/>
            </a:endParaRPr>
          </a:p>
        </p:txBody>
      </p:sp>
    </p:spTree>
    <p:extLst>
      <p:ext uri="{BB962C8B-B14F-4D97-AF65-F5344CB8AC3E}">
        <p14:creationId xmlns:p14="http://schemas.microsoft.com/office/powerpoint/2010/main" val="574489096"/>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내지">
    <p:spTree>
      <p:nvGrpSpPr>
        <p:cNvPr id="1" name=""/>
        <p:cNvGrpSpPr/>
        <p:nvPr/>
      </p:nvGrpSpPr>
      <p:grpSpPr>
        <a:xfrm>
          <a:off x="0" y="0"/>
          <a:ext cx="0" cy="0"/>
          <a:chOff x="0" y="0"/>
          <a:chExt cx="0" cy="0"/>
        </a:xfrm>
      </p:grpSpPr>
      <p:pic>
        <p:nvPicPr>
          <p:cNvPr id="11" name="Picture 2" descr="C:\Users\nhn\Desktop\7.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423863" y="6324600"/>
            <a:ext cx="1231985" cy="253702"/>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직선 연결선 11"/>
          <p:cNvCxnSpPr/>
          <p:nvPr userDrawn="1"/>
        </p:nvCxnSpPr>
        <p:spPr>
          <a:xfrm rot="10800000">
            <a:off x="431800" y="329689"/>
            <a:ext cx="1357314" cy="0"/>
          </a:xfrm>
          <a:prstGeom prst="line">
            <a:avLst/>
          </a:prstGeom>
          <a:ln w="38100">
            <a:solidFill>
              <a:srgbClr val="FF873C"/>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userDrawn="1"/>
        </p:nvCxnSpPr>
        <p:spPr>
          <a:xfrm rot="10800000">
            <a:off x="431800" y="1420724"/>
            <a:ext cx="1321115" cy="0"/>
          </a:xfrm>
          <a:prstGeom prst="line">
            <a:avLst/>
          </a:prstGeom>
          <a:ln w="12700">
            <a:solidFill>
              <a:srgbClr val="FF873C"/>
            </a:solidFill>
          </a:ln>
        </p:spPr>
        <p:style>
          <a:lnRef idx="1">
            <a:schemeClr val="accent1"/>
          </a:lnRef>
          <a:fillRef idx="0">
            <a:schemeClr val="accent1"/>
          </a:fillRef>
          <a:effectRef idx="0">
            <a:schemeClr val="accent1"/>
          </a:effectRef>
          <a:fontRef idx="minor">
            <a:schemeClr val="tx1"/>
          </a:fontRef>
        </p:style>
      </p:cxnSp>
      <p:sp>
        <p:nvSpPr>
          <p:cNvPr id="14" name="직사각형 13"/>
          <p:cNvSpPr/>
          <p:nvPr userDrawn="1"/>
        </p:nvSpPr>
        <p:spPr>
          <a:xfrm>
            <a:off x="8419274" y="6337895"/>
            <a:ext cx="473206" cy="230832"/>
          </a:xfrm>
          <a:prstGeom prst="rect">
            <a:avLst/>
          </a:prstGeom>
        </p:spPr>
        <p:txBody>
          <a:bodyPr wrap="none">
            <a:spAutoFit/>
          </a:bodyPr>
          <a:lstStyle/>
          <a:p>
            <a:pPr lvl="0" algn="r"/>
            <a:fld id="{CD11B835-C8C7-43F8-9A40-E6B116444874}" type="slidenum">
              <a:rPr lang="ko-KR" altLang="en-US" sz="900" smtClean="0">
                <a:solidFill>
                  <a:schemeClr val="bg1"/>
                </a:solidFill>
                <a:latin typeface="나눔고딕" pitchFamily="50" charset="-127"/>
                <a:ea typeface="나눔고딕" pitchFamily="50" charset="-127"/>
              </a:rPr>
              <a:pPr lvl="0" algn="r"/>
              <a:t>‹#›</a:t>
            </a:fld>
            <a:endParaRPr lang="ko-KR" altLang="en-US" sz="900" dirty="0">
              <a:solidFill>
                <a:schemeClr val="bg1"/>
              </a:solidFill>
              <a:latin typeface="나눔고딕" pitchFamily="50" charset="-127"/>
              <a:ea typeface="나눔고딕" pitchFamily="50" charset="-127"/>
            </a:endParaRPr>
          </a:p>
        </p:txBody>
      </p:sp>
    </p:spTree>
    <p:extLst>
      <p:ext uri="{BB962C8B-B14F-4D97-AF65-F5344CB8AC3E}">
        <p14:creationId xmlns:p14="http://schemas.microsoft.com/office/powerpoint/2010/main" val="608395192"/>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표지_텍스트">
    <p:spTree>
      <p:nvGrpSpPr>
        <p:cNvPr id="1" name=""/>
        <p:cNvGrpSpPr/>
        <p:nvPr/>
      </p:nvGrpSpPr>
      <p:grpSpPr>
        <a:xfrm>
          <a:off x="0" y="0"/>
          <a:ext cx="0" cy="0"/>
          <a:chOff x="0" y="0"/>
          <a:chExt cx="0" cy="0"/>
        </a:xfrm>
      </p:grpSpPr>
      <p:cxnSp>
        <p:nvCxnSpPr>
          <p:cNvPr id="7" name="직선 연결선 6"/>
          <p:cNvCxnSpPr/>
          <p:nvPr userDrawn="1"/>
        </p:nvCxnSpPr>
        <p:spPr>
          <a:xfrm rot="10800000">
            <a:off x="431800" y="553661"/>
            <a:ext cx="1357314" cy="0"/>
          </a:xfrm>
          <a:prstGeom prst="line">
            <a:avLst/>
          </a:prstGeom>
          <a:ln w="38100">
            <a:solidFill>
              <a:srgbClr val="FF873C"/>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userDrawn="1"/>
        </p:nvCxnSpPr>
        <p:spPr>
          <a:xfrm rot="10800000">
            <a:off x="431800" y="3072250"/>
            <a:ext cx="1321115" cy="0"/>
          </a:xfrm>
          <a:prstGeom prst="line">
            <a:avLst/>
          </a:prstGeom>
          <a:ln w="12700">
            <a:solidFill>
              <a:srgbClr val="FF873C"/>
            </a:solidFill>
          </a:ln>
        </p:spPr>
        <p:style>
          <a:lnRef idx="1">
            <a:schemeClr val="accent1"/>
          </a:lnRef>
          <a:fillRef idx="0">
            <a:schemeClr val="accent1"/>
          </a:fillRef>
          <a:effectRef idx="0">
            <a:schemeClr val="accent1"/>
          </a:effectRef>
          <a:fontRef idx="minor">
            <a:schemeClr val="tx1"/>
          </a:fontRef>
        </p:style>
      </p:cxnSp>
      <p:pic>
        <p:nvPicPr>
          <p:cNvPr id="9" name="Picture 2" descr="C:\Users\nhn\Desktop\7.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423863" y="6324600"/>
            <a:ext cx="1231985" cy="253702"/>
          </a:xfrm>
          <a:prstGeom prst="rect">
            <a:avLst/>
          </a:prstGeom>
          <a:noFill/>
          <a:extLst>
            <a:ext uri="{909E8E84-426E-40DD-AFC4-6F175D3DCCD1}">
              <a14:hiddenFill xmlns:a14="http://schemas.microsoft.com/office/drawing/2010/main">
                <a:solidFill>
                  <a:srgbClr val="FFFFFF"/>
                </a:solidFill>
              </a14:hiddenFill>
            </a:ext>
          </a:extLst>
        </p:spPr>
      </p:pic>
      <p:sp>
        <p:nvSpPr>
          <p:cNvPr id="10" name="직사각형 9"/>
          <p:cNvSpPr/>
          <p:nvPr userDrawn="1"/>
        </p:nvSpPr>
        <p:spPr>
          <a:xfrm>
            <a:off x="6561225" y="6345070"/>
            <a:ext cx="2282997" cy="215444"/>
          </a:xfrm>
          <a:prstGeom prst="rect">
            <a:avLst/>
          </a:prstGeom>
        </p:spPr>
        <p:txBody>
          <a:bodyPr wrap="non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ko-KR" altLang="en-US" sz="800" dirty="0">
                <a:gradFill>
                  <a:gsLst>
                    <a:gs pos="100000">
                      <a:schemeClr val="bg1"/>
                    </a:gs>
                    <a:gs pos="0">
                      <a:schemeClr val="bg1"/>
                    </a:gs>
                  </a:gsLst>
                  <a:lin ang="16200000" scaled="0"/>
                </a:gradFill>
                <a:latin typeface="나눔고딕" pitchFamily="50" charset="-127"/>
                <a:ea typeface="나눔고딕" pitchFamily="50" charset="-127"/>
              </a:rPr>
              <a:t>이 문서는 </a:t>
            </a:r>
            <a:r>
              <a:rPr lang="ko-KR" altLang="en-US" sz="800" dirty="0" err="1">
                <a:gradFill>
                  <a:gsLst>
                    <a:gs pos="100000">
                      <a:schemeClr val="bg1"/>
                    </a:gs>
                    <a:gs pos="0">
                      <a:schemeClr val="bg1"/>
                    </a:gs>
                  </a:gsLst>
                  <a:lin ang="16200000" scaled="0"/>
                </a:gradFill>
                <a:latin typeface="나눔고딕" pitchFamily="50" charset="-127"/>
                <a:ea typeface="나눔고딕" pitchFamily="50" charset="-127"/>
              </a:rPr>
              <a:t>나눔글꼴로</a:t>
            </a:r>
            <a:r>
              <a:rPr lang="ko-KR" altLang="en-US" sz="800" dirty="0">
                <a:gradFill>
                  <a:gsLst>
                    <a:gs pos="100000">
                      <a:schemeClr val="bg1"/>
                    </a:gs>
                    <a:gs pos="0">
                      <a:schemeClr val="bg1"/>
                    </a:gs>
                  </a:gsLst>
                  <a:lin ang="16200000" scaled="0"/>
                </a:gradFill>
                <a:latin typeface="나눔고딕" pitchFamily="50" charset="-127"/>
                <a:ea typeface="나눔고딕" pitchFamily="50" charset="-127"/>
              </a:rPr>
              <a:t> 작성되었습니다</a:t>
            </a:r>
            <a:r>
              <a:rPr lang="en-US" altLang="ko-KR" sz="800" dirty="0">
                <a:solidFill>
                  <a:schemeClr val="bg1">
                    <a:lumMod val="50000"/>
                  </a:schemeClr>
                </a:solidFill>
                <a:latin typeface="나눔고딕" pitchFamily="50" charset="-127"/>
                <a:ea typeface="나눔고딕" pitchFamily="50" charset="-127"/>
              </a:rPr>
              <a:t>.  </a:t>
            </a:r>
            <a:r>
              <a:rPr lang="ko-KR" altLang="en-US" sz="800" u="sng" dirty="0">
                <a:solidFill>
                  <a:schemeClr val="bg1">
                    <a:lumMod val="95000"/>
                  </a:schemeClr>
                </a:solidFill>
                <a:latin typeface="나눔고딕" pitchFamily="50" charset="-127"/>
                <a:ea typeface="나눔고딕" pitchFamily="50" charset="-127"/>
                <a:hlinkClick r:id="rId3"/>
              </a:rPr>
              <a:t>설치하기</a:t>
            </a:r>
            <a:endParaRPr lang="ko-KR" altLang="en-US" sz="800" u="sng" dirty="0">
              <a:solidFill>
                <a:schemeClr val="bg1">
                  <a:lumMod val="95000"/>
                </a:schemeClr>
              </a:solidFill>
              <a:latin typeface="나눔고딕" pitchFamily="50" charset="-127"/>
              <a:ea typeface="나눔고딕" pitchFamily="50" charset="-127"/>
            </a:endParaRPr>
          </a:p>
        </p:txBody>
      </p:sp>
      <p:sp>
        <p:nvSpPr>
          <p:cNvPr id="6" name="제목 개체 틀 1"/>
          <p:cNvSpPr>
            <a:spLocks noGrp="1"/>
          </p:cNvSpPr>
          <p:nvPr>
            <p:ph type="title" hasCustomPrompt="1"/>
          </p:nvPr>
        </p:nvSpPr>
        <p:spPr>
          <a:xfrm>
            <a:off x="323528" y="692696"/>
            <a:ext cx="8229600" cy="1656184"/>
          </a:xfrm>
          <a:prstGeom prst="rect">
            <a:avLst/>
          </a:prstGeom>
        </p:spPr>
        <p:txBody>
          <a:bodyPr vert="horz" lIns="91440" tIns="45720" rIns="91440" bIns="45720" rtlCol="0" anchor="ctr">
            <a:normAutofit/>
          </a:bodyPr>
          <a:lstStyle>
            <a:lvl1pPr algn="l">
              <a:defRPr sz="4200" b="1" spc="-150" baseline="0"/>
            </a:lvl1pPr>
          </a:lstStyle>
          <a:p>
            <a:r>
              <a:rPr lang="ko-KR" altLang="en-US" dirty="0"/>
              <a:t>제목을</a:t>
            </a:r>
            <a:br>
              <a:rPr lang="en-US" altLang="ko-KR" dirty="0"/>
            </a:br>
            <a:r>
              <a:rPr lang="ko-KR" altLang="en-US" dirty="0"/>
              <a:t>입력하세요</a:t>
            </a:r>
          </a:p>
        </p:txBody>
      </p:sp>
    </p:spTree>
    <p:extLst>
      <p:ext uri="{BB962C8B-B14F-4D97-AF65-F5344CB8AC3E}">
        <p14:creationId xmlns:p14="http://schemas.microsoft.com/office/powerpoint/2010/main" val="608395192"/>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간지_텍스트">
    <p:spTree>
      <p:nvGrpSpPr>
        <p:cNvPr id="1" name=""/>
        <p:cNvGrpSpPr/>
        <p:nvPr/>
      </p:nvGrpSpPr>
      <p:grpSpPr>
        <a:xfrm>
          <a:off x="0" y="0"/>
          <a:ext cx="0" cy="0"/>
          <a:chOff x="0" y="0"/>
          <a:chExt cx="0" cy="0"/>
        </a:xfrm>
      </p:grpSpPr>
      <p:cxnSp>
        <p:nvCxnSpPr>
          <p:cNvPr id="7" name="직선 연결선 6"/>
          <p:cNvCxnSpPr/>
          <p:nvPr userDrawn="1"/>
        </p:nvCxnSpPr>
        <p:spPr>
          <a:xfrm rot="10800000">
            <a:off x="431800" y="1412776"/>
            <a:ext cx="1321115" cy="0"/>
          </a:xfrm>
          <a:prstGeom prst="line">
            <a:avLst/>
          </a:prstGeom>
          <a:ln w="12700">
            <a:solidFill>
              <a:srgbClr val="FF873C"/>
            </a:solidFill>
          </a:ln>
        </p:spPr>
        <p:style>
          <a:lnRef idx="1">
            <a:schemeClr val="accent1"/>
          </a:lnRef>
          <a:fillRef idx="0">
            <a:schemeClr val="accent1"/>
          </a:fillRef>
          <a:effectRef idx="0">
            <a:schemeClr val="accent1"/>
          </a:effectRef>
          <a:fontRef idx="minor">
            <a:schemeClr val="tx1"/>
          </a:fontRef>
        </p:style>
      </p:cxnSp>
      <p:sp>
        <p:nvSpPr>
          <p:cNvPr id="8" name="직사각형 7"/>
          <p:cNvSpPr/>
          <p:nvPr userDrawn="1"/>
        </p:nvSpPr>
        <p:spPr>
          <a:xfrm>
            <a:off x="2137275" y="6337895"/>
            <a:ext cx="761747" cy="230832"/>
          </a:xfrm>
          <a:prstGeom prst="rect">
            <a:avLst/>
          </a:prstGeom>
        </p:spPr>
        <p:txBody>
          <a:bodyPr wrap="none">
            <a:spAutoFit/>
          </a:bodyPr>
          <a:lstStyle/>
          <a:p>
            <a:pPr lvl="0"/>
            <a:r>
              <a:rPr lang="ko-KR" altLang="en-US" sz="900" dirty="0">
                <a:gradFill>
                  <a:gsLst>
                    <a:gs pos="0">
                      <a:prstClr val="white"/>
                    </a:gs>
                    <a:gs pos="100000">
                      <a:prstClr val="white"/>
                    </a:gs>
                  </a:gsLst>
                  <a:lin ang="5400000" scaled="0"/>
                </a:gradFill>
                <a:latin typeface="나눔고딕" pitchFamily="50" charset="-127"/>
                <a:ea typeface="나눔고딕" pitchFamily="50" charset="-127"/>
              </a:rPr>
              <a:t>문서의 제목</a:t>
            </a:r>
          </a:p>
        </p:txBody>
      </p:sp>
      <p:sp>
        <p:nvSpPr>
          <p:cNvPr id="9" name="직사각형 8"/>
          <p:cNvSpPr/>
          <p:nvPr userDrawn="1"/>
        </p:nvSpPr>
        <p:spPr>
          <a:xfrm>
            <a:off x="8419274" y="6337895"/>
            <a:ext cx="473206" cy="230832"/>
          </a:xfrm>
          <a:prstGeom prst="rect">
            <a:avLst/>
          </a:prstGeom>
        </p:spPr>
        <p:txBody>
          <a:bodyPr wrap="none">
            <a:spAutoFit/>
          </a:bodyPr>
          <a:lstStyle/>
          <a:p>
            <a:pPr lvl="0" algn="r"/>
            <a:fld id="{CD11B835-C8C7-43F8-9A40-E6B116444874}" type="slidenum">
              <a:rPr lang="ko-KR" altLang="en-US" sz="900" smtClean="0">
                <a:solidFill>
                  <a:schemeClr val="bg1"/>
                </a:solidFill>
                <a:latin typeface="나눔고딕" pitchFamily="50" charset="-127"/>
                <a:ea typeface="나눔고딕" pitchFamily="50" charset="-127"/>
              </a:rPr>
              <a:pPr lvl="0" algn="r"/>
              <a:t>‹#›</a:t>
            </a:fld>
            <a:endParaRPr lang="ko-KR" altLang="en-US" sz="900" dirty="0">
              <a:solidFill>
                <a:schemeClr val="bg1"/>
              </a:solidFill>
              <a:latin typeface="나눔고딕" pitchFamily="50" charset="-127"/>
              <a:ea typeface="나눔고딕" pitchFamily="50" charset="-127"/>
            </a:endParaRPr>
          </a:p>
        </p:txBody>
      </p:sp>
      <p:sp>
        <p:nvSpPr>
          <p:cNvPr id="5" name="제목 개체 틀 1"/>
          <p:cNvSpPr>
            <a:spLocks noGrp="1"/>
          </p:cNvSpPr>
          <p:nvPr>
            <p:ph type="title" hasCustomPrompt="1"/>
          </p:nvPr>
        </p:nvSpPr>
        <p:spPr>
          <a:xfrm>
            <a:off x="2090216" y="1196751"/>
            <a:ext cx="6226199" cy="1512169"/>
          </a:xfrm>
          <a:prstGeom prst="rect">
            <a:avLst/>
          </a:prstGeom>
        </p:spPr>
        <p:txBody>
          <a:bodyPr vert="horz" lIns="91440" tIns="45720" rIns="91440" bIns="45720" rtlCol="0" anchor="ctr">
            <a:normAutofit/>
          </a:bodyPr>
          <a:lstStyle>
            <a:lvl1pPr algn="l">
              <a:defRPr sz="4200" b="0" spc="-80" baseline="0"/>
            </a:lvl1pPr>
          </a:lstStyle>
          <a:p>
            <a:r>
              <a:rPr lang="ko-KR" altLang="en-US" dirty="0"/>
              <a:t>제목을</a:t>
            </a:r>
            <a:br>
              <a:rPr lang="en-US" altLang="ko-KR" dirty="0"/>
            </a:br>
            <a:r>
              <a:rPr lang="ko-KR" altLang="en-US" dirty="0"/>
              <a:t>입력하세요</a:t>
            </a:r>
          </a:p>
        </p:txBody>
      </p:sp>
    </p:spTree>
    <p:extLst>
      <p:ext uri="{BB962C8B-B14F-4D97-AF65-F5344CB8AC3E}">
        <p14:creationId xmlns:p14="http://schemas.microsoft.com/office/powerpoint/2010/main" val="574489096"/>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내지_텍스트">
    <p:spTree>
      <p:nvGrpSpPr>
        <p:cNvPr id="1" name=""/>
        <p:cNvGrpSpPr/>
        <p:nvPr/>
      </p:nvGrpSpPr>
      <p:grpSpPr>
        <a:xfrm>
          <a:off x="0" y="0"/>
          <a:ext cx="0" cy="0"/>
          <a:chOff x="0" y="0"/>
          <a:chExt cx="0" cy="0"/>
        </a:xfrm>
      </p:grpSpPr>
      <p:pic>
        <p:nvPicPr>
          <p:cNvPr id="11" name="Picture 2" descr="C:\Users\nhn\Desktop\7.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423863" y="6324600"/>
            <a:ext cx="1231985" cy="253702"/>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직선 연결선 11"/>
          <p:cNvCxnSpPr/>
          <p:nvPr userDrawn="1"/>
        </p:nvCxnSpPr>
        <p:spPr>
          <a:xfrm rot="10800000">
            <a:off x="431800" y="329689"/>
            <a:ext cx="1357314" cy="0"/>
          </a:xfrm>
          <a:prstGeom prst="line">
            <a:avLst/>
          </a:prstGeom>
          <a:ln w="38100">
            <a:solidFill>
              <a:srgbClr val="FF873C"/>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userDrawn="1"/>
        </p:nvCxnSpPr>
        <p:spPr>
          <a:xfrm rot="10800000">
            <a:off x="431800" y="1420724"/>
            <a:ext cx="1321115" cy="0"/>
          </a:xfrm>
          <a:prstGeom prst="line">
            <a:avLst/>
          </a:prstGeom>
          <a:ln w="12700">
            <a:solidFill>
              <a:srgbClr val="FF873C"/>
            </a:solidFill>
          </a:ln>
        </p:spPr>
        <p:style>
          <a:lnRef idx="1">
            <a:schemeClr val="accent1"/>
          </a:lnRef>
          <a:fillRef idx="0">
            <a:schemeClr val="accent1"/>
          </a:fillRef>
          <a:effectRef idx="0">
            <a:schemeClr val="accent1"/>
          </a:effectRef>
          <a:fontRef idx="minor">
            <a:schemeClr val="tx1"/>
          </a:fontRef>
        </p:style>
      </p:cxnSp>
      <p:sp>
        <p:nvSpPr>
          <p:cNvPr id="14" name="직사각형 13"/>
          <p:cNvSpPr/>
          <p:nvPr userDrawn="1"/>
        </p:nvSpPr>
        <p:spPr>
          <a:xfrm>
            <a:off x="8419274" y="6337895"/>
            <a:ext cx="473206" cy="230832"/>
          </a:xfrm>
          <a:prstGeom prst="rect">
            <a:avLst/>
          </a:prstGeom>
        </p:spPr>
        <p:txBody>
          <a:bodyPr wrap="none">
            <a:spAutoFit/>
          </a:bodyPr>
          <a:lstStyle/>
          <a:p>
            <a:pPr lvl="0" algn="r"/>
            <a:fld id="{CD11B835-C8C7-43F8-9A40-E6B116444874}" type="slidenum">
              <a:rPr lang="ko-KR" altLang="en-US" sz="900" smtClean="0">
                <a:solidFill>
                  <a:schemeClr val="bg1"/>
                </a:solidFill>
                <a:latin typeface="나눔고딕" pitchFamily="50" charset="-127"/>
                <a:ea typeface="나눔고딕" pitchFamily="50" charset="-127"/>
              </a:rPr>
              <a:pPr lvl="0" algn="r"/>
              <a:t>‹#›</a:t>
            </a:fld>
            <a:endParaRPr lang="ko-KR" altLang="en-US" sz="900" dirty="0">
              <a:solidFill>
                <a:schemeClr val="bg1"/>
              </a:solidFill>
              <a:latin typeface="나눔고딕" pitchFamily="50" charset="-127"/>
              <a:ea typeface="나눔고딕" pitchFamily="50" charset="-127"/>
            </a:endParaRPr>
          </a:p>
        </p:txBody>
      </p:sp>
      <p:sp>
        <p:nvSpPr>
          <p:cNvPr id="6" name="제목 개체 틀 1"/>
          <p:cNvSpPr>
            <a:spLocks noGrp="1"/>
          </p:cNvSpPr>
          <p:nvPr>
            <p:ph type="title"/>
          </p:nvPr>
        </p:nvSpPr>
        <p:spPr>
          <a:xfrm>
            <a:off x="2123728" y="210319"/>
            <a:ext cx="5616624" cy="504056"/>
          </a:xfrm>
          <a:prstGeom prst="rect">
            <a:avLst/>
          </a:prstGeom>
        </p:spPr>
        <p:txBody>
          <a:bodyPr vert="horz" lIns="91440" tIns="45720" rIns="91440" bIns="45720" rtlCol="0" anchor="ctr">
            <a:normAutofit/>
          </a:bodyPr>
          <a:lstStyle>
            <a:lvl1pPr algn="l">
              <a:defRPr sz="2400" b="0" spc="-100" baseline="0"/>
            </a:lvl1pPr>
          </a:lstStyle>
          <a:p>
            <a:r>
              <a:rPr lang="ko-KR" altLang="en-US" dirty="0"/>
              <a:t>마스터 제목 스타일 편집</a:t>
            </a:r>
          </a:p>
        </p:txBody>
      </p:sp>
    </p:spTree>
    <p:extLst>
      <p:ext uri="{BB962C8B-B14F-4D97-AF65-F5344CB8AC3E}">
        <p14:creationId xmlns:p14="http://schemas.microsoft.com/office/powerpoint/2010/main" val="608395192"/>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바탕1">
    <p:spTree>
      <p:nvGrpSpPr>
        <p:cNvPr id="1" name=""/>
        <p:cNvGrpSpPr/>
        <p:nvPr/>
      </p:nvGrpSpPr>
      <p:grpSpPr>
        <a:xfrm>
          <a:off x="0" y="0"/>
          <a:ext cx="0" cy="0"/>
          <a:chOff x="0" y="0"/>
          <a:chExt cx="0" cy="0"/>
        </a:xfrm>
      </p:grpSpPr>
      <p:sp>
        <p:nvSpPr>
          <p:cNvPr id="2" name="직사각형 1"/>
          <p:cNvSpPr/>
          <p:nvPr userDrawn="1"/>
        </p:nvSpPr>
        <p:spPr>
          <a:xfrm>
            <a:off x="8419274" y="6337895"/>
            <a:ext cx="473206" cy="230832"/>
          </a:xfrm>
          <a:prstGeom prst="rect">
            <a:avLst/>
          </a:prstGeom>
        </p:spPr>
        <p:txBody>
          <a:bodyPr wrap="none">
            <a:spAutoFit/>
          </a:bodyPr>
          <a:lstStyle/>
          <a:p>
            <a:pPr lvl="0" algn="r"/>
            <a:fld id="{CD11B835-C8C7-43F8-9A40-E6B116444874}" type="slidenum">
              <a:rPr lang="ko-KR" altLang="en-US" sz="900" smtClean="0">
                <a:solidFill>
                  <a:schemeClr val="bg1"/>
                </a:solidFill>
                <a:latin typeface="나눔고딕" pitchFamily="50" charset="-127"/>
                <a:ea typeface="나눔고딕" pitchFamily="50" charset="-127"/>
              </a:rPr>
              <a:pPr lvl="0" algn="r"/>
              <a:t>‹#›</a:t>
            </a:fld>
            <a:endParaRPr lang="ko-KR" altLang="en-US" sz="900" dirty="0">
              <a:solidFill>
                <a:schemeClr val="bg1"/>
              </a:solidFill>
              <a:latin typeface="나눔고딕" pitchFamily="50" charset="-127"/>
              <a:ea typeface="나눔고딕" pitchFamily="50" charset="-127"/>
            </a:endParaRPr>
          </a:p>
        </p:txBody>
      </p:sp>
    </p:spTree>
    <p:extLst>
      <p:ext uri="{BB962C8B-B14F-4D97-AF65-F5344CB8AC3E}">
        <p14:creationId xmlns:p14="http://schemas.microsoft.com/office/powerpoint/2010/main" val="608395192"/>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표지1">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lum bright="-37000" contrast="-73000"/>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a:ext>
            </a:extLst>
          </a:blip>
          <a:stretch>
            <a:fillRect/>
          </a:stretch>
        </p:blipFill>
        <p:spPr>
          <a:xfrm rot="10800000">
            <a:off x="-12700" y="-9525"/>
            <a:ext cx="9169400" cy="6877050"/>
          </a:xfrm>
          <a:prstGeom prst="rect">
            <a:avLst/>
          </a:prstGeom>
        </p:spPr>
      </p:pic>
      <p:cxnSp>
        <p:nvCxnSpPr>
          <p:cNvPr id="3" name="직선 연결선 2"/>
          <p:cNvCxnSpPr/>
          <p:nvPr userDrawn="1"/>
        </p:nvCxnSpPr>
        <p:spPr>
          <a:xfrm rot="10800000">
            <a:off x="431800" y="553661"/>
            <a:ext cx="1357314" cy="0"/>
          </a:xfrm>
          <a:prstGeom prst="line">
            <a:avLst/>
          </a:prstGeom>
          <a:ln w="38100">
            <a:solidFill>
              <a:srgbClr val="FF873C"/>
            </a:solidFil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userDrawn="1"/>
        </p:nvCxnSpPr>
        <p:spPr>
          <a:xfrm rot="10800000">
            <a:off x="431800" y="3072250"/>
            <a:ext cx="1321115" cy="0"/>
          </a:xfrm>
          <a:prstGeom prst="line">
            <a:avLst/>
          </a:prstGeom>
          <a:ln w="12700">
            <a:solidFill>
              <a:srgbClr val="FF873C"/>
            </a:solidFill>
          </a:ln>
        </p:spPr>
        <p:style>
          <a:lnRef idx="1">
            <a:schemeClr val="accent1"/>
          </a:lnRef>
          <a:fillRef idx="0">
            <a:schemeClr val="accent1"/>
          </a:fillRef>
          <a:effectRef idx="0">
            <a:schemeClr val="accent1"/>
          </a:effectRef>
          <a:fontRef idx="minor">
            <a:schemeClr val="tx1"/>
          </a:fontRef>
        </p:style>
      </p:cxnSp>
      <p:pic>
        <p:nvPicPr>
          <p:cNvPr id="5" name="Picture 2" descr="C:\Users\nhn\Desktop\7.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423863" y="6324600"/>
            <a:ext cx="1231985" cy="253702"/>
          </a:xfrm>
          <a:prstGeom prst="rect">
            <a:avLst/>
          </a:prstGeom>
          <a:noFill/>
          <a:extLst>
            <a:ext uri="{909E8E84-426E-40DD-AFC4-6F175D3DCCD1}">
              <a14:hiddenFill xmlns:a14="http://schemas.microsoft.com/office/drawing/2010/main">
                <a:solidFill>
                  <a:srgbClr val="FFFFFF"/>
                </a:solidFill>
              </a14:hiddenFill>
            </a:ext>
          </a:extLst>
        </p:spPr>
      </p:pic>
      <p:sp>
        <p:nvSpPr>
          <p:cNvPr id="6" name="직사각형 5"/>
          <p:cNvSpPr/>
          <p:nvPr userDrawn="1"/>
        </p:nvSpPr>
        <p:spPr>
          <a:xfrm>
            <a:off x="6561225" y="6345070"/>
            <a:ext cx="2282997" cy="215444"/>
          </a:xfrm>
          <a:prstGeom prst="rect">
            <a:avLst/>
          </a:prstGeom>
        </p:spPr>
        <p:txBody>
          <a:bodyPr wrap="non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ko-KR" altLang="en-US" sz="800" dirty="0">
                <a:gradFill>
                  <a:gsLst>
                    <a:gs pos="100000">
                      <a:schemeClr val="bg1"/>
                    </a:gs>
                    <a:gs pos="0">
                      <a:schemeClr val="bg1"/>
                    </a:gs>
                  </a:gsLst>
                  <a:lin ang="16200000" scaled="0"/>
                </a:gradFill>
                <a:latin typeface="나눔고딕" pitchFamily="50" charset="-127"/>
                <a:ea typeface="나눔고딕" pitchFamily="50" charset="-127"/>
              </a:rPr>
              <a:t>이 문서는 </a:t>
            </a:r>
            <a:r>
              <a:rPr lang="ko-KR" altLang="en-US" sz="800" dirty="0" err="1">
                <a:gradFill>
                  <a:gsLst>
                    <a:gs pos="100000">
                      <a:schemeClr val="bg1"/>
                    </a:gs>
                    <a:gs pos="0">
                      <a:schemeClr val="bg1"/>
                    </a:gs>
                  </a:gsLst>
                  <a:lin ang="16200000" scaled="0"/>
                </a:gradFill>
                <a:latin typeface="나눔고딕" pitchFamily="50" charset="-127"/>
                <a:ea typeface="나눔고딕" pitchFamily="50" charset="-127"/>
              </a:rPr>
              <a:t>나눔글꼴로</a:t>
            </a:r>
            <a:r>
              <a:rPr lang="ko-KR" altLang="en-US" sz="800" dirty="0">
                <a:gradFill>
                  <a:gsLst>
                    <a:gs pos="100000">
                      <a:schemeClr val="bg1"/>
                    </a:gs>
                    <a:gs pos="0">
                      <a:schemeClr val="bg1"/>
                    </a:gs>
                  </a:gsLst>
                  <a:lin ang="16200000" scaled="0"/>
                </a:gradFill>
                <a:latin typeface="나눔고딕" pitchFamily="50" charset="-127"/>
                <a:ea typeface="나눔고딕" pitchFamily="50" charset="-127"/>
              </a:rPr>
              <a:t> 작성되었습니다</a:t>
            </a:r>
            <a:r>
              <a:rPr lang="en-US" altLang="ko-KR" sz="800" dirty="0">
                <a:solidFill>
                  <a:schemeClr val="bg1">
                    <a:lumMod val="50000"/>
                  </a:schemeClr>
                </a:solidFill>
                <a:latin typeface="나눔고딕" pitchFamily="50" charset="-127"/>
                <a:ea typeface="나눔고딕" pitchFamily="50" charset="-127"/>
              </a:rPr>
              <a:t>.  </a:t>
            </a:r>
            <a:r>
              <a:rPr lang="ko-KR" altLang="en-US" sz="800" u="sng" dirty="0">
                <a:solidFill>
                  <a:schemeClr val="bg1">
                    <a:lumMod val="95000"/>
                  </a:schemeClr>
                </a:solidFill>
                <a:latin typeface="나눔고딕" pitchFamily="50" charset="-127"/>
                <a:ea typeface="나눔고딕" pitchFamily="50" charset="-127"/>
                <a:hlinkClick r:id="rId5"/>
              </a:rPr>
              <a:t>설치하기</a:t>
            </a:r>
            <a:endParaRPr lang="ko-KR" altLang="en-US" sz="800" u="sng" dirty="0">
              <a:solidFill>
                <a:schemeClr val="bg1">
                  <a:lumMod val="95000"/>
                </a:schemeClr>
              </a:solidFill>
              <a:latin typeface="나눔고딕" pitchFamily="50" charset="-127"/>
              <a:ea typeface="나눔고딕" pitchFamily="50" charset="-127"/>
            </a:endParaRPr>
          </a:p>
        </p:txBody>
      </p:sp>
    </p:spTree>
    <p:extLst>
      <p:ext uri="{BB962C8B-B14F-4D97-AF65-F5344CB8AC3E}">
        <p14:creationId xmlns:p14="http://schemas.microsoft.com/office/powerpoint/2010/main" val="3519850814"/>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간지2">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cstate="print">
            <a:lum bright="-37000" contrast="-73000"/>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a:ext>
            </a:extLst>
          </a:blip>
          <a:stretch>
            <a:fillRect/>
          </a:stretch>
        </p:blipFill>
        <p:spPr>
          <a:xfrm rot="10800000">
            <a:off x="-12700" y="-9525"/>
            <a:ext cx="9169400" cy="6877050"/>
          </a:xfrm>
          <a:prstGeom prst="rect">
            <a:avLst/>
          </a:prstGeom>
        </p:spPr>
      </p:pic>
      <p:cxnSp>
        <p:nvCxnSpPr>
          <p:cNvPr id="7" name="직선 연결선 6"/>
          <p:cNvCxnSpPr/>
          <p:nvPr userDrawn="1"/>
        </p:nvCxnSpPr>
        <p:spPr>
          <a:xfrm rot="10800000">
            <a:off x="431800" y="1412776"/>
            <a:ext cx="1321115" cy="0"/>
          </a:xfrm>
          <a:prstGeom prst="line">
            <a:avLst/>
          </a:prstGeom>
          <a:ln w="12700">
            <a:solidFill>
              <a:srgbClr val="FF873C"/>
            </a:solidFill>
          </a:ln>
        </p:spPr>
        <p:style>
          <a:lnRef idx="1">
            <a:schemeClr val="accent1"/>
          </a:lnRef>
          <a:fillRef idx="0">
            <a:schemeClr val="accent1"/>
          </a:fillRef>
          <a:effectRef idx="0">
            <a:schemeClr val="accent1"/>
          </a:effectRef>
          <a:fontRef idx="minor">
            <a:schemeClr val="tx1"/>
          </a:fontRef>
        </p:style>
      </p:cxnSp>
      <p:sp>
        <p:nvSpPr>
          <p:cNvPr id="8" name="직사각형 7"/>
          <p:cNvSpPr/>
          <p:nvPr userDrawn="1"/>
        </p:nvSpPr>
        <p:spPr>
          <a:xfrm>
            <a:off x="2137275" y="6337895"/>
            <a:ext cx="761747" cy="230832"/>
          </a:xfrm>
          <a:prstGeom prst="rect">
            <a:avLst/>
          </a:prstGeom>
        </p:spPr>
        <p:txBody>
          <a:bodyPr wrap="none">
            <a:spAutoFit/>
          </a:bodyPr>
          <a:lstStyle/>
          <a:p>
            <a:pPr lvl="0"/>
            <a:r>
              <a:rPr lang="ko-KR" altLang="en-US" sz="900" dirty="0">
                <a:gradFill>
                  <a:gsLst>
                    <a:gs pos="0">
                      <a:prstClr val="white"/>
                    </a:gs>
                    <a:gs pos="100000">
                      <a:prstClr val="white"/>
                    </a:gs>
                  </a:gsLst>
                  <a:lin ang="5400000" scaled="0"/>
                </a:gradFill>
                <a:latin typeface="나눔고딕" pitchFamily="50" charset="-127"/>
                <a:ea typeface="나눔고딕" pitchFamily="50" charset="-127"/>
              </a:rPr>
              <a:t>문서의 제목</a:t>
            </a:r>
          </a:p>
        </p:txBody>
      </p:sp>
      <p:sp>
        <p:nvSpPr>
          <p:cNvPr id="9" name="직사각형 8"/>
          <p:cNvSpPr/>
          <p:nvPr userDrawn="1"/>
        </p:nvSpPr>
        <p:spPr>
          <a:xfrm>
            <a:off x="8419274" y="6337895"/>
            <a:ext cx="473206" cy="230832"/>
          </a:xfrm>
          <a:prstGeom prst="rect">
            <a:avLst/>
          </a:prstGeom>
        </p:spPr>
        <p:txBody>
          <a:bodyPr wrap="none">
            <a:spAutoFit/>
          </a:bodyPr>
          <a:lstStyle/>
          <a:p>
            <a:pPr lvl="0" algn="r"/>
            <a:fld id="{CD11B835-C8C7-43F8-9A40-E6B116444874}" type="slidenum">
              <a:rPr lang="ko-KR" altLang="en-US" sz="900" smtClean="0">
                <a:solidFill>
                  <a:schemeClr val="bg1"/>
                </a:solidFill>
                <a:latin typeface="나눔고딕" pitchFamily="50" charset="-127"/>
                <a:ea typeface="나눔고딕" pitchFamily="50" charset="-127"/>
              </a:rPr>
              <a:pPr lvl="0" algn="r"/>
              <a:t>‹#›</a:t>
            </a:fld>
            <a:endParaRPr lang="ko-KR" altLang="en-US" sz="900" dirty="0">
              <a:solidFill>
                <a:schemeClr val="bg1"/>
              </a:solidFill>
              <a:latin typeface="나눔고딕" pitchFamily="50" charset="-127"/>
              <a:ea typeface="나눔고딕" pitchFamily="50" charset="-127"/>
            </a:endParaRPr>
          </a:p>
        </p:txBody>
      </p:sp>
    </p:spTree>
    <p:extLst>
      <p:ext uri="{BB962C8B-B14F-4D97-AF65-F5344CB8AC3E}">
        <p14:creationId xmlns:p14="http://schemas.microsoft.com/office/powerpoint/2010/main" val="574489096"/>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print">
            <a:lum/>
          </a:blip>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solidFill>
              </a:defRPr>
            </a:lvl1pPr>
          </a:lstStyle>
          <a:p>
            <a:fld id="{57415BD8-D507-466C-BE65-3CF0EE978C8C}" type="datetimeFigureOut">
              <a:rPr lang="ko-KR" altLang="en-US" smtClean="0"/>
              <a:pPr/>
              <a:t>2018-02-01</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CD11B835-C8C7-43F8-9A40-E6B116444874}" type="slidenum">
              <a:rPr lang="ko-KR" altLang="en-US" smtClean="0"/>
              <a:pPr/>
              <a:t>‹#›</a:t>
            </a:fld>
            <a:endParaRPr lang="ko-KR" altLang="en-US"/>
          </a:p>
        </p:txBody>
      </p:sp>
    </p:spTree>
    <p:extLst>
      <p:ext uri="{BB962C8B-B14F-4D97-AF65-F5344CB8AC3E}">
        <p14:creationId xmlns:p14="http://schemas.microsoft.com/office/powerpoint/2010/main" val="778406065"/>
      </p:ext>
    </p:extLst>
  </p:cSld>
  <p:clrMap bg1="lt1" tx1="dk1" bg2="lt2" tx2="dk2" accent1="accent1" accent2="accent2" accent3="accent3" accent4="accent4" accent5="accent5" accent6="accent6" hlink="hlink" folHlink="folHlink"/>
  <p:sldLayoutIdLst>
    <p:sldLayoutId id="2147483780" r:id="rId1"/>
    <p:sldLayoutId id="2147483771" r:id="rId2"/>
    <p:sldLayoutId id="2147483770" r:id="rId3"/>
    <p:sldLayoutId id="2147483786" r:id="rId4"/>
    <p:sldLayoutId id="2147483787" r:id="rId5"/>
    <p:sldLayoutId id="2147483788" r:id="rId6"/>
    <p:sldLayoutId id="2147483781" r:id="rId7"/>
    <p:sldLayoutId id="2147483782" r:id="rId8"/>
    <p:sldLayoutId id="2147483783" r:id="rId9"/>
    <p:sldLayoutId id="2147483784" r:id="rId10"/>
    <p:sldLayoutId id="2147483789" r:id="rId11"/>
    <p:sldLayoutId id="2147483790" r:id="rId12"/>
    <p:sldLayoutId id="2147483791" r:id="rId13"/>
    <p:sldLayoutId id="2147483769" r:id="rId14"/>
    <p:sldLayoutId id="2147483785" r:id="rId15"/>
  </p:sldLayoutIdLst>
  <p:transition>
    <p:fade thruBlk="1"/>
  </p:transition>
  <p:txStyles>
    <p:titleStyle>
      <a:lvl1pPr algn="ctr" defTabSz="914400" rtl="0" eaLnBrk="1" latinLnBrk="1"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직사각형 6"/>
          <p:cNvSpPr/>
          <p:nvPr/>
        </p:nvSpPr>
        <p:spPr>
          <a:xfrm>
            <a:off x="325604" y="3145801"/>
            <a:ext cx="2191626" cy="276999"/>
          </a:xfrm>
          <a:prstGeom prst="rect">
            <a:avLst/>
          </a:prstGeom>
        </p:spPr>
        <p:txBody>
          <a:bodyPr wrap="none">
            <a:spAutoFit/>
          </a:bodyPr>
          <a:lstStyle/>
          <a:p>
            <a:r>
              <a:rPr lang="en-US" altLang="ko-KR" sz="1200" b="1" dirty="0">
                <a:gradFill>
                  <a:gsLst>
                    <a:gs pos="0">
                      <a:schemeClr val="bg1"/>
                    </a:gs>
                    <a:gs pos="100000">
                      <a:schemeClr val="bg1"/>
                    </a:gs>
                  </a:gsLst>
                  <a:lin ang="2700000" scaled="0"/>
                </a:gradFill>
                <a:latin typeface="함초롬바탕" panose="02030604000101010101" pitchFamily="18" charset="-127"/>
                <a:ea typeface="함초롬바탕" panose="02030604000101010101" pitchFamily="18" charset="-127"/>
                <a:cs typeface="함초롬바탕" panose="02030604000101010101" pitchFamily="18" charset="-127"/>
              </a:rPr>
              <a:t>201511054 </a:t>
            </a:r>
            <a:r>
              <a:rPr lang="ko-KR" altLang="en-US" sz="1200" b="1" dirty="0">
                <a:gradFill>
                  <a:gsLst>
                    <a:gs pos="0">
                      <a:schemeClr val="bg1"/>
                    </a:gs>
                    <a:gs pos="100000">
                      <a:schemeClr val="bg1"/>
                    </a:gs>
                  </a:gsLst>
                  <a:lin ang="2700000" scaled="0"/>
                </a:gradFill>
                <a:latin typeface="함초롬바탕" panose="02030604000101010101" pitchFamily="18" charset="-127"/>
                <a:ea typeface="함초롬바탕" panose="02030604000101010101" pitchFamily="18" charset="-127"/>
                <a:cs typeface="함초롬바탕" panose="02030604000101010101" pitchFamily="18" charset="-127"/>
              </a:rPr>
              <a:t>컴퓨터과학과 임현</a:t>
            </a:r>
          </a:p>
        </p:txBody>
      </p:sp>
      <p:cxnSp>
        <p:nvCxnSpPr>
          <p:cNvPr id="10" name="직선 연결선 9"/>
          <p:cNvCxnSpPr/>
          <p:nvPr/>
        </p:nvCxnSpPr>
        <p:spPr>
          <a:xfrm rot="10800000">
            <a:off x="431800" y="553661"/>
            <a:ext cx="1357314" cy="0"/>
          </a:xfrm>
          <a:prstGeom prst="line">
            <a:avLst/>
          </a:prstGeom>
          <a:ln w="38100">
            <a:solidFill>
              <a:srgbClr val="FF873C"/>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rot="10800000">
            <a:off x="431800" y="3072250"/>
            <a:ext cx="1321115" cy="0"/>
          </a:xfrm>
          <a:prstGeom prst="line">
            <a:avLst/>
          </a:prstGeom>
          <a:ln w="12700">
            <a:solidFill>
              <a:srgbClr val="FF873C"/>
            </a:solidFill>
          </a:ln>
        </p:spPr>
        <p:style>
          <a:lnRef idx="1">
            <a:schemeClr val="accent1"/>
          </a:lnRef>
          <a:fillRef idx="0">
            <a:schemeClr val="accent1"/>
          </a:fillRef>
          <a:effectRef idx="0">
            <a:schemeClr val="accent1"/>
          </a:effectRef>
          <a:fontRef idx="minor">
            <a:schemeClr val="tx1"/>
          </a:fontRef>
        </p:style>
      </p:cxnSp>
      <p:sp>
        <p:nvSpPr>
          <p:cNvPr id="3" name="직사각형 2"/>
          <p:cNvSpPr/>
          <p:nvPr/>
        </p:nvSpPr>
        <p:spPr>
          <a:xfrm>
            <a:off x="331937" y="944724"/>
            <a:ext cx="7080080" cy="954107"/>
          </a:xfrm>
          <a:prstGeom prst="rect">
            <a:avLst/>
          </a:prstGeom>
          <a:noFill/>
        </p:spPr>
        <p:txBody>
          <a:bodyPr wrap="none" lIns="91440" tIns="45720" rIns="91440" bIns="45720">
            <a:spAutoFit/>
          </a:bodyPr>
          <a:lstStyle/>
          <a:p>
            <a:r>
              <a:rPr lang="en-US" altLang="ko-KR" sz="2800" b="1" cap="all" dirty="0">
                <a:ln w="9000" cmpd="sng">
                  <a:solidFill>
                    <a:schemeClr val="bg1"/>
                  </a:solidFill>
                  <a:prstDash val="solid"/>
                </a:ln>
                <a:gradFill>
                  <a:gsLst>
                    <a:gs pos="0">
                      <a:schemeClr val="bg1">
                        <a:lumMod val="85000"/>
                      </a:schemeClr>
                    </a:gs>
                    <a:gs pos="43000">
                      <a:schemeClr val="bg1">
                        <a:lumMod val="95000"/>
                      </a:schemeClr>
                    </a:gs>
                    <a:gs pos="48000">
                      <a:schemeClr val="bg1"/>
                    </a:gs>
                    <a:gs pos="100000">
                      <a:schemeClr val="bg1">
                        <a:lumMod val="85000"/>
                      </a:schemeClr>
                    </a:gs>
                  </a:gsLst>
                  <a:lin ang="5400000"/>
                </a:gradFill>
                <a:effectLst>
                  <a:reflection blurRad="12700" stA="28000" endPos="45000" dist="1000" dir="5400000" sy="-100000" algn="bl" rotWithShape="0"/>
                </a:effectLst>
                <a:latin typeface="함초롬바탕" panose="02030604000101010101" pitchFamily="18" charset="-127"/>
                <a:ea typeface="함초롬바탕" panose="02030604000101010101" pitchFamily="18" charset="-127"/>
                <a:cs typeface="함초롬바탕" panose="02030604000101010101" pitchFamily="18" charset="-127"/>
              </a:rPr>
              <a:t>Cybersecurity and Cyberwar </a:t>
            </a:r>
          </a:p>
          <a:p>
            <a:r>
              <a:rPr lang="en-US" altLang="ko-KR" sz="2800" b="1" cap="all" dirty="0">
                <a:ln w="9000" cmpd="sng">
                  <a:solidFill>
                    <a:schemeClr val="bg1"/>
                  </a:solidFill>
                  <a:prstDash val="solid"/>
                </a:ln>
                <a:gradFill>
                  <a:gsLst>
                    <a:gs pos="0">
                      <a:schemeClr val="bg1">
                        <a:lumMod val="85000"/>
                      </a:schemeClr>
                    </a:gs>
                    <a:gs pos="43000">
                      <a:schemeClr val="bg1">
                        <a:lumMod val="95000"/>
                      </a:schemeClr>
                    </a:gs>
                    <a:gs pos="48000">
                      <a:schemeClr val="bg1"/>
                    </a:gs>
                    <a:gs pos="100000">
                      <a:schemeClr val="bg1">
                        <a:lumMod val="85000"/>
                      </a:schemeClr>
                    </a:gs>
                  </a:gsLst>
                  <a:lin ang="5400000"/>
                </a:gradFill>
                <a:effectLst>
                  <a:reflection blurRad="12700" stA="28000" endPos="45000" dist="1000" dir="5400000" sy="-100000" algn="bl" rotWithShape="0"/>
                </a:effectLst>
                <a:latin typeface="함초롬바탕" panose="02030604000101010101" pitchFamily="18" charset="-127"/>
                <a:ea typeface="함초롬바탕" panose="02030604000101010101" pitchFamily="18" charset="-127"/>
                <a:cs typeface="함초롬바탕" panose="02030604000101010101" pitchFamily="18" charset="-127"/>
              </a:rPr>
              <a:t>: What Everyone Needs to </a:t>
            </a:r>
            <a:r>
              <a:rPr lang="en-US" altLang="ko-KR" sz="2800" b="1" cap="all" dirty="0" err="1">
                <a:ln w="9000" cmpd="sng">
                  <a:solidFill>
                    <a:schemeClr val="bg1"/>
                  </a:solidFill>
                  <a:prstDash val="solid"/>
                </a:ln>
                <a:gradFill>
                  <a:gsLst>
                    <a:gs pos="0">
                      <a:schemeClr val="bg1">
                        <a:lumMod val="85000"/>
                      </a:schemeClr>
                    </a:gs>
                    <a:gs pos="43000">
                      <a:schemeClr val="bg1">
                        <a:lumMod val="95000"/>
                      </a:schemeClr>
                    </a:gs>
                    <a:gs pos="48000">
                      <a:schemeClr val="bg1"/>
                    </a:gs>
                    <a:gs pos="100000">
                      <a:schemeClr val="bg1">
                        <a:lumMod val="85000"/>
                      </a:schemeClr>
                    </a:gs>
                  </a:gsLst>
                  <a:lin ang="5400000"/>
                </a:gradFill>
                <a:effectLst>
                  <a:reflection blurRad="12700" stA="28000" endPos="45000" dist="1000" dir="5400000" sy="-100000" algn="bl" rotWithShape="0"/>
                </a:effectLst>
                <a:latin typeface="함초롬바탕" panose="02030604000101010101" pitchFamily="18" charset="-127"/>
                <a:ea typeface="함초롬바탕" panose="02030604000101010101" pitchFamily="18" charset="-127"/>
                <a:cs typeface="함초롬바탕" panose="02030604000101010101" pitchFamily="18" charset="-127"/>
              </a:rPr>
              <a:t>KnowRG</a:t>
            </a:r>
            <a:endParaRPr lang="en-US" altLang="ko-KR" sz="2800" b="1" cap="all" spc="0" dirty="0">
              <a:ln w="9000" cmpd="sng">
                <a:solidFill>
                  <a:schemeClr val="bg1"/>
                </a:solidFill>
                <a:prstDash val="solid"/>
              </a:ln>
              <a:gradFill>
                <a:gsLst>
                  <a:gs pos="0">
                    <a:schemeClr val="bg1">
                      <a:lumMod val="85000"/>
                    </a:schemeClr>
                  </a:gs>
                  <a:gs pos="43000">
                    <a:schemeClr val="bg1">
                      <a:lumMod val="95000"/>
                    </a:schemeClr>
                  </a:gs>
                  <a:gs pos="48000">
                    <a:schemeClr val="bg1"/>
                  </a:gs>
                  <a:gs pos="100000">
                    <a:schemeClr val="bg1">
                      <a:lumMod val="85000"/>
                    </a:schemeClr>
                  </a:gs>
                </a:gsLst>
                <a:lin ang="5400000"/>
              </a:gradFill>
              <a:effectLst>
                <a:reflection blurRad="12700" stA="28000" endPos="45000" dist="1000" dir="5400000" sy="-100000" algn="bl" rotWithShape="0"/>
              </a:effectLst>
              <a:latin typeface="함초롬바탕" panose="02030604000101010101" pitchFamily="18" charset="-127"/>
              <a:ea typeface="함초롬바탕" panose="02030604000101010101" pitchFamily="18" charset="-127"/>
              <a:cs typeface="함초롬바탕" panose="02030604000101010101" pitchFamily="18" charset="-127"/>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328861" y="376956"/>
            <a:ext cx="489236" cy="430887"/>
          </a:xfrm>
          <a:prstGeom prst="rect">
            <a:avLst/>
          </a:prstGeom>
        </p:spPr>
        <p:txBody>
          <a:bodyPr wrap="none">
            <a:spAutoFit/>
          </a:bodyPr>
          <a:lstStyle/>
          <a:p>
            <a:r>
              <a:rPr lang="en-US" altLang="ko-KR" sz="2200" b="1" dirty="0">
                <a:solidFill>
                  <a:srgbClr val="FF873C"/>
                </a:solidFill>
                <a:latin typeface="함초롬바탕" panose="02030604000101010101" pitchFamily="18" charset="-127"/>
                <a:ea typeface="함초롬바탕" panose="02030604000101010101" pitchFamily="18" charset="-127"/>
                <a:cs typeface="함초롬바탕" panose="02030604000101010101" pitchFamily="18" charset="-127"/>
              </a:rPr>
              <a:t>02</a:t>
            </a:r>
            <a:endParaRPr lang="ko-KR" altLang="en-US" sz="2200" b="1" dirty="0">
              <a:solidFill>
                <a:srgbClr val="FF873C"/>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cxnSp>
        <p:nvCxnSpPr>
          <p:cNvPr id="5" name="직선 연결선 4"/>
          <p:cNvCxnSpPr/>
          <p:nvPr/>
        </p:nvCxnSpPr>
        <p:spPr>
          <a:xfrm rot="10800000">
            <a:off x="431800" y="329689"/>
            <a:ext cx="1357314" cy="0"/>
          </a:xfrm>
          <a:prstGeom prst="line">
            <a:avLst/>
          </a:prstGeom>
          <a:ln w="38100">
            <a:solidFill>
              <a:srgbClr val="FF873C"/>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p:nvCxnSpPr>
        <p:spPr>
          <a:xfrm rot="10800000">
            <a:off x="431800" y="1420724"/>
            <a:ext cx="1321115" cy="0"/>
          </a:xfrm>
          <a:prstGeom prst="line">
            <a:avLst/>
          </a:prstGeom>
          <a:ln w="12700">
            <a:solidFill>
              <a:srgbClr val="FF873C"/>
            </a:solidFill>
          </a:ln>
        </p:spPr>
        <p:style>
          <a:lnRef idx="1">
            <a:schemeClr val="accent1"/>
          </a:lnRef>
          <a:fillRef idx="0">
            <a:schemeClr val="accent1"/>
          </a:fillRef>
          <a:effectRef idx="0">
            <a:schemeClr val="accent1"/>
          </a:effectRef>
          <a:fontRef idx="minor">
            <a:schemeClr val="tx1"/>
          </a:fontRef>
        </p:style>
      </p:cxnSp>
      <p:sp>
        <p:nvSpPr>
          <p:cNvPr id="10" name="제목 9"/>
          <p:cNvSpPr>
            <a:spLocks noGrp="1"/>
          </p:cNvSpPr>
          <p:nvPr>
            <p:ph type="title" idx="4294967295"/>
          </p:nvPr>
        </p:nvSpPr>
        <p:spPr>
          <a:xfrm>
            <a:off x="2147540" y="212960"/>
            <a:ext cx="2424460" cy="1031988"/>
          </a:xfrm>
        </p:spPr>
        <p:txBody>
          <a:bodyPr anchor="t">
            <a:normAutofit/>
          </a:bodyPr>
          <a:lstStyle/>
          <a:p>
            <a:pPr algn="l"/>
            <a:r>
              <a:rPr lang="en-US" altLang="ko-KR" sz="2400" spc="-100" dirty="0">
                <a:latin typeface="함초롬바탕" panose="02030604000101010101" pitchFamily="18" charset="-127"/>
                <a:ea typeface="함초롬바탕" panose="02030604000101010101" pitchFamily="18" charset="-127"/>
                <a:cs typeface="함초롬바탕" panose="02030604000101010101" pitchFamily="18" charset="-127"/>
              </a:rPr>
              <a:t>Story</a:t>
            </a:r>
            <a:endParaRPr lang="ko-KR" altLang="en-US" sz="2400" spc="-1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3" name="직사각형 2"/>
          <p:cNvSpPr/>
          <p:nvPr/>
        </p:nvSpPr>
        <p:spPr>
          <a:xfrm>
            <a:off x="529582" y="1786379"/>
            <a:ext cx="2890535" cy="52322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ko-KR"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함초롬바탕" panose="02030604000101010101" pitchFamily="18" charset="-127"/>
                <a:ea typeface="함초롬바탕" panose="02030604000101010101" pitchFamily="18" charset="-127"/>
                <a:cs typeface="함초롬바탕" panose="02030604000101010101" pitchFamily="18" charset="-127"/>
              </a:rPr>
              <a:t>"Why it matters"</a:t>
            </a:r>
            <a:endParaRPr lang="ko-KR" altLang="en-US" sz="28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4" name="직사각형 13"/>
          <p:cNvSpPr/>
          <p:nvPr/>
        </p:nvSpPr>
        <p:spPr>
          <a:xfrm>
            <a:off x="431798" y="2516703"/>
            <a:ext cx="8316665" cy="646331"/>
          </a:xfrm>
          <a:prstGeom prst="rect">
            <a:avLst/>
          </a:prstGeom>
        </p:spPr>
        <p:txBody>
          <a:bodyPr wrap="square">
            <a:spAutoFit/>
          </a:bodyPr>
          <a:lstStyle/>
          <a:p>
            <a:pPr fontAlgn="base"/>
            <a:r>
              <a:rPr lang="en-US" altLang="ko-KR"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We defines Cyber crime as the criminals use digital tools when they steal something or commit illegal things.</a:t>
            </a:r>
          </a:p>
        </p:txBody>
      </p:sp>
      <p:sp>
        <p:nvSpPr>
          <p:cNvPr id="8" name="직사각형 7"/>
          <p:cNvSpPr/>
          <p:nvPr/>
        </p:nvSpPr>
        <p:spPr>
          <a:xfrm>
            <a:off x="431799" y="2516971"/>
            <a:ext cx="7668594" cy="369332"/>
          </a:xfrm>
          <a:prstGeom prst="rect">
            <a:avLst/>
          </a:prstGeom>
        </p:spPr>
        <p:txBody>
          <a:bodyPr wrap="square">
            <a:spAutoFit/>
          </a:bodyPr>
          <a:lstStyle/>
          <a:p>
            <a:pPr fontAlgn="base"/>
            <a:r>
              <a:rPr lang="en-US" altLang="ko-KR"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Describes the various cyber crime and describes hacking practices</a:t>
            </a:r>
          </a:p>
        </p:txBody>
      </p:sp>
      <p:sp>
        <p:nvSpPr>
          <p:cNvPr id="9" name="직사각형 8"/>
          <p:cNvSpPr/>
          <p:nvPr/>
        </p:nvSpPr>
        <p:spPr>
          <a:xfrm>
            <a:off x="431798" y="3163034"/>
            <a:ext cx="8316665" cy="646331"/>
          </a:xfrm>
          <a:prstGeom prst="rect">
            <a:avLst/>
          </a:prstGeom>
        </p:spPr>
        <p:txBody>
          <a:bodyPr wrap="square">
            <a:spAutoFit/>
          </a:bodyPr>
          <a:lstStyle/>
          <a:p>
            <a:pPr fontAlgn="base"/>
            <a:r>
              <a:rPr lang="en-US" altLang="ko-KR"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It is widely used in scams so that we see that cyber crime can be committed by anyone who doesn't know IT better.</a:t>
            </a:r>
          </a:p>
        </p:txBody>
      </p:sp>
    </p:spTree>
    <p:extLst>
      <p:ext uri="{BB962C8B-B14F-4D97-AF65-F5344CB8AC3E}">
        <p14:creationId xmlns:p14="http://schemas.microsoft.com/office/powerpoint/2010/main" val="81917362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path" presetSubtype="0" accel="50000" decel="50000" fill="hold" grpId="0" nodeType="clickEffect">
                                  <p:stCondLst>
                                    <p:cond delay="0"/>
                                  </p:stCondLst>
                                  <p:childTnLst>
                                    <p:animMotion origin="layout" path="M -3.05556E-6 5.55112E-17 L 0.05799 5.55112E-17 C 0.08403 5.55112E-17 0.11615 -0.04167 0.11615 -0.07546 L 0.11615 -0.15093 " pathEditMode="relative" rAng="0" ptsTypes="AAAA">
                                      <p:cBhvr>
                                        <p:cTn id="6" dur="2000" fill="hold"/>
                                        <p:tgtEl>
                                          <p:spTgt spid="8"/>
                                        </p:tgtEl>
                                        <p:attrNameLst>
                                          <p:attrName>ppt_x</p:attrName>
                                          <p:attrName>ppt_y</p:attrName>
                                        </p:attrNameLst>
                                      </p:cBhvr>
                                      <p:rCtr x="5799" y="-7546"/>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328861" y="376956"/>
            <a:ext cx="489236" cy="430887"/>
          </a:xfrm>
          <a:prstGeom prst="rect">
            <a:avLst/>
          </a:prstGeom>
        </p:spPr>
        <p:txBody>
          <a:bodyPr wrap="none">
            <a:spAutoFit/>
          </a:bodyPr>
          <a:lstStyle/>
          <a:p>
            <a:r>
              <a:rPr lang="en-US" altLang="ko-KR" sz="2200" b="1" dirty="0">
                <a:solidFill>
                  <a:srgbClr val="FF873C"/>
                </a:solidFill>
                <a:latin typeface="함초롬바탕" panose="02030604000101010101" pitchFamily="18" charset="-127"/>
                <a:ea typeface="함초롬바탕" panose="02030604000101010101" pitchFamily="18" charset="-127"/>
                <a:cs typeface="함초롬바탕" panose="02030604000101010101" pitchFamily="18" charset="-127"/>
              </a:rPr>
              <a:t>02</a:t>
            </a:r>
            <a:endParaRPr lang="ko-KR" altLang="en-US" sz="2200" b="1" dirty="0">
              <a:solidFill>
                <a:srgbClr val="FF873C"/>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cxnSp>
        <p:nvCxnSpPr>
          <p:cNvPr id="5" name="직선 연결선 4"/>
          <p:cNvCxnSpPr/>
          <p:nvPr/>
        </p:nvCxnSpPr>
        <p:spPr>
          <a:xfrm rot="10800000">
            <a:off x="431800" y="329689"/>
            <a:ext cx="1357314" cy="0"/>
          </a:xfrm>
          <a:prstGeom prst="line">
            <a:avLst/>
          </a:prstGeom>
          <a:ln w="38100">
            <a:solidFill>
              <a:srgbClr val="FF873C"/>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p:nvCxnSpPr>
        <p:spPr>
          <a:xfrm rot="10800000">
            <a:off x="431800" y="1420724"/>
            <a:ext cx="1321115" cy="0"/>
          </a:xfrm>
          <a:prstGeom prst="line">
            <a:avLst/>
          </a:prstGeom>
          <a:ln w="12700">
            <a:solidFill>
              <a:srgbClr val="FF873C"/>
            </a:solidFill>
          </a:ln>
        </p:spPr>
        <p:style>
          <a:lnRef idx="1">
            <a:schemeClr val="accent1"/>
          </a:lnRef>
          <a:fillRef idx="0">
            <a:schemeClr val="accent1"/>
          </a:fillRef>
          <a:effectRef idx="0">
            <a:schemeClr val="accent1"/>
          </a:effectRef>
          <a:fontRef idx="minor">
            <a:schemeClr val="tx1"/>
          </a:fontRef>
        </p:style>
      </p:cxnSp>
      <p:sp>
        <p:nvSpPr>
          <p:cNvPr id="10" name="제목 9"/>
          <p:cNvSpPr>
            <a:spLocks noGrp="1"/>
          </p:cNvSpPr>
          <p:nvPr>
            <p:ph type="title" idx="4294967295"/>
          </p:nvPr>
        </p:nvSpPr>
        <p:spPr>
          <a:xfrm>
            <a:off x="2147540" y="212960"/>
            <a:ext cx="2424460" cy="1031988"/>
          </a:xfrm>
        </p:spPr>
        <p:txBody>
          <a:bodyPr anchor="t">
            <a:normAutofit/>
          </a:bodyPr>
          <a:lstStyle/>
          <a:p>
            <a:pPr algn="l"/>
            <a:r>
              <a:rPr lang="en-US" altLang="ko-KR" sz="2400" spc="-100" dirty="0">
                <a:latin typeface="함초롬바탕" panose="02030604000101010101" pitchFamily="18" charset="-127"/>
                <a:ea typeface="함초롬바탕" panose="02030604000101010101" pitchFamily="18" charset="-127"/>
                <a:cs typeface="함초롬바탕" panose="02030604000101010101" pitchFamily="18" charset="-127"/>
              </a:rPr>
              <a:t>Story</a:t>
            </a:r>
            <a:endParaRPr lang="ko-KR" altLang="en-US" sz="2400" spc="-1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3" name="직사각형 2"/>
          <p:cNvSpPr/>
          <p:nvPr/>
        </p:nvSpPr>
        <p:spPr>
          <a:xfrm>
            <a:off x="338023" y="1786379"/>
            <a:ext cx="3273653" cy="52322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ko-KR"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함초롬바탕" panose="02030604000101010101" pitchFamily="18" charset="-127"/>
                <a:ea typeface="함초롬바탕" panose="02030604000101010101" pitchFamily="18" charset="-127"/>
                <a:cs typeface="함초롬바탕" panose="02030604000101010101" pitchFamily="18" charset="-127"/>
              </a:rPr>
              <a:t>"What can we do?"</a:t>
            </a:r>
            <a:endParaRPr lang="ko-KR" altLang="en-US" sz="28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4" name="직사각형 13"/>
          <p:cNvSpPr/>
          <p:nvPr/>
        </p:nvSpPr>
        <p:spPr>
          <a:xfrm>
            <a:off x="431798" y="2516703"/>
            <a:ext cx="8316665" cy="646331"/>
          </a:xfrm>
          <a:prstGeom prst="rect">
            <a:avLst/>
          </a:prstGeom>
        </p:spPr>
        <p:txBody>
          <a:bodyPr wrap="square">
            <a:spAutoFit/>
          </a:bodyPr>
          <a:lstStyle/>
          <a:p>
            <a:pPr fontAlgn="base"/>
            <a:r>
              <a:rPr lang="en-US" altLang="ko-KR"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Underlines the importance of security once again and explains what you can do to protect yourself.</a:t>
            </a:r>
          </a:p>
        </p:txBody>
      </p:sp>
      <p:sp>
        <p:nvSpPr>
          <p:cNvPr id="8" name="직사각형 7"/>
          <p:cNvSpPr/>
          <p:nvPr/>
        </p:nvSpPr>
        <p:spPr>
          <a:xfrm>
            <a:off x="431798" y="3163282"/>
            <a:ext cx="8316665" cy="646331"/>
          </a:xfrm>
          <a:prstGeom prst="rect">
            <a:avLst/>
          </a:prstGeom>
        </p:spPr>
        <p:txBody>
          <a:bodyPr wrap="square">
            <a:spAutoFit/>
          </a:bodyPr>
          <a:lstStyle/>
          <a:p>
            <a:pPr fontAlgn="base"/>
            <a:r>
              <a:rPr lang="en-US" altLang="ko-KR"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We must recognize that cyber security is really serious and we must recognize and manage it.</a:t>
            </a:r>
          </a:p>
        </p:txBody>
      </p:sp>
    </p:spTree>
    <p:extLst>
      <p:ext uri="{BB962C8B-B14F-4D97-AF65-F5344CB8AC3E}">
        <p14:creationId xmlns:p14="http://schemas.microsoft.com/office/powerpoint/2010/main" val="2812170532"/>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8" name="직선 연결선 7"/>
          <p:cNvCxnSpPr/>
          <p:nvPr/>
        </p:nvCxnSpPr>
        <p:spPr>
          <a:xfrm rot="10800000">
            <a:off x="431800" y="1412776"/>
            <a:ext cx="1321115" cy="0"/>
          </a:xfrm>
          <a:prstGeom prst="line">
            <a:avLst/>
          </a:prstGeom>
          <a:ln w="12700">
            <a:solidFill>
              <a:srgbClr val="FF873C"/>
            </a:solidFill>
          </a:ln>
        </p:spPr>
        <p:style>
          <a:lnRef idx="1">
            <a:schemeClr val="accent1"/>
          </a:lnRef>
          <a:fillRef idx="0">
            <a:schemeClr val="accent1"/>
          </a:fillRef>
          <a:effectRef idx="0">
            <a:schemeClr val="accent1"/>
          </a:effectRef>
          <a:fontRef idx="minor">
            <a:schemeClr val="tx1"/>
          </a:fontRef>
        </p:style>
      </p:cxnSp>
      <p:sp>
        <p:nvSpPr>
          <p:cNvPr id="2" name="직사각형 1"/>
          <p:cNvSpPr/>
          <p:nvPr/>
        </p:nvSpPr>
        <p:spPr>
          <a:xfrm>
            <a:off x="2047459" y="1101514"/>
            <a:ext cx="4214615" cy="923330"/>
          </a:xfrm>
          <a:prstGeom prst="rect">
            <a:avLst/>
          </a:prstGeom>
          <a:noFill/>
        </p:spPr>
        <p:txBody>
          <a:bodyPr wrap="none" lIns="91440" tIns="45720" rIns="91440" bIns="45720">
            <a:spAutoFit/>
          </a:bodyPr>
          <a:lstStyle/>
          <a:p>
            <a:pPr algn="ctr"/>
            <a:r>
              <a:rPr lang="en-US" altLang="ko-KR"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함초롬바탕" panose="02030604000101010101" pitchFamily="18" charset="-127"/>
                <a:ea typeface="함초롬바탕" panose="02030604000101010101" pitchFamily="18" charset="-127"/>
                <a:cs typeface="함초롬바탕" panose="02030604000101010101" pitchFamily="18" charset="-127"/>
              </a:rPr>
              <a:t>Impressions</a:t>
            </a:r>
            <a:endParaRPr lang="ko-KR" alt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함초롬바탕" panose="02030604000101010101" pitchFamily="18" charset="-127"/>
              <a:ea typeface="함초롬바탕" panose="02030604000101010101" pitchFamily="18" charset="-127"/>
              <a:cs typeface="함초롬바탕" panose="02030604000101010101" pitchFamily="18" charset="-127"/>
            </a:endParaRPr>
          </a:p>
        </p:txBody>
      </p:sp>
    </p:spTree>
    <p:extLst>
      <p:ext uri="{BB962C8B-B14F-4D97-AF65-F5344CB8AC3E}">
        <p14:creationId xmlns:p14="http://schemas.microsoft.com/office/powerpoint/2010/main" val="3914423333"/>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328861" y="376956"/>
            <a:ext cx="489236" cy="430887"/>
          </a:xfrm>
          <a:prstGeom prst="rect">
            <a:avLst/>
          </a:prstGeom>
        </p:spPr>
        <p:txBody>
          <a:bodyPr wrap="none">
            <a:spAutoFit/>
          </a:bodyPr>
          <a:lstStyle/>
          <a:p>
            <a:r>
              <a:rPr lang="en-US" altLang="ko-KR" sz="2200" b="1" dirty="0">
                <a:solidFill>
                  <a:srgbClr val="FF873C"/>
                </a:solidFill>
                <a:latin typeface="함초롬바탕" panose="02030604000101010101" pitchFamily="18" charset="-127"/>
                <a:ea typeface="함초롬바탕" panose="02030604000101010101" pitchFamily="18" charset="-127"/>
                <a:cs typeface="함초롬바탕" panose="02030604000101010101" pitchFamily="18" charset="-127"/>
              </a:rPr>
              <a:t>03</a:t>
            </a:r>
            <a:endParaRPr lang="ko-KR" altLang="en-US" sz="2200" b="1" dirty="0">
              <a:solidFill>
                <a:srgbClr val="FF873C"/>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cxnSp>
        <p:nvCxnSpPr>
          <p:cNvPr id="5" name="직선 연결선 4"/>
          <p:cNvCxnSpPr/>
          <p:nvPr/>
        </p:nvCxnSpPr>
        <p:spPr>
          <a:xfrm rot="10800000">
            <a:off x="431800" y="329689"/>
            <a:ext cx="1357314" cy="0"/>
          </a:xfrm>
          <a:prstGeom prst="line">
            <a:avLst/>
          </a:prstGeom>
          <a:ln w="38100">
            <a:solidFill>
              <a:srgbClr val="FF873C"/>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p:nvCxnSpPr>
        <p:spPr>
          <a:xfrm rot="10800000">
            <a:off x="431800" y="1420724"/>
            <a:ext cx="1321115" cy="0"/>
          </a:xfrm>
          <a:prstGeom prst="line">
            <a:avLst/>
          </a:prstGeom>
          <a:ln w="12700">
            <a:solidFill>
              <a:srgbClr val="FF873C"/>
            </a:solidFill>
          </a:ln>
        </p:spPr>
        <p:style>
          <a:lnRef idx="1">
            <a:schemeClr val="accent1"/>
          </a:lnRef>
          <a:fillRef idx="0">
            <a:schemeClr val="accent1"/>
          </a:fillRef>
          <a:effectRef idx="0">
            <a:schemeClr val="accent1"/>
          </a:effectRef>
          <a:fontRef idx="minor">
            <a:schemeClr val="tx1"/>
          </a:fontRef>
        </p:style>
      </p:cxnSp>
      <p:sp>
        <p:nvSpPr>
          <p:cNvPr id="10" name="제목 9"/>
          <p:cNvSpPr>
            <a:spLocks noGrp="1"/>
          </p:cNvSpPr>
          <p:nvPr>
            <p:ph type="title" idx="4294967295"/>
          </p:nvPr>
        </p:nvSpPr>
        <p:spPr>
          <a:xfrm>
            <a:off x="2147540" y="212960"/>
            <a:ext cx="2424460" cy="1031988"/>
          </a:xfrm>
        </p:spPr>
        <p:txBody>
          <a:bodyPr anchor="t">
            <a:normAutofit/>
          </a:bodyPr>
          <a:lstStyle/>
          <a:p>
            <a:pPr algn="l"/>
            <a:r>
              <a:rPr lang="en-US" altLang="ko-KR" sz="2400" spc="-100" dirty="0">
                <a:latin typeface="함초롬바탕" panose="02030604000101010101" pitchFamily="18" charset="-127"/>
                <a:ea typeface="함초롬바탕" panose="02030604000101010101" pitchFamily="18" charset="-127"/>
                <a:cs typeface="함초롬바탕" panose="02030604000101010101" pitchFamily="18" charset="-127"/>
              </a:rPr>
              <a:t>Impressions</a:t>
            </a:r>
            <a:endParaRPr lang="ko-KR" altLang="en-US" sz="2400" spc="-1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9" name="직사각형 8"/>
          <p:cNvSpPr/>
          <p:nvPr/>
        </p:nvSpPr>
        <p:spPr>
          <a:xfrm>
            <a:off x="431798" y="2051535"/>
            <a:ext cx="8316665" cy="830997"/>
          </a:xfrm>
          <a:prstGeom prst="rect">
            <a:avLst/>
          </a:prstGeom>
        </p:spPr>
        <p:txBody>
          <a:bodyPr wrap="square">
            <a:spAutoFit/>
          </a:bodyPr>
          <a:lstStyle/>
          <a:p>
            <a:pPr fontAlgn="base"/>
            <a:r>
              <a:rPr lang="en-US" altLang="ko-KR" sz="2400"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I figure out that people are much less interested in security than I thought.</a:t>
            </a:r>
          </a:p>
        </p:txBody>
      </p:sp>
      <p:sp>
        <p:nvSpPr>
          <p:cNvPr id="7" name="직사각형 6"/>
          <p:cNvSpPr/>
          <p:nvPr/>
        </p:nvSpPr>
        <p:spPr>
          <a:xfrm>
            <a:off x="431798" y="3462099"/>
            <a:ext cx="8316665" cy="830997"/>
          </a:xfrm>
          <a:prstGeom prst="rect">
            <a:avLst/>
          </a:prstGeom>
        </p:spPr>
        <p:txBody>
          <a:bodyPr wrap="square">
            <a:spAutoFit/>
          </a:bodyPr>
          <a:lstStyle/>
          <a:p>
            <a:pPr fontAlgn="base"/>
            <a:r>
              <a:rPr lang="en-US" altLang="ko-KR" sz="2400"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So I thought I'd like to solve the problem as informing the seriousness of the situation to the people.</a:t>
            </a:r>
          </a:p>
        </p:txBody>
      </p:sp>
    </p:spTree>
    <p:extLst>
      <p:ext uri="{BB962C8B-B14F-4D97-AF65-F5344CB8AC3E}">
        <p14:creationId xmlns:p14="http://schemas.microsoft.com/office/powerpoint/2010/main" val="200312930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7" name="직선 연결선 6"/>
          <p:cNvCxnSpPr/>
          <p:nvPr/>
        </p:nvCxnSpPr>
        <p:spPr>
          <a:xfrm rot="10800000">
            <a:off x="431800" y="1418395"/>
            <a:ext cx="1321115" cy="0"/>
          </a:xfrm>
          <a:prstGeom prst="line">
            <a:avLst/>
          </a:prstGeom>
          <a:ln w="12700">
            <a:solidFill>
              <a:srgbClr val="FF873C"/>
            </a:solidFill>
          </a:ln>
        </p:spPr>
        <p:style>
          <a:lnRef idx="1">
            <a:schemeClr val="accent1"/>
          </a:lnRef>
          <a:fillRef idx="0">
            <a:schemeClr val="accent1"/>
          </a:fillRef>
          <a:effectRef idx="0">
            <a:schemeClr val="accent1"/>
          </a:effectRef>
          <a:fontRef idx="minor">
            <a:schemeClr val="tx1"/>
          </a:fontRef>
        </p:style>
      </p:cxnSp>
      <p:sp>
        <p:nvSpPr>
          <p:cNvPr id="10" name="직사각형 9"/>
          <p:cNvSpPr/>
          <p:nvPr/>
        </p:nvSpPr>
        <p:spPr>
          <a:xfrm>
            <a:off x="2061084" y="1124744"/>
            <a:ext cx="3972562" cy="923330"/>
          </a:xfrm>
          <a:prstGeom prst="rect">
            <a:avLst/>
          </a:prstGeom>
          <a:noFill/>
        </p:spPr>
        <p:txBody>
          <a:bodyPr wrap="none" lIns="91440" tIns="45720" rIns="91440" bIns="45720">
            <a:spAutoFit/>
          </a:bodyPr>
          <a:lstStyle/>
          <a:p>
            <a:pPr algn="ctr"/>
            <a:r>
              <a:rPr lang="en-US" altLang="ko-KR"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함초롬바탕" panose="02030604000101010101" pitchFamily="18" charset="-127"/>
                <a:ea typeface="함초롬바탕" panose="02030604000101010101" pitchFamily="18" charset="-127"/>
                <a:cs typeface="함초롬바탕" panose="02030604000101010101" pitchFamily="18" charset="-127"/>
              </a:rPr>
              <a:t>Thank you.</a:t>
            </a:r>
            <a:endParaRPr lang="ko-KR" alt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함초롬바탕" panose="02030604000101010101" pitchFamily="18" charset="-127"/>
              <a:ea typeface="함초롬바탕" panose="02030604000101010101" pitchFamily="18" charset="-127"/>
              <a:cs typeface="함초롬바탕" panose="02030604000101010101" pitchFamily="18" charset="-127"/>
            </a:endParaRPr>
          </a:p>
        </p:txBody>
      </p:sp>
    </p:spTree>
    <p:extLst>
      <p:ext uri="{BB962C8B-B14F-4D97-AF65-F5344CB8AC3E}">
        <p14:creationId xmlns:p14="http://schemas.microsoft.com/office/powerpoint/2010/main" val="2933763580"/>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8" name="직선 연결선 7"/>
          <p:cNvCxnSpPr/>
          <p:nvPr/>
        </p:nvCxnSpPr>
        <p:spPr>
          <a:xfrm rot="10800000">
            <a:off x="431800" y="1412776"/>
            <a:ext cx="1321115" cy="0"/>
          </a:xfrm>
          <a:prstGeom prst="line">
            <a:avLst/>
          </a:prstGeom>
          <a:ln w="12700">
            <a:solidFill>
              <a:srgbClr val="FF873C"/>
            </a:solidFill>
          </a:ln>
        </p:spPr>
        <p:style>
          <a:lnRef idx="1">
            <a:schemeClr val="accent1"/>
          </a:lnRef>
          <a:fillRef idx="0">
            <a:schemeClr val="accent1"/>
          </a:fillRef>
          <a:effectRef idx="0">
            <a:schemeClr val="accent1"/>
          </a:effectRef>
          <a:fontRef idx="minor">
            <a:schemeClr val="tx1"/>
          </a:fontRef>
        </p:style>
      </p:cxnSp>
      <p:sp>
        <p:nvSpPr>
          <p:cNvPr id="6" name="제목 5"/>
          <p:cNvSpPr>
            <a:spLocks noGrp="1"/>
          </p:cNvSpPr>
          <p:nvPr>
            <p:ph type="title" idx="4294967295"/>
          </p:nvPr>
        </p:nvSpPr>
        <p:spPr>
          <a:xfrm>
            <a:off x="2123728" y="1211266"/>
            <a:ext cx="6624736" cy="3189842"/>
          </a:xfrm>
        </p:spPr>
        <p:txBody>
          <a:bodyPr>
            <a:noAutofit/>
          </a:bodyPr>
          <a:lstStyle/>
          <a:p>
            <a:pPr algn="l">
              <a:lnSpc>
                <a:spcPct val="120000"/>
              </a:lnSpc>
            </a:pPr>
            <a:r>
              <a:rPr lang="en-US" altLang="ko-KR" sz="2800" spc="-100" dirty="0">
                <a:latin typeface="함초롬바탕" panose="02030604000101010101" pitchFamily="18" charset="-127"/>
                <a:ea typeface="함초롬바탕" panose="02030604000101010101" pitchFamily="18" charset="-127"/>
                <a:cs typeface="함초롬바탕" panose="02030604000101010101" pitchFamily="18" charset="-127"/>
              </a:rPr>
              <a:t>1 Preview</a:t>
            </a:r>
            <a:br>
              <a:rPr lang="en-US" altLang="ko-KR" sz="2800" spc="-100" dirty="0">
                <a:latin typeface="함초롬바탕" panose="02030604000101010101" pitchFamily="18" charset="-127"/>
                <a:ea typeface="함초롬바탕" panose="02030604000101010101" pitchFamily="18" charset="-127"/>
                <a:cs typeface="함초롬바탕" panose="02030604000101010101" pitchFamily="18" charset="-127"/>
              </a:rPr>
            </a:br>
            <a:r>
              <a:rPr lang="en-US" altLang="ko-KR" sz="2800" spc="-100" dirty="0">
                <a:latin typeface="함초롬바탕" panose="02030604000101010101" pitchFamily="18" charset="-127"/>
                <a:ea typeface="함초롬바탕" panose="02030604000101010101" pitchFamily="18" charset="-127"/>
                <a:cs typeface="함초롬바탕" panose="02030604000101010101" pitchFamily="18" charset="-127"/>
              </a:rPr>
              <a:t>2</a:t>
            </a:r>
            <a:r>
              <a:rPr lang="en-US" altLang="ko-KR" sz="2800" spc="-100" baseline="0" dirty="0">
                <a:latin typeface="함초롬바탕" panose="02030604000101010101" pitchFamily="18" charset="-127"/>
                <a:ea typeface="함초롬바탕" panose="02030604000101010101" pitchFamily="18" charset="-127"/>
                <a:cs typeface="함초롬바탕" panose="02030604000101010101" pitchFamily="18" charset="-127"/>
              </a:rPr>
              <a:t> Story</a:t>
            </a:r>
            <a:br>
              <a:rPr lang="en-US" altLang="ko-KR" sz="2800" spc="-100" baseline="0" dirty="0">
                <a:latin typeface="함초롬바탕" panose="02030604000101010101" pitchFamily="18" charset="-127"/>
                <a:ea typeface="함초롬바탕" panose="02030604000101010101" pitchFamily="18" charset="-127"/>
                <a:cs typeface="함초롬바탕" panose="02030604000101010101" pitchFamily="18" charset="-127"/>
              </a:rPr>
            </a:br>
            <a:r>
              <a:rPr lang="en-US" altLang="ko-KR" sz="2800" spc="-100" dirty="0">
                <a:latin typeface="함초롬바탕" panose="02030604000101010101" pitchFamily="18" charset="-127"/>
                <a:ea typeface="함초롬바탕" panose="02030604000101010101" pitchFamily="18" charset="-127"/>
                <a:cs typeface="함초롬바탕" panose="02030604000101010101" pitchFamily="18" charset="-127"/>
              </a:rPr>
              <a:t>3 Impressions</a:t>
            </a:r>
            <a:br>
              <a:rPr lang="en-US" altLang="ko-KR" sz="2800" spc="-100" dirty="0">
                <a:latin typeface="함초롬바탕" panose="02030604000101010101" pitchFamily="18" charset="-127"/>
                <a:ea typeface="함초롬바탕" panose="02030604000101010101" pitchFamily="18" charset="-127"/>
                <a:cs typeface="함초롬바탕" panose="02030604000101010101" pitchFamily="18" charset="-127"/>
              </a:rPr>
            </a:br>
            <a:endParaRPr lang="ko-KR" altLang="en-US" sz="2800" spc="-1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4" name="직사각형 3"/>
          <p:cNvSpPr/>
          <p:nvPr/>
        </p:nvSpPr>
        <p:spPr>
          <a:xfrm>
            <a:off x="328861" y="376956"/>
            <a:ext cx="1375698" cy="430887"/>
          </a:xfrm>
          <a:prstGeom prst="rect">
            <a:avLst/>
          </a:prstGeom>
        </p:spPr>
        <p:txBody>
          <a:bodyPr wrap="none">
            <a:spAutoFit/>
          </a:bodyPr>
          <a:lstStyle/>
          <a:p>
            <a:r>
              <a:rPr lang="en-US" altLang="ko-KR" sz="2200" b="1" dirty="0">
                <a:solidFill>
                  <a:srgbClr val="FF873C"/>
                </a:solidFill>
                <a:latin typeface="함초롬바탕" panose="02030604000101010101" pitchFamily="18" charset="-127"/>
                <a:ea typeface="함초롬바탕" panose="02030604000101010101" pitchFamily="18" charset="-127"/>
                <a:cs typeface="함초롬바탕" panose="02030604000101010101" pitchFamily="18" charset="-127"/>
              </a:rPr>
              <a:t>Contents</a:t>
            </a:r>
            <a:endParaRPr lang="ko-KR" altLang="en-US" sz="2200" b="1" dirty="0">
              <a:solidFill>
                <a:srgbClr val="FF873C"/>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cxnSp>
        <p:nvCxnSpPr>
          <p:cNvPr id="5" name="직선 연결선 4"/>
          <p:cNvCxnSpPr/>
          <p:nvPr/>
        </p:nvCxnSpPr>
        <p:spPr>
          <a:xfrm rot="10800000">
            <a:off x="431800" y="329689"/>
            <a:ext cx="1357314" cy="0"/>
          </a:xfrm>
          <a:prstGeom prst="line">
            <a:avLst/>
          </a:prstGeom>
          <a:ln w="38100">
            <a:solidFill>
              <a:srgbClr val="FF873C"/>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8" name="직선 연결선 7"/>
          <p:cNvCxnSpPr/>
          <p:nvPr/>
        </p:nvCxnSpPr>
        <p:spPr>
          <a:xfrm rot="10800000">
            <a:off x="431800" y="1412776"/>
            <a:ext cx="1321115" cy="0"/>
          </a:xfrm>
          <a:prstGeom prst="line">
            <a:avLst/>
          </a:prstGeom>
          <a:ln w="12700">
            <a:solidFill>
              <a:srgbClr val="FF873C"/>
            </a:solidFill>
          </a:ln>
        </p:spPr>
        <p:style>
          <a:lnRef idx="1">
            <a:schemeClr val="accent1"/>
          </a:lnRef>
          <a:fillRef idx="0">
            <a:schemeClr val="accent1"/>
          </a:fillRef>
          <a:effectRef idx="0">
            <a:schemeClr val="accent1"/>
          </a:effectRef>
          <a:fontRef idx="minor">
            <a:schemeClr val="tx1"/>
          </a:fontRef>
        </p:style>
      </p:cxnSp>
      <p:sp>
        <p:nvSpPr>
          <p:cNvPr id="2" name="직사각형 1"/>
          <p:cNvSpPr/>
          <p:nvPr/>
        </p:nvSpPr>
        <p:spPr>
          <a:xfrm>
            <a:off x="1974039" y="1124744"/>
            <a:ext cx="2762295" cy="923330"/>
          </a:xfrm>
          <a:prstGeom prst="rect">
            <a:avLst/>
          </a:prstGeom>
          <a:noFill/>
        </p:spPr>
        <p:txBody>
          <a:bodyPr wrap="none" lIns="91440" tIns="45720" rIns="91440" bIns="45720">
            <a:spAutoFit/>
          </a:bodyPr>
          <a:lstStyle/>
          <a:p>
            <a:pPr algn="ctr"/>
            <a:r>
              <a:rPr lang="en-US" altLang="ko-KR"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함초롬바탕" panose="02030604000101010101" pitchFamily="18" charset="-127"/>
                <a:ea typeface="함초롬바탕" panose="02030604000101010101" pitchFamily="18" charset="-127"/>
                <a:cs typeface="함초롬바탕" panose="02030604000101010101" pitchFamily="18" charset="-127"/>
              </a:rPr>
              <a:t>Preview</a:t>
            </a:r>
            <a:endParaRPr lang="ko-KR" alt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함초롬바탕" panose="02030604000101010101" pitchFamily="18" charset="-127"/>
              <a:ea typeface="함초롬바탕" panose="02030604000101010101" pitchFamily="18" charset="-127"/>
              <a:cs typeface="함초롬바탕" panose="02030604000101010101" pitchFamily="18" charset="-127"/>
            </a:endParaRPr>
          </a:p>
        </p:txBody>
      </p:sp>
    </p:spTree>
    <p:extLst>
      <p:ext uri="{BB962C8B-B14F-4D97-AF65-F5344CB8AC3E}">
        <p14:creationId xmlns:p14="http://schemas.microsoft.com/office/powerpoint/2010/main" val="2264854716"/>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328861" y="376956"/>
            <a:ext cx="489236" cy="430887"/>
          </a:xfrm>
          <a:prstGeom prst="rect">
            <a:avLst/>
          </a:prstGeom>
        </p:spPr>
        <p:txBody>
          <a:bodyPr wrap="none">
            <a:spAutoFit/>
          </a:bodyPr>
          <a:lstStyle/>
          <a:p>
            <a:r>
              <a:rPr lang="en-US" altLang="ko-KR" sz="2200" b="1" dirty="0">
                <a:solidFill>
                  <a:srgbClr val="FF873C"/>
                </a:solidFill>
                <a:latin typeface="함초롬바탕" panose="02030604000101010101" pitchFamily="18" charset="-127"/>
                <a:ea typeface="함초롬바탕" panose="02030604000101010101" pitchFamily="18" charset="-127"/>
                <a:cs typeface="함초롬바탕" panose="02030604000101010101" pitchFamily="18" charset="-127"/>
              </a:rPr>
              <a:t>01</a:t>
            </a:r>
            <a:endParaRPr lang="ko-KR" altLang="en-US" sz="2200" b="1" dirty="0">
              <a:solidFill>
                <a:srgbClr val="FF873C"/>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cxnSp>
        <p:nvCxnSpPr>
          <p:cNvPr id="5" name="직선 연결선 4"/>
          <p:cNvCxnSpPr/>
          <p:nvPr/>
        </p:nvCxnSpPr>
        <p:spPr>
          <a:xfrm rot="10800000">
            <a:off x="431800" y="329689"/>
            <a:ext cx="1357314" cy="0"/>
          </a:xfrm>
          <a:prstGeom prst="line">
            <a:avLst/>
          </a:prstGeom>
          <a:ln w="38100">
            <a:solidFill>
              <a:srgbClr val="FF873C"/>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p:nvCxnSpPr>
        <p:spPr>
          <a:xfrm rot="10800000">
            <a:off x="431800" y="1420724"/>
            <a:ext cx="1321115" cy="0"/>
          </a:xfrm>
          <a:prstGeom prst="line">
            <a:avLst/>
          </a:prstGeom>
          <a:ln w="12700">
            <a:solidFill>
              <a:srgbClr val="FF873C"/>
            </a:solidFill>
          </a:ln>
        </p:spPr>
        <p:style>
          <a:lnRef idx="1">
            <a:schemeClr val="accent1"/>
          </a:lnRef>
          <a:fillRef idx="0">
            <a:schemeClr val="accent1"/>
          </a:fillRef>
          <a:effectRef idx="0">
            <a:schemeClr val="accent1"/>
          </a:effectRef>
          <a:fontRef idx="minor">
            <a:schemeClr val="tx1"/>
          </a:fontRef>
        </p:style>
      </p:cxnSp>
      <p:sp>
        <p:nvSpPr>
          <p:cNvPr id="10" name="제목 9"/>
          <p:cNvSpPr>
            <a:spLocks noGrp="1"/>
          </p:cNvSpPr>
          <p:nvPr>
            <p:ph type="title" idx="4294967295"/>
          </p:nvPr>
        </p:nvSpPr>
        <p:spPr>
          <a:xfrm>
            <a:off x="2147540" y="212960"/>
            <a:ext cx="2424460" cy="1031988"/>
          </a:xfrm>
        </p:spPr>
        <p:txBody>
          <a:bodyPr anchor="t">
            <a:normAutofit/>
          </a:bodyPr>
          <a:lstStyle/>
          <a:p>
            <a:pPr algn="l"/>
            <a:r>
              <a:rPr lang="en-US" altLang="ko-KR" sz="2400" spc="-100" dirty="0">
                <a:latin typeface="함초롬바탕" panose="02030604000101010101" pitchFamily="18" charset="-127"/>
                <a:ea typeface="함초롬바탕" panose="02030604000101010101" pitchFamily="18" charset="-127"/>
                <a:cs typeface="함초롬바탕" panose="02030604000101010101" pitchFamily="18" charset="-127"/>
              </a:rPr>
              <a:t>Preview</a:t>
            </a:r>
            <a:endParaRPr lang="ko-KR" altLang="en-US" sz="2400" spc="-1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pic>
        <p:nvPicPr>
          <p:cNvPr id="2" name="그림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147540" y="1422099"/>
            <a:ext cx="3288556" cy="4940855"/>
          </a:xfrm>
          <a:prstGeom prst="rect">
            <a:avLst/>
          </a:prstGeom>
        </p:spPr>
      </p:pic>
      <p:pic>
        <p:nvPicPr>
          <p:cNvPr id="7" name="그림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41263" y="1420724"/>
            <a:ext cx="6482684" cy="3112071"/>
          </a:xfrm>
          <a:prstGeom prst="rect">
            <a:avLst/>
          </a:prstGeom>
        </p:spPr>
      </p:pic>
    </p:spTree>
    <p:extLst>
      <p:ext uri="{BB962C8B-B14F-4D97-AF65-F5344CB8AC3E}">
        <p14:creationId xmlns:p14="http://schemas.microsoft.com/office/powerpoint/2010/main" val="2311809272"/>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328861" y="376956"/>
            <a:ext cx="489236" cy="430887"/>
          </a:xfrm>
          <a:prstGeom prst="rect">
            <a:avLst/>
          </a:prstGeom>
        </p:spPr>
        <p:txBody>
          <a:bodyPr wrap="none">
            <a:spAutoFit/>
          </a:bodyPr>
          <a:lstStyle/>
          <a:p>
            <a:r>
              <a:rPr lang="en-US" altLang="ko-KR" sz="2200" b="1" dirty="0">
                <a:solidFill>
                  <a:srgbClr val="FF873C"/>
                </a:solidFill>
                <a:latin typeface="함초롬바탕" panose="02030604000101010101" pitchFamily="18" charset="-127"/>
                <a:ea typeface="함초롬바탕" panose="02030604000101010101" pitchFamily="18" charset="-127"/>
                <a:cs typeface="함초롬바탕" panose="02030604000101010101" pitchFamily="18" charset="-127"/>
              </a:rPr>
              <a:t>01</a:t>
            </a:r>
            <a:endParaRPr lang="ko-KR" altLang="en-US" sz="2200" b="1" dirty="0">
              <a:solidFill>
                <a:srgbClr val="FF873C"/>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cxnSp>
        <p:nvCxnSpPr>
          <p:cNvPr id="5" name="직선 연결선 4"/>
          <p:cNvCxnSpPr/>
          <p:nvPr/>
        </p:nvCxnSpPr>
        <p:spPr>
          <a:xfrm rot="10800000">
            <a:off x="431800" y="329689"/>
            <a:ext cx="1357314" cy="0"/>
          </a:xfrm>
          <a:prstGeom prst="line">
            <a:avLst/>
          </a:prstGeom>
          <a:ln w="38100">
            <a:solidFill>
              <a:srgbClr val="FF873C"/>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p:nvCxnSpPr>
        <p:spPr>
          <a:xfrm rot="10800000">
            <a:off x="431800" y="1420724"/>
            <a:ext cx="1321115" cy="0"/>
          </a:xfrm>
          <a:prstGeom prst="line">
            <a:avLst/>
          </a:prstGeom>
          <a:ln w="12700">
            <a:solidFill>
              <a:srgbClr val="FF873C"/>
            </a:solidFill>
          </a:ln>
        </p:spPr>
        <p:style>
          <a:lnRef idx="1">
            <a:schemeClr val="accent1"/>
          </a:lnRef>
          <a:fillRef idx="0">
            <a:schemeClr val="accent1"/>
          </a:fillRef>
          <a:effectRef idx="0">
            <a:schemeClr val="accent1"/>
          </a:effectRef>
          <a:fontRef idx="minor">
            <a:schemeClr val="tx1"/>
          </a:fontRef>
        </p:style>
      </p:cxnSp>
      <p:sp>
        <p:nvSpPr>
          <p:cNvPr id="10" name="제목 9"/>
          <p:cNvSpPr>
            <a:spLocks noGrp="1"/>
          </p:cNvSpPr>
          <p:nvPr>
            <p:ph type="title" idx="4294967295"/>
          </p:nvPr>
        </p:nvSpPr>
        <p:spPr>
          <a:xfrm>
            <a:off x="2147540" y="212960"/>
            <a:ext cx="2424460" cy="1031988"/>
          </a:xfrm>
        </p:spPr>
        <p:txBody>
          <a:bodyPr anchor="t">
            <a:normAutofit/>
          </a:bodyPr>
          <a:lstStyle/>
          <a:p>
            <a:pPr algn="l"/>
            <a:r>
              <a:rPr lang="en-US" altLang="ko-KR" sz="2400" spc="-100" dirty="0">
                <a:latin typeface="함초롬바탕" panose="02030604000101010101" pitchFamily="18" charset="-127"/>
                <a:ea typeface="함초롬바탕" panose="02030604000101010101" pitchFamily="18" charset="-127"/>
                <a:cs typeface="함초롬바탕" panose="02030604000101010101" pitchFamily="18" charset="-127"/>
              </a:rPr>
              <a:t>Preview</a:t>
            </a:r>
            <a:endParaRPr lang="ko-KR" altLang="en-US" sz="2400" spc="-1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graphicFrame>
        <p:nvGraphicFramePr>
          <p:cNvPr id="8" name="표 7"/>
          <p:cNvGraphicFramePr>
            <a:graphicFrameLocks noGrp="1"/>
          </p:cNvGraphicFramePr>
          <p:nvPr>
            <p:extLst>
              <p:ext uri="{D42A27DB-BD31-4B8C-83A1-F6EECF244321}">
                <p14:modId xmlns:p14="http://schemas.microsoft.com/office/powerpoint/2010/main" val="326480728"/>
              </p:ext>
            </p:extLst>
          </p:nvPr>
        </p:nvGraphicFramePr>
        <p:xfrm>
          <a:off x="818097" y="2349967"/>
          <a:ext cx="7805850" cy="2073608"/>
        </p:xfrm>
        <a:graphic>
          <a:graphicData uri="http://schemas.openxmlformats.org/drawingml/2006/table">
            <a:tbl>
              <a:tblPr/>
              <a:tblGrid>
                <a:gridCol w="1112252">
                  <a:extLst>
                    <a:ext uri="{9D8B030D-6E8A-4147-A177-3AD203B41FA5}">
                      <a16:colId xmlns:a16="http://schemas.microsoft.com/office/drawing/2014/main" val="20000"/>
                    </a:ext>
                  </a:extLst>
                </a:gridCol>
                <a:gridCol w="6693598">
                  <a:extLst>
                    <a:ext uri="{9D8B030D-6E8A-4147-A177-3AD203B41FA5}">
                      <a16:colId xmlns:a16="http://schemas.microsoft.com/office/drawing/2014/main" val="20001"/>
                    </a:ext>
                  </a:extLst>
                </a:gridCol>
              </a:tblGrid>
              <a:tr h="518402">
                <a:tc>
                  <a:txBody>
                    <a:bodyPr/>
                    <a:lstStyle/>
                    <a:p>
                      <a:pPr marL="0" marR="0" indent="0" algn="just" fontAlgn="base" latinLnBrk="1">
                        <a:lnSpc>
                          <a:spcPct val="160000"/>
                        </a:lnSpc>
                        <a:spcBef>
                          <a:spcPts val="0"/>
                        </a:spcBef>
                        <a:spcAft>
                          <a:spcPts val="0"/>
                        </a:spcAft>
                      </a:pPr>
                      <a:r>
                        <a:rPr lang="en-US" sz="1600" b="1" kern="0" spc="0" dirty="0">
                          <a:solidFill>
                            <a:srgbClr val="000000"/>
                          </a:solidFill>
                          <a:effectLst/>
                          <a:latin typeface="함초롬바탕" panose="02030604000101010101" pitchFamily="18" charset="-127"/>
                          <a:ea typeface="함초롬바탕" panose="02030604000101010101" pitchFamily="18" charset="-127"/>
                        </a:rPr>
                        <a:t>Title:</a:t>
                      </a:r>
                      <a:endParaRPr lang="en-US" sz="1600" kern="0" spc="0" dirty="0">
                        <a:solidFill>
                          <a:srgbClr val="000000"/>
                        </a:solidFill>
                        <a:effectLst/>
                        <a:latin typeface="함초롬바탕" panose="02030604000101010101" pitchFamily="18" charset="-127"/>
                      </a:endParaRPr>
                    </a:p>
                  </a:txBody>
                  <a:tcPr marL="64770" marR="64770" marT="17907" marB="17907" anchor="ctr">
                    <a:lnL w="21590" cap="flat" cmpd="sng" algn="ctr">
                      <a:solidFill>
                        <a:srgbClr val="569CA5"/>
                      </a:solidFill>
                      <a:prstDash val="solid"/>
                      <a:round/>
                      <a:headEnd type="none" w="med" len="med"/>
                      <a:tailEnd type="none" w="med" len="med"/>
                    </a:lnL>
                    <a:lnR w="3556" cap="flat" cmpd="sng" algn="ctr">
                      <a:solidFill>
                        <a:srgbClr val="CBE1E3"/>
                      </a:solidFill>
                      <a:prstDash val="solid"/>
                      <a:round/>
                      <a:headEnd type="none" w="med" len="med"/>
                      <a:tailEnd type="none" w="med" len="med"/>
                    </a:lnR>
                    <a:lnT w="21590" cap="flat" cmpd="sng" algn="ctr">
                      <a:solidFill>
                        <a:srgbClr val="569CA5"/>
                      </a:solidFill>
                      <a:prstDash val="solid"/>
                      <a:round/>
                      <a:headEnd type="none" w="med" len="med"/>
                      <a:tailEnd type="none" w="med" len="med"/>
                    </a:lnT>
                    <a:lnB w="3556" cap="flat" cmpd="sng" algn="ctr">
                      <a:solidFill>
                        <a:srgbClr val="CBE1E3"/>
                      </a:solidFill>
                      <a:prstDash val="solid"/>
                      <a:round/>
                      <a:headEnd type="none" w="med" len="med"/>
                      <a:tailEnd type="none" w="med" len="med"/>
                    </a:lnB>
                    <a:solidFill>
                      <a:srgbClr val="AECFD3"/>
                    </a:solidFill>
                  </a:tcPr>
                </a:tc>
                <a:tc>
                  <a:txBody>
                    <a:bodyPr/>
                    <a:lstStyle/>
                    <a:p>
                      <a:pPr marL="0" marR="0" indent="0" algn="just" fontAlgn="base" latinLnBrk="1">
                        <a:lnSpc>
                          <a:spcPct val="160000"/>
                        </a:lnSpc>
                        <a:spcBef>
                          <a:spcPts val="0"/>
                        </a:spcBef>
                        <a:spcAft>
                          <a:spcPts val="0"/>
                        </a:spcAft>
                      </a:pPr>
                      <a:r>
                        <a:rPr lang="en-US" sz="1600" kern="0" spc="0" dirty="0">
                          <a:solidFill>
                            <a:srgbClr val="000000"/>
                          </a:solidFill>
                          <a:effectLst/>
                          <a:latin typeface="함초롬바탕" panose="02030604000101010101" pitchFamily="18" charset="-127"/>
                          <a:ea typeface="함초롬바탕" panose="02030604000101010101" pitchFamily="18" charset="-127"/>
                        </a:rPr>
                        <a:t>Cybersecurity and Cyberwar : What Everyone Needs to Know</a:t>
                      </a:r>
                      <a:endParaRPr lang="en-US" sz="16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CBE1E3"/>
                      </a:solidFill>
                      <a:prstDash val="solid"/>
                      <a:round/>
                      <a:headEnd type="none" w="med" len="med"/>
                      <a:tailEnd type="none" w="med" len="med"/>
                    </a:lnL>
                    <a:lnR w="21590" cap="flat" cmpd="sng" algn="ctr">
                      <a:solidFill>
                        <a:srgbClr val="569CA5"/>
                      </a:solidFill>
                      <a:prstDash val="solid"/>
                      <a:round/>
                      <a:headEnd type="none" w="med" len="med"/>
                      <a:tailEnd type="none" w="med" len="med"/>
                    </a:lnR>
                    <a:lnT w="21590" cap="flat" cmpd="sng" algn="ctr">
                      <a:solidFill>
                        <a:srgbClr val="569CA5"/>
                      </a:solidFill>
                      <a:prstDash val="solid"/>
                      <a:round/>
                      <a:headEnd type="none" w="med" len="med"/>
                      <a:tailEnd type="none" w="med" len="med"/>
                    </a:lnT>
                    <a:lnB w="3556" cap="flat" cmpd="sng" algn="ctr">
                      <a:solidFill>
                        <a:srgbClr val="CBE1E3"/>
                      </a:solidFill>
                      <a:prstDash val="solid"/>
                      <a:round/>
                      <a:headEnd type="none" w="med" len="med"/>
                      <a:tailEnd type="none" w="med" len="med"/>
                    </a:lnB>
                    <a:solidFill>
                      <a:srgbClr val="AECFD3"/>
                    </a:solidFill>
                  </a:tcPr>
                </a:tc>
                <a:extLst>
                  <a:ext uri="{0D108BD9-81ED-4DB2-BD59-A6C34878D82A}">
                    <a16:rowId xmlns:a16="http://schemas.microsoft.com/office/drawing/2014/main" val="10000"/>
                  </a:ext>
                </a:extLst>
              </a:tr>
              <a:tr h="518402">
                <a:tc>
                  <a:txBody>
                    <a:bodyPr/>
                    <a:lstStyle/>
                    <a:p>
                      <a:pPr marL="0" marR="0" indent="0" algn="just" fontAlgn="base" latinLnBrk="1">
                        <a:lnSpc>
                          <a:spcPct val="160000"/>
                        </a:lnSpc>
                        <a:spcBef>
                          <a:spcPts val="0"/>
                        </a:spcBef>
                        <a:spcAft>
                          <a:spcPts val="0"/>
                        </a:spcAft>
                      </a:pPr>
                      <a:r>
                        <a:rPr lang="en-US" sz="1600" b="1" kern="0" spc="0">
                          <a:solidFill>
                            <a:srgbClr val="000000"/>
                          </a:solidFill>
                          <a:effectLst/>
                          <a:latin typeface="함초롬바탕" panose="02030604000101010101" pitchFamily="18" charset="-127"/>
                          <a:ea typeface="함초롬바탕" panose="02030604000101010101" pitchFamily="18" charset="-127"/>
                        </a:rPr>
                        <a:t>Author(s):</a:t>
                      </a:r>
                      <a:endParaRPr lang="en-US" sz="1600" kern="0" spc="0">
                        <a:solidFill>
                          <a:srgbClr val="000000"/>
                        </a:solidFill>
                        <a:effectLst/>
                        <a:latin typeface="함초롬바탕" panose="02030604000101010101" pitchFamily="18" charset="-127"/>
                      </a:endParaRPr>
                    </a:p>
                  </a:txBody>
                  <a:tcPr marL="64770" marR="64770" marT="17907" marB="17907" anchor="ctr">
                    <a:lnL w="21590" cap="flat" cmpd="sng" algn="ctr">
                      <a:solidFill>
                        <a:srgbClr val="569CA5"/>
                      </a:solidFill>
                      <a:prstDash val="solid"/>
                      <a:round/>
                      <a:headEnd type="none" w="med" len="med"/>
                      <a:tailEnd type="none" w="med" len="med"/>
                    </a:lnL>
                    <a:lnR w="3556" cap="flat" cmpd="sng" algn="ctr">
                      <a:solidFill>
                        <a:srgbClr val="CBE1E3"/>
                      </a:solidFill>
                      <a:prstDash val="solid"/>
                      <a:round/>
                      <a:headEnd type="none" w="med" len="med"/>
                      <a:tailEnd type="none" w="med" len="med"/>
                    </a:lnR>
                    <a:lnT w="3556" cap="flat" cmpd="sng" algn="ctr">
                      <a:solidFill>
                        <a:srgbClr val="CBE1E3"/>
                      </a:solidFill>
                      <a:prstDash val="solid"/>
                      <a:round/>
                      <a:headEnd type="none" w="med" len="med"/>
                      <a:tailEnd type="none" w="med" len="med"/>
                    </a:lnT>
                    <a:lnB w="3556" cap="flat" cmpd="sng" algn="ctr">
                      <a:solidFill>
                        <a:srgbClr val="CBE1E3"/>
                      </a:solidFill>
                      <a:prstDash val="solid"/>
                      <a:round/>
                      <a:headEnd type="none" w="med" len="med"/>
                      <a:tailEnd type="none" w="med" len="med"/>
                    </a:lnB>
                    <a:solidFill>
                      <a:srgbClr val="FFFFFF"/>
                    </a:solidFill>
                  </a:tcPr>
                </a:tc>
                <a:tc>
                  <a:txBody>
                    <a:bodyPr/>
                    <a:lstStyle/>
                    <a:p>
                      <a:pPr marL="0" marR="0" indent="0" algn="just" fontAlgn="base" latinLnBrk="1">
                        <a:lnSpc>
                          <a:spcPct val="160000"/>
                        </a:lnSpc>
                        <a:spcBef>
                          <a:spcPts val="0"/>
                        </a:spcBef>
                        <a:spcAft>
                          <a:spcPts val="0"/>
                        </a:spcAft>
                      </a:pPr>
                      <a:r>
                        <a:rPr lang="en-US" sz="1600" kern="0" spc="0" dirty="0">
                          <a:solidFill>
                            <a:srgbClr val="000000"/>
                          </a:solidFill>
                          <a:effectLst/>
                          <a:latin typeface="함초롬바탕" panose="02030604000101010101" pitchFamily="18" charset="-127"/>
                          <a:ea typeface="함초롬바탕" panose="02030604000101010101" pitchFamily="18" charset="-127"/>
                        </a:rPr>
                        <a:t>Singer, P.W.; Friedman, Allan</a:t>
                      </a:r>
                      <a:endParaRPr lang="en-US" sz="16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CBE1E3"/>
                      </a:solidFill>
                      <a:prstDash val="solid"/>
                      <a:round/>
                      <a:headEnd type="none" w="med" len="med"/>
                      <a:tailEnd type="none" w="med" len="med"/>
                    </a:lnL>
                    <a:lnR w="21590" cap="flat" cmpd="sng" algn="ctr">
                      <a:solidFill>
                        <a:srgbClr val="569CA5"/>
                      </a:solidFill>
                      <a:prstDash val="solid"/>
                      <a:round/>
                      <a:headEnd type="none" w="med" len="med"/>
                      <a:tailEnd type="none" w="med" len="med"/>
                    </a:lnR>
                    <a:lnT w="3556" cap="flat" cmpd="sng" algn="ctr">
                      <a:solidFill>
                        <a:srgbClr val="CBE1E3"/>
                      </a:solidFill>
                      <a:prstDash val="solid"/>
                      <a:round/>
                      <a:headEnd type="none" w="med" len="med"/>
                      <a:tailEnd type="none" w="med" len="med"/>
                    </a:lnT>
                    <a:lnB w="3556" cap="flat" cmpd="sng" algn="ctr">
                      <a:solidFill>
                        <a:srgbClr val="CBE1E3"/>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18402">
                <a:tc>
                  <a:txBody>
                    <a:bodyPr/>
                    <a:lstStyle/>
                    <a:p>
                      <a:pPr marL="0" marR="0" indent="0" algn="just" fontAlgn="base" latinLnBrk="1">
                        <a:lnSpc>
                          <a:spcPct val="160000"/>
                        </a:lnSpc>
                        <a:spcBef>
                          <a:spcPts val="0"/>
                        </a:spcBef>
                        <a:spcAft>
                          <a:spcPts val="0"/>
                        </a:spcAft>
                      </a:pPr>
                      <a:r>
                        <a:rPr lang="en-US" sz="1600" b="1" kern="0" spc="0" dirty="0">
                          <a:solidFill>
                            <a:srgbClr val="000000"/>
                          </a:solidFill>
                          <a:effectLst/>
                          <a:latin typeface="함초롬바탕" panose="02030604000101010101" pitchFamily="18" charset="-127"/>
                          <a:ea typeface="함초롬바탕" panose="02030604000101010101" pitchFamily="18" charset="-127"/>
                        </a:rPr>
                        <a:t>Publisher:</a:t>
                      </a:r>
                      <a:endParaRPr lang="en-US" sz="1600" kern="0" spc="0" dirty="0">
                        <a:solidFill>
                          <a:srgbClr val="000000"/>
                        </a:solidFill>
                        <a:effectLst/>
                        <a:latin typeface="함초롬바탕" panose="02030604000101010101" pitchFamily="18" charset="-127"/>
                      </a:endParaRPr>
                    </a:p>
                  </a:txBody>
                  <a:tcPr marL="64770" marR="64770" marT="17907" marB="17907" anchor="ctr">
                    <a:lnL w="21590" cap="flat" cmpd="sng" algn="ctr">
                      <a:solidFill>
                        <a:srgbClr val="569CA5"/>
                      </a:solidFill>
                      <a:prstDash val="solid"/>
                      <a:round/>
                      <a:headEnd type="none" w="med" len="med"/>
                      <a:tailEnd type="none" w="med" len="med"/>
                    </a:lnL>
                    <a:lnR w="3556" cap="flat" cmpd="sng" algn="ctr">
                      <a:solidFill>
                        <a:srgbClr val="CBE1E3"/>
                      </a:solidFill>
                      <a:prstDash val="solid"/>
                      <a:round/>
                      <a:headEnd type="none" w="med" len="med"/>
                      <a:tailEnd type="none" w="med" len="med"/>
                    </a:lnR>
                    <a:lnT w="3556" cap="flat" cmpd="sng" algn="ctr">
                      <a:solidFill>
                        <a:srgbClr val="CBE1E3"/>
                      </a:solidFill>
                      <a:prstDash val="solid"/>
                      <a:round/>
                      <a:headEnd type="none" w="med" len="med"/>
                      <a:tailEnd type="none" w="med" len="med"/>
                    </a:lnT>
                    <a:lnB w="3556" cap="flat" cmpd="sng" algn="ctr">
                      <a:solidFill>
                        <a:srgbClr val="CBE1E3"/>
                      </a:solidFill>
                      <a:prstDash val="solid"/>
                      <a:round/>
                      <a:headEnd type="none" w="med" len="med"/>
                      <a:tailEnd type="none" w="med" len="med"/>
                    </a:lnB>
                    <a:solidFill>
                      <a:srgbClr val="FFFFFF"/>
                    </a:solidFill>
                  </a:tcPr>
                </a:tc>
                <a:tc>
                  <a:txBody>
                    <a:bodyPr/>
                    <a:lstStyle/>
                    <a:p>
                      <a:pPr marL="0" marR="0" indent="0" algn="just" fontAlgn="base" latinLnBrk="1">
                        <a:lnSpc>
                          <a:spcPct val="160000"/>
                        </a:lnSpc>
                        <a:spcBef>
                          <a:spcPts val="0"/>
                        </a:spcBef>
                        <a:spcAft>
                          <a:spcPts val="0"/>
                        </a:spcAft>
                      </a:pPr>
                      <a:r>
                        <a:rPr lang="en-US" sz="1600" kern="0" spc="0">
                          <a:solidFill>
                            <a:srgbClr val="000000"/>
                          </a:solidFill>
                          <a:effectLst/>
                          <a:latin typeface="함초롬바탕" panose="02030604000101010101" pitchFamily="18" charset="-127"/>
                          <a:ea typeface="함초롬바탕" panose="02030604000101010101" pitchFamily="18" charset="-127"/>
                        </a:rPr>
                        <a:t>Oxford University Press</a:t>
                      </a:r>
                      <a:endParaRPr lang="en-US" sz="1600" kern="0" spc="0">
                        <a:solidFill>
                          <a:srgbClr val="000000"/>
                        </a:solidFill>
                        <a:effectLst/>
                        <a:latin typeface="함초롬바탕" panose="02030604000101010101" pitchFamily="18" charset="-127"/>
                      </a:endParaRPr>
                    </a:p>
                  </a:txBody>
                  <a:tcPr marL="64770" marR="64770" marT="17907" marB="17907" anchor="ctr">
                    <a:lnL w="3556" cap="flat" cmpd="sng" algn="ctr">
                      <a:solidFill>
                        <a:srgbClr val="CBE1E3"/>
                      </a:solidFill>
                      <a:prstDash val="solid"/>
                      <a:round/>
                      <a:headEnd type="none" w="med" len="med"/>
                      <a:tailEnd type="none" w="med" len="med"/>
                    </a:lnL>
                    <a:lnR w="21590" cap="flat" cmpd="sng" algn="ctr">
                      <a:solidFill>
                        <a:srgbClr val="569CA5"/>
                      </a:solidFill>
                      <a:prstDash val="solid"/>
                      <a:round/>
                      <a:headEnd type="none" w="med" len="med"/>
                      <a:tailEnd type="none" w="med" len="med"/>
                    </a:lnR>
                    <a:lnT w="3556" cap="flat" cmpd="sng" algn="ctr">
                      <a:solidFill>
                        <a:srgbClr val="CBE1E3"/>
                      </a:solidFill>
                      <a:prstDash val="solid"/>
                      <a:round/>
                      <a:headEnd type="none" w="med" len="med"/>
                      <a:tailEnd type="none" w="med" len="med"/>
                    </a:lnT>
                    <a:lnB w="3556" cap="flat" cmpd="sng" algn="ctr">
                      <a:solidFill>
                        <a:srgbClr val="CBE1E3"/>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18402">
                <a:tc>
                  <a:txBody>
                    <a:bodyPr/>
                    <a:lstStyle/>
                    <a:p>
                      <a:pPr marL="0" marR="0" indent="0" algn="just" fontAlgn="base" latinLnBrk="1">
                        <a:lnSpc>
                          <a:spcPct val="160000"/>
                        </a:lnSpc>
                        <a:spcBef>
                          <a:spcPts val="0"/>
                        </a:spcBef>
                        <a:spcAft>
                          <a:spcPts val="0"/>
                        </a:spcAft>
                      </a:pPr>
                      <a:r>
                        <a:rPr lang="en-US" sz="1600" b="1" kern="0" spc="0" dirty="0">
                          <a:solidFill>
                            <a:srgbClr val="000000"/>
                          </a:solidFill>
                          <a:effectLst/>
                          <a:latin typeface="함초롬바탕" panose="02030604000101010101" pitchFamily="18" charset="-127"/>
                          <a:ea typeface="함초롬바탕" panose="02030604000101010101" pitchFamily="18" charset="-127"/>
                        </a:rPr>
                        <a:t>Pages:</a:t>
                      </a:r>
                      <a:endParaRPr lang="en-US" sz="1600" kern="0" spc="0" dirty="0">
                        <a:solidFill>
                          <a:srgbClr val="000000"/>
                        </a:solidFill>
                        <a:effectLst/>
                        <a:latin typeface="함초롬바탕" panose="02030604000101010101" pitchFamily="18" charset="-127"/>
                      </a:endParaRPr>
                    </a:p>
                  </a:txBody>
                  <a:tcPr marL="64770" marR="64770" marT="17907" marB="17907" anchor="ctr">
                    <a:lnL w="21590" cap="flat" cmpd="sng" algn="ctr">
                      <a:solidFill>
                        <a:srgbClr val="569CA5"/>
                      </a:solidFill>
                      <a:prstDash val="solid"/>
                      <a:round/>
                      <a:headEnd type="none" w="med" len="med"/>
                      <a:tailEnd type="none" w="med" len="med"/>
                    </a:lnL>
                    <a:lnR w="3556" cap="flat" cmpd="sng" algn="ctr">
                      <a:solidFill>
                        <a:srgbClr val="CBE1E3"/>
                      </a:solidFill>
                      <a:prstDash val="solid"/>
                      <a:round/>
                      <a:headEnd type="none" w="med" len="med"/>
                      <a:tailEnd type="none" w="med" len="med"/>
                    </a:lnR>
                    <a:lnT w="3556" cap="flat" cmpd="sng" algn="ctr">
                      <a:solidFill>
                        <a:srgbClr val="CBE1E3"/>
                      </a:solidFill>
                      <a:prstDash val="solid"/>
                      <a:round/>
                      <a:headEnd type="none" w="med" len="med"/>
                      <a:tailEnd type="none" w="med" len="med"/>
                    </a:lnT>
                    <a:lnB w="21590" cap="flat" cmpd="sng" algn="ctr">
                      <a:solidFill>
                        <a:srgbClr val="569CA5"/>
                      </a:solidFill>
                      <a:prstDash val="solid"/>
                      <a:round/>
                      <a:headEnd type="none" w="med" len="med"/>
                      <a:tailEnd type="none" w="med" len="med"/>
                    </a:lnB>
                    <a:solidFill>
                      <a:srgbClr val="FFFFFF"/>
                    </a:solidFill>
                  </a:tcPr>
                </a:tc>
                <a:tc>
                  <a:txBody>
                    <a:bodyPr/>
                    <a:lstStyle/>
                    <a:p>
                      <a:pPr marL="0" marR="0" indent="0" algn="just" fontAlgn="base" latinLnBrk="1">
                        <a:lnSpc>
                          <a:spcPct val="160000"/>
                        </a:lnSpc>
                        <a:spcBef>
                          <a:spcPts val="0"/>
                        </a:spcBef>
                        <a:spcAft>
                          <a:spcPts val="0"/>
                        </a:spcAft>
                      </a:pPr>
                      <a:r>
                        <a:rPr lang="en-US" sz="1600" kern="0" spc="0" dirty="0">
                          <a:solidFill>
                            <a:srgbClr val="000000"/>
                          </a:solidFill>
                          <a:effectLst/>
                          <a:latin typeface="함초롬바탕" panose="02030604000101010101" pitchFamily="18" charset="-127"/>
                          <a:ea typeface="함초롬바탕" panose="02030604000101010101" pitchFamily="18" charset="-127"/>
                        </a:rPr>
                        <a:t>322</a:t>
                      </a:r>
                      <a:endParaRPr lang="en-US" sz="16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CBE1E3"/>
                      </a:solidFill>
                      <a:prstDash val="solid"/>
                      <a:round/>
                      <a:headEnd type="none" w="med" len="med"/>
                      <a:tailEnd type="none" w="med" len="med"/>
                    </a:lnL>
                    <a:lnR w="21590" cap="flat" cmpd="sng" algn="ctr">
                      <a:solidFill>
                        <a:srgbClr val="569CA5"/>
                      </a:solidFill>
                      <a:prstDash val="solid"/>
                      <a:round/>
                      <a:headEnd type="none" w="med" len="med"/>
                      <a:tailEnd type="none" w="med" len="med"/>
                    </a:lnR>
                    <a:lnT w="3556" cap="flat" cmpd="sng" algn="ctr">
                      <a:solidFill>
                        <a:srgbClr val="CBE1E3"/>
                      </a:solidFill>
                      <a:prstDash val="solid"/>
                      <a:round/>
                      <a:headEnd type="none" w="med" len="med"/>
                      <a:tailEnd type="none" w="med" len="med"/>
                    </a:lnT>
                    <a:lnB w="21590" cap="flat" cmpd="sng" algn="ctr">
                      <a:solidFill>
                        <a:srgbClr val="569CA5"/>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73689661"/>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8" name="직선 연결선 7"/>
          <p:cNvCxnSpPr/>
          <p:nvPr/>
        </p:nvCxnSpPr>
        <p:spPr>
          <a:xfrm rot="10800000">
            <a:off x="431800" y="1412776"/>
            <a:ext cx="1321115" cy="0"/>
          </a:xfrm>
          <a:prstGeom prst="line">
            <a:avLst/>
          </a:prstGeom>
          <a:ln w="12700">
            <a:solidFill>
              <a:srgbClr val="FF873C"/>
            </a:solidFill>
          </a:ln>
        </p:spPr>
        <p:style>
          <a:lnRef idx="1">
            <a:schemeClr val="accent1"/>
          </a:lnRef>
          <a:fillRef idx="0">
            <a:schemeClr val="accent1"/>
          </a:fillRef>
          <a:effectRef idx="0">
            <a:schemeClr val="accent1"/>
          </a:effectRef>
          <a:fontRef idx="minor">
            <a:schemeClr val="tx1"/>
          </a:fontRef>
        </p:style>
      </p:cxnSp>
      <p:sp>
        <p:nvSpPr>
          <p:cNvPr id="2" name="직사각형 1"/>
          <p:cNvSpPr/>
          <p:nvPr/>
        </p:nvSpPr>
        <p:spPr>
          <a:xfrm>
            <a:off x="2019466" y="1124744"/>
            <a:ext cx="1980030" cy="923330"/>
          </a:xfrm>
          <a:prstGeom prst="rect">
            <a:avLst/>
          </a:prstGeom>
          <a:noFill/>
        </p:spPr>
        <p:txBody>
          <a:bodyPr wrap="none" lIns="91440" tIns="45720" rIns="91440" bIns="45720">
            <a:spAutoFit/>
          </a:bodyPr>
          <a:lstStyle/>
          <a:p>
            <a:pPr algn="ctr"/>
            <a:r>
              <a:rPr lang="en-US" altLang="ko-KR"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함초롬바탕" panose="02030604000101010101" pitchFamily="18" charset="-127"/>
                <a:ea typeface="함초롬바탕" panose="02030604000101010101" pitchFamily="18" charset="-127"/>
                <a:cs typeface="함초롬바탕" panose="02030604000101010101" pitchFamily="18" charset="-127"/>
              </a:rPr>
              <a:t>Story</a:t>
            </a:r>
            <a:endParaRPr lang="ko-KR" alt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함초롬바탕" panose="02030604000101010101" pitchFamily="18" charset="-127"/>
              <a:ea typeface="함초롬바탕" panose="02030604000101010101" pitchFamily="18" charset="-127"/>
              <a:cs typeface="함초롬바탕" panose="02030604000101010101" pitchFamily="18" charset="-127"/>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328861" y="376956"/>
            <a:ext cx="489236" cy="430887"/>
          </a:xfrm>
          <a:prstGeom prst="rect">
            <a:avLst/>
          </a:prstGeom>
        </p:spPr>
        <p:txBody>
          <a:bodyPr wrap="none">
            <a:spAutoFit/>
          </a:bodyPr>
          <a:lstStyle/>
          <a:p>
            <a:r>
              <a:rPr lang="en-US" altLang="ko-KR" sz="2200" b="1" dirty="0">
                <a:solidFill>
                  <a:srgbClr val="FF873C"/>
                </a:solidFill>
                <a:latin typeface="함초롬바탕" panose="02030604000101010101" pitchFamily="18" charset="-127"/>
                <a:ea typeface="함초롬바탕" panose="02030604000101010101" pitchFamily="18" charset="-127"/>
                <a:cs typeface="함초롬바탕" panose="02030604000101010101" pitchFamily="18" charset="-127"/>
              </a:rPr>
              <a:t>02</a:t>
            </a:r>
            <a:endParaRPr lang="ko-KR" altLang="en-US" sz="2200" b="1" dirty="0">
              <a:solidFill>
                <a:srgbClr val="FF873C"/>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cxnSp>
        <p:nvCxnSpPr>
          <p:cNvPr id="5" name="직선 연결선 4"/>
          <p:cNvCxnSpPr/>
          <p:nvPr/>
        </p:nvCxnSpPr>
        <p:spPr>
          <a:xfrm rot="10800000">
            <a:off x="431800" y="329689"/>
            <a:ext cx="1357314" cy="0"/>
          </a:xfrm>
          <a:prstGeom prst="line">
            <a:avLst/>
          </a:prstGeom>
          <a:ln w="38100">
            <a:solidFill>
              <a:srgbClr val="FF873C"/>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p:nvCxnSpPr>
        <p:spPr>
          <a:xfrm rot="10800000">
            <a:off x="431800" y="1420724"/>
            <a:ext cx="1321115" cy="0"/>
          </a:xfrm>
          <a:prstGeom prst="line">
            <a:avLst/>
          </a:prstGeom>
          <a:ln w="12700">
            <a:solidFill>
              <a:srgbClr val="FF873C"/>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124372" y="1340768"/>
            <a:ext cx="3960440" cy="584775"/>
          </a:xfrm>
          <a:prstGeom prst="rect">
            <a:avLst/>
          </a:prstGeom>
          <a:noFill/>
        </p:spPr>
        <p:txBody>
          <a:bodyPr wrap="square" rtlCol="0">
            <a:spAutoFit/>
          </a:bodyPr>
          <a:lstStyle/>
          <a:p>
            <a:r>
              <a:rPr lang="en-US" altLang="ko-KR" sz="3200" b="1" spc="-80" dirty="0">
                <a:solidFill>
                  <a:srgbClr val="FF873C"/>
                </a:solidFill>
                <a:latin typeface="함초롬바탕" panose="02030604000101010101" pitchFamily="18" charset="-127"/>
                <a:ea typeface="함초롬바탕" panose="02030604000101010101" pitchFamily="18" charset="-127"/>
                <a:cs typeface="함초롬바탕" panose="02030604000101010101" pitchFamily="18" charset="-127"/>
              </a:rPr>
              <a:t>Contents</a:t>
            </a:r>
          </a:p>
        </p:txBody>
      </p:sp>
      <p:sp>
        <p:nvSpPr>
          <p:cNvPr id="10" name="제목 9"/>
          <p:cNvSpPr>
            <a:spLocks noGrp="1"/>
          </p:cNvSpPr>
          <p:nvPr>
            <p:ph type="title" idx="4294967295"/>
          </p:nvPr>
        </p:nvSpPr>
        <p:spPr>
          <a:xfrm>
            <a:off x="2147540" y="212960"/>
            <a:ext cx="2424460" cy="1031988"/>
          </a:xfrm>
        </p:spPr>
        <p:txBody>
          <a:bodyPr anchor="t">
            <a:normAutofit/>
          </a:bodyPr>
          <a:lstStyle/>
          <a:p>
            <a:pPr algn="l"/>
            <a:r>
              <a:rPr lang="en-US" altLang="ko-KR" sz="2400" spc="-100" dirty="0">
                <a:latin typeface="함초롬바탕" panose="02030604000101010101" pitchFamily="18" charset="-127"/>
                <a:ea typeface="함초롬바탕" panose="02030604000101010101" pitchFamily="18" charset="-127"/>
                <a:cs typeface="함초롬바탕" panose="02030604000101010101" pitchFamily="18" charset="-127"/>
              </a:rPr>
              <a:t>Story</a:t>
            </a:r>
            <a:endParaRPr lang="ko-KR" altLang="en-US" sz="2400" spc="-1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graphicFrame>
        <p:nvGraphicFramePr>
          <p:cNvPr id="13" name="다이어그램 12"/>
          <p:cNvGraphicFramePr/>
          <p:nvPr>
            <p:extLst>
              <p:ext uri="{D42A27DB-BD31-4B8C-83A1-F6EECF244321}">
                <p14:modId xmlns:p14="http://schemas.microsoft.com/office/powerpoint/2010/main" val="572509129"/>
              </p:ext>
            </p:extLst>
          </p:nvPr>
        </p:nvGraphicFramePr>
        <p:xfrm>
          <a:off x="1968109" y="2132386"/>
          <a:ext cx="5068682" cy="32048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328861" y="376956"/>
            <a:ext cx="489236" cy="430887"/>
          </a:xfrm>
          <a:prstGeom prst="rect">
            <a:avLst/>
          </a:prstGeom>
        </p:spPr>
        <p:txBody>
          <a:bodyPr wrap="none">
            <a:spAutoFit/>
          </a:bodyPr>
          <a:lstStyle/>
          <a:p>
            <a:r>
              <a:rPr lang="en-US" altLang="ko-KR" sz="2200" b="1" dirty="0">
                <a:solidFill>
                  <a:srgbClr val="FF873C"/>
                </a:solidFill>
                <a:latin typeface="함초롬바탕" panose="02030604000101010101" pitchFamily="18" charset="-127"/>
                <a:ea typeface="함초롬바탕" panose="02030604000101010101" pitchFamily="18" charset="-127"/>
                <a:cs typeface="함초롬바탕" panose="02030604000101010101" pitchFamily="18" charset="-127"/>
              </a:rPr>
              <a:t>02</a:t>
            </a:r>
            <a:endParaRPr lang="ko-KR" altLang="en-US" sz="2200" b="1" dirty="0">
              <a:solidFill>
                <a:srgbClr val="FF873C"/>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cxnSp>
        <p:nvCxnSpPr>
          <p:cNvPr id="5" name="직선 연결선 4"/>
          <p:cNvCxnSpPr/>
          <p:nvPr/>
        </p:nvCxnSpPr>
        <p:spPr>
          <a:xfrm rot="10800000">
            <a:off x="431800" y="329689"/>
            <a:ext cx="1357314" cy="0"/>
          </a:xfrm>
          <a:prstGeom prst="line">
            <a:avLst/>
          </a:prstGeom>
          <a:ln w="38100">
            <a:solidFill>
              <a:srgbClr val="FF873C"/>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p:nvCxnSpPr>
        <p:spPr>
          <a:xfrm rot="10800000">
            <a:off x="431800" y="1420724"/>
            <a:ext cx="1321115" cy="0"/>
          </a:xfrm>
          <a:prstGeom prst="line">
            <a:avLst/>
          </a:prstGeom>
          <a:ln w="12700">
            <a:solidFill>
              <a:srgbClr val="FF873C"/>
            </a:solidFill>
          </a:ln>
        </p:spPr>
        <p:style>
          <a:lnRef idx="1">
            <a:schemeClr val="accent1"/>
          </a:lnRef>
          <a:fillRef idx="0">
            <a:schemeClr val="accent1"/>
          </a:fillRef>
          <a:effectRef idx="0">
            <a:schemeClr val="accent1"/>
          </a:effectRef>
          <a:fontRef idx="minor">
            <a:schemeClr val="tx1"/>
          </a:fontRef>
        </p:style>
      </p:cxnSp>
      <p:sp>
        <p:nvSpPr>
          <p:cNvPr id="10" name="제목 9"/>
          <p:cNvSpPr>
            <a:spLocks noGrp="1"/>
          </p:cNvSpPr>
          <p:nvPr>
            <p:ph type="title" idx="4294967295"/>
          </p:nvPr>
        </p:nvSpPr>
        <p:spPr>
          <a:xfrm>
            <a:off x="2147540" y="212960"/>
            <a:ext cx="2424460" cy="1031988"/>
          </a:xfrm>
        </p:spPr>
        <p:txBody>
          <a:bodyPr anchor="t">
            <a:normAutofit/>
          </a:bodyPr>
          <a:lstStyle/>
          <a:p>
            <a:pPr algn="l"/>
            <a:r>
              <a:rPr lang="en-US" altLang="ko-KR" sz="2400" spc="-100" dirty="0">
                <a:latin typeface="함초롬바탕" panose="02030604000101010101" pitchFamily="18" charset="-127"/>
                <a:ea typeface="함초롬바탕" panose="02030604000101010101" pitchFamily="18" charset="-127"/>
                <a:cs typeface="함초롬바탕" panose="02030604000101010101" pitchFamily="18" charset="-127"/>
              </a:rPr>
              <a:t>Story</a:t>
            </a:r>
            <a:endParaRPr lang="ko-KR" altLang="en-US" sz="2400" spc="-1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3" name="직사각형 2"/>
          <p:cNvSpPr/>
          <p:nvPr/>
        </p:nvSpPr>
        <p:spPr>
          <a:xfrm>
            <a:off x="5040052" y="3049796"/>
            <a:ext cx="3648756" cy="52322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ko-KR"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함초롬바탕" panose="02030604000101010101" pitchFamily="18" charset="-127"/>
                <a:ea typeface="함초롬바탕" panose="02030604000101010101" pitchFamily="18" charset="-127"/>
                <a:cs typeface="함초롬바탕" panose="02030604000101010101" pitchFamily="18" charset="-127"/>
              </a:rPr>
              <a:t>"All this cyber stuff."</a:t>
            </a:r>
            <a:endParaRPr lang="ko-KR" altLang="en-US" sz="28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4" name="직사각형 13"/>
          <p:cNvSpPr/>
          <p:nvPr/>
        </p:nvSpPr>
        <p:spPr>
          <a:xfrm>
            <a:off x="431799" y="4678900"/>
            <a:ext cx="7740600" cy="1015663"/>
          </a:xfrm>
          <a:prstGeom prst="rect">
            <a:avLst/>
          </a:prstGeom>
        </p:spPr>
        <p:txBody>
          <a:bodyPr wrap="square">
            <a:spAutoFit/>
          </a:bodyPr>
          <a:lstStyle/>
          <a:p>
            <a:pPr fontAlgn="base"/>
            <a:r>
              <a:rPr lang="en-US" altLang="ko-KR" sz="2000"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The serious problem in modern society is that 97 percent of the 500 companies are hacked but they do not take the fact of being hacked seriously enough.</a:t>
            </a:r>
          </a:p>
        </p:txBody>
      </p:sp>
      <p:pic>
        <p:nvPicPr>
          <p:cNvPr id="7" name="그림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1799" y="1690302"/>
            <a:ext cx="4545991" cy="2710806"/>
          </a:xfrm>
          <a:prstGeom prst="rect">
            <a:avLst/>
          </a:prstGeom>
        </p:spPr>
      </p:pic>
    </p:spTree>
    <p:extLst>
      <p:ext uri="{BB962C8B-B14F-4D97-AF65-F5344CB8AC3E}">
        <p14:creationId xmlns:p14="http://schemas.microsoft.com/office/powerpoint/2010/main" val="157034761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328861" y="376956"/>
            <a:ext cx="489236" cy="430887"/>
          </a:xfrm>
          <a:prstGeom prst="rect">
            <a:avLst/>
          </a:prstGeom>
        </p:spPr>
        <p:txBody>
          <a:bodyPr wrap="none">
            <a:spAutoFit/>
          </a:bodyPr>
          <a:lstStyle/>
          <a:p>
            <a:r>
              <a:rPr lang="en-US" altLang="ko-KR" sz="2200" b="1" dirty="0">
                <a:solidFill>
                  <a:srgbClr val="FF873C"/>
                </a:solidFill>
                <a:latin typeface="함초롬바탕" panose="02030604000101010101" pitchFamily="18" charset="-127"/>
                <a:ea typeface="함초롬바탕" panose="02030604000101010101" pitchFamily="18" charset="-127"/>
                <a:cs typeface="함초롬바탕" panose="02030604000101010101" pitchFamily="18" charset="-127"/>
              </a:rPr>
              <a:t>02</a:t>
            </a:r>
            <a:endParaRPr lang="ko-KR" altLang="en-US" sz="2200" b="1" dirty="0">
              <a:solidFill>
                <a:srgbClr val="FF873C"/>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cxnSp>
        <p:nvCxnSpPr>
          <p:cNvPr id="5" name="직선 연결선 4"/>
          <p:cNvCxnSpPr/>
          <p:nvPr/>
        </p:nvCxnSpPr>
        <p:spPr>
          <a:xfrm rot="10800000">
            <a:off x="431800" y="329689"/>
            <a:ext cx="1357314" cy="0"/>
          </a:xfrm>
          <a:prstGeom prst="line">
            <a:avLst/>
          </a:prstGeom>
          <a:ln w="38100">
            <a:solidFill>
              <a:srgbClr val="FF873C"/>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p:nvCxnSpPr>
        <p:spPr>
          <a:xfrm rot="10800000">
            <a:off x="431800" y="1420724"/>
            <a:ext cx="1321115" cy="0"/>
          </a:xfrm>
          <a:prstGeom prst="line">
            <a:avLst/>
          </a:prstGeom>
          <a:ln w="12700">
            <a:solidFill>
              <a:srgbClr val="FF873C"/>
            </a:solidFill>
          </a:ln>
        </p:spPr>
        <p:style>
          <a:lnRef idx="1">
            <a:schemeClr val="accent1"/>
          </a:lnRef>
          <a:fillRef idx="0">
            <a:schemeClr val="accent1"/>
          </a:fillRef>
          <a:effectRef idx="0">
            <a:schemeClr val="accent1"/>
          </a:effectRef>
          <a:fontRef idx="minor">
            <a:schemeClr val="tx1"/>
          </a:fontRef>
        </p:style>
      </p:cxnSp>
      <p:sp>
        <p:nvSpPr>
          <p:cNvPr id="10" name="제목 9"/>
          <p:cNvSpPr>
            <a:spLocks noGrp="1"/>
          </p:cNvSpPr>
          <p:nvPr>
            <p:ph type="title" idx="4294967295"/>
          </p:nvPr>
        </p:nvSpPr>
        <p:spPr>
          <a:xfrm>
            <a:off x="2147540" y="212960"/>
            <a:ext cx="2424460" cy="1031988"/>
          </a:xfrm>
        </p:spPr>
        <p:txBody>
          <a:bodyPr anchor="t">
            <a:normAutofit/>
          </a:bodyPr>
          <a:lstStyle/>
          <a:p>
            <a:pPr algn="l"/>
            <a:r>
              <a:rPr lang="en-US" altLang="ko-KR" sz="2400" spc="-100" dirty="0">
                <a:latin typeface="함초롬바탕" panose="02030604000101010101" pitchFamily="18" charset="-127"/>
                <a:ea typeface="함초롬바탕" panose="02030604000101010101" pitchFamily="18" charset="-127"/>
                <a:cs typeface="함초롬바탕" panose="02030604000101010101" pitchFamily="18" charset="-127"/>
              </a:rPr>
              <a:t>Story</a:t>
            </a:r>
            <a:endParaRPr lang="ko-KR" altLang="en-US" sz="2400" spc="-1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3" name="직사각형 2"/>
          <p:cNvSpPr/>
          <p:nvPr/>
        </p:nvSpPr>
        <p:spPr>
          <a:xfrm>
            <a:off x="431799" y="1786379"/>
            <a:ext cx="3086101" cy="52322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ko-KR"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함초롬바탕" panose="02030604000101010101" pitchFamily="18" charset="-127"/>
                <a:ea typeface="함초롬바탕" panose="02030604000101010101" pitchFamily="18" charset="-127"/>
                <a:cs typeface="함초롬바탕" panose="02030604000101010101" pitchFamily="18" charset="-127"/>
              </a:rPr>
              <a:t>"How it all works"</a:t>
            </a:r>
            <a:endParaRPr lang="ko-KR" altLang="en-US" sz="28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4" name="직사각형 13"/>
          <p:cNvSpPr/>
          <p:nvPr/>
        </p:nvSpPr>
        <p:spPr>
          <a:xfrm>
            <a:off x="431798" y="2413915"/>
            <a:ext cx="8316665" cy="369332"/>
          </a:xfrm>
          <a:prstGeom prst="rect">
            <a:avLst/>
          </a:prstGeom>
        </p:spPr>
        <p:txBody>
          <a:bodyPr wrap="square">
            <a:spAutoFit/>
          </a:bodyPr>
          <a:lstStyle/>
          <a:p>
            <a:pPr fontAlgn="base"/>
            <a:r>
              <a:rPr lang="en-US" altLang="ko-KR"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It defined the cyberspace as the dominant platform of the 21st century.</a:t>
            </a:r>
          </a:p>
        </p:txBody>
      </p:sp>
      <p:sp>
        <p:nvSpPr>
          <p:cNvPr id="8" name="직사각형 7"/>
          <p:cNvSpPr/>
          <p:nvPr/>
        </p:nvSpPr>
        <p:spPr>
          <a:xfrm>
            <a:off x="431798" y="2422118"/>
            <a:ext cx="5482592" cy="369332"/>
          </a:xfrm>
          <a:prstGeom prst="rect">
            <a:avLst/>
          </a:prstGeom>
        </p:spPr>
        <p:txBody>
          <a:bodyPr wrap="square">
            <a:spAutoFit/>
          </a:bodyPr>
          <a:lstStyle/>
          <a:p>
            <a:pPr fontAlgn="base"/>
            <a:r>
              <a:rPr lang="en-US" altLang="ko-KR"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How the Internet works and what is the Internet</a:t>
            </a:r>
          </a:p>
        </p:txBody>
      </p:sp>
      <p:sp>
        <p:nvSpPr>
          <p:cNvPr id="9" name="직사각형 8"/>
          <p:cNvSpPr/>
          <p:nvPr/>
        </p:nvSpPr>
        <p:spPr>
          <a:xfrm>
            <a:off x="431798" y="2783247"/>
            <a:ext cx="8316665" cy="646331"/>
          </a:xfrm>
          <a:prstGeom prst="rect">
            <a:avLst/>
          </a:prstGeom>
        </p:spPr>
        <p:txBody>
          <a:bodyPr wrap="square">
            <a:spAutoFit/>
          </a:bodyPr>
          <a:lstStyle/>
          <a:p>
            <a:pPr fontAlgn="base"/>
            <a:r>
              <a:rPr lang="en-US" altLang="ko-KR"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There is an old joke that how the security industries have to do to protect your computer.</a:t>
            </a:r>
          </a:p>
        </p:txBody>
      </p:sp>
      <p:sp>
        <p:nvSpPr>
          <p:cNvPr id="11" name="직사각형 10"/>
          <p:cNvSpPr/>
          <p:nvPr/>
        </p:nvSpPr>
        <p:spPr>
          <a:xfrm>
            <a:off x="431798" y="3429578"/>
            <a:ext cx="8316665" cy="369332"/>
          </a:xfrm>
          <a:prstGeom prst="rect">
            <a:avLst/>
          </a:prstGeom>
        </p:spPr>
        <p:txBody>
          <a:bodyPr wrap="square">
            <a:spAutoFit/>
          </a:bodyPr>
          <a:lstStyle/>
          <a:p>
            <a:pPr fontAlgn="base"/>
            <a:r>
              <a:rPr lang="en-US" altLang="ko-KR"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Just "unplug" is the word.</a:t>
            </a:r>
          </a:p>
        </p:txBody>
      </p:sp>
      <p:sp>
        <p:nvSpPr>
          <p:cNvPr id="15" name="직사각형 14"/>
          <p:cNvSpPr/>
          <p:nvPr/>
        </p:nvSpPr>
        <p:spPr>
          <a:xfrm>
            <a:off x="3359771" y="3429578"/>
            <a:ext cx="2112330" cy="369332"/>
          </a:xfrm>
          <a:prstGeom prst="rect">
            <a:avLst/>
          </a:prstGeom>
        </p:spPr>
        <p:txBody>
          <a:bodyPr wrap="square">
            <a:spAutoFit/>
          </a:bodyPr>
          <a:lstStyle/>
          <a:p>
            <a:pPr fontAlgn="base"/>
            <a:r>
              <a:rPr lang="en-US" altLang="ko-KR"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But this is wrong. </a:t>
            </a:r>
          </a:p>
        </p:txBody>
      </p:sp>
      <p:sp>
        <p:nvSpPr>
          <p:cNvPr id="16" name="직사각형 15"/>
          <p:cNvSpPr/>
          <p:nvPr/>
        </p:nvSpPr>
        <p:spPr>
          <a:xfrm>
            <a:off x="431798" y="3798910"/>
            <a:ext cx="8316665" cy="646331"/>
          </a:xfrm>
          <a:prstGeom prst="rect">
            <a:avLst/>
          </a:prstGeom>
        </p:spPr>
        <p:txBody>
          <a:bodyPr wrap="square">
            <a:spAutoFit/>
          </a:bodyPr>
          <a:lstStyle/>
          <a:p>
            <a:pPr fontAlgn="base"/>
            <a:r>
              <a:rPr lang="en-US" altLang="ko-KR"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‘Confidentiality’, ‘Integrity’, ‘Availability’, call the "CIA triad", should be followed and adding resilience is also important.</a:t>
            </a:r>
          </a:p>
        </p:txBody>
      </p:sp>
      <p:sp>
        <p:nvSpPr>
          <p:cNvPr id="17" name="직사각형 16"/>
          <p:cNvSpPr/>
          <p:nvPr/>
        </p:nvSpPr>
        <p:spPr>
          <a:xfrm>
            <a:off x="431798" y="4445241"/>
            <a:ext cx="8316665" cy="1200329"/>
          </a:xfrm>
          <a:prstGeom prst="rect">
            <a:avLst/>
          </a:prstGeom>
        </p:spPr>
        <p:txBody>
          <a:bodyPr wrap="square">
            <a:spAutoFit/>
          </a:bodyPr>
          <a:lstStyle/>
          <a:p>
            <a:pPr fontAlgn="base"/>
            <a:r>
              <a:rPr lang="en-US" altLang="ko-KR"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And public-key encryption principle which is informed in the figure is similar to the RSA Cryptosystem which we learned in 'Security Mathematics', so it shows that Number Theory is also important to security.</a:t>
            </a:r>
          </a:p>
        </p:txBody>
      </p:sp>
      <p:sp>
        <p:nvSpPr>
          <p:cNvPr id="2" name="Rectangle 2"/>
          <p:cNvSpPr>
            <a:spLocks noChangeArrowheads="1"/>
          </p:cNvSpPr>
          <p:nvPr/>
        </p:nvSpPr>
        <p:spPr bwMode="auto">
          <a:xfrm>
            <a:off x="2400002" y="-40744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1025" name="_x293334888" descr="EMB000003ec7638"/>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145068" y="331173"/>
            <a:ext cx="4914601" cy="6317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35480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path" presetSubtype="0" accel="50000" decel="50000" fill="hold" grpId="0" nodeType="clickEffect">
                                  <p:stCondLst>
                                    <p:cond delay="0"/>
                                  </p:stCondLst>
                                  <p:childTnLst>
                                    <p:animMotion origin="layout" path="M 1.38889E-6 -2.59259E-6 L 0.1651 -2.59259E-6 C 0.23906 -2.59259E-6 0.33021 -0.02222 0.33021 -0.04004 L 0.33021 -0.07963 " pathEditMode="relative" rAng="0" ptsTypes="AAAA">
                                      <p:cBhvr>
                                        <p:cTn id="6" dur="2000" fill="hold"/>
                                        <p:tgtEl>
                                          <p:spTgt spid="8"/>
                                        </p:tgtEl>
                                        <p:attrNameLst>
                                          <p:attrName>ppt_x</p:attrName>
                                          <p:attrName>ppt_y</p:attrName>
                                        </p:attrNameLst>
                                      </p:cBhvr>
                                      <p:rCtr x="16510" y="-3981"/>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25"/>
                                        </p:tgtEl>
                                        <p:attrNameLst>
                                          <p:attrName>style.visibility</p:attrName>
                                        </p:attrNameLst>
                                      </p:cBhvr>
                                      <p:to>
                                        <p:strVal val="visible"/>
                                      </p:to>
                                    </p:set>
                                    <p:animEffect transition="in" filter="fade">
                                      <p:cBhvr>
                                        <p:cTn id="42" dur="500"/>
                                        <p:tgtEl>
                                          <p:spTgt spid="10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1025"/>
                                        </p:tgtEl>
                                      </p:cBhvr>
                                    </p:animEffect>
                                    <p:set>
                                      <p:cBhvr>
                                        <p:cTn id="47" dur="1" fill="hold">
                                          <p:stCondLst>
                                            <p:cond delay="499"/>
                                          </p:stCondLst>
                                        </p:cTn>
                                        <p:tgtEl>
                                          <p:spTgt spid="10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P spid="9" grpId="0"/>
      <p:bldP spid="11" grpId="0"/>
      <p:bldP spid="15" grpId="0"/>
      <p:bldP spid="16" grpId="0"/>
      <p:bldP spid="17" grpId="0"/>
    </p:bldLst>
  </p:timing>
</p:sld>
</file>

<file path=ppt/theme/theme1.xml><?xml version="1.0" encoding="utf-8"?>
<a:theme xmlns:a="http://schemas.openxmlformats.org/drawingml/2006/main" name="Office 테마">
  <a:themeElements>
    <a:clrScheme name="사용자 지정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2F2F2"/>
      </a:hlink>
      <a:folHlink>
        <a:srgbClr val="A5A5A5"/>
      </a:folHlink>
    </a:clrScheme>
    <a:fontScheme name="나눔고딕">
      <a:majorFont>
        <a:latin typeface="나눔고딕"/>
        <a:ea typeface="나눔고딕"/>
        <a:cs typeface=""/>
      </a:majorFont>
      <a:minorFont>
        <a:latin typeface="나눔고딕"/>
        <a:ea typeface="나눔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10382</TotalTime>
  <Words>373</Words>
  <Application>Microsoft Office PowerPoint</Application>
  <PresentationFormat>화면 슬라이드 쇼(4:3)</PresentationFormat>
  <Paragraphs>56</Paragraphs>
  <Slides>14</Slides>
  <Notes>9</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14</vt:i4>
      </vt:variant>
    </vt:vector>
  </HeadingPairs>
  <TitlesOfParts>
    <vt:vector size="19" baseType="lpstr">
      <vt:lpstr>함초롬바탕</vt:lpstr>
      <vt:lpstr>나눔고딕</vt:lpstr>
      <vt:lpstr>맑은 고딕</vt:lpstr>
      <vt:lpstr>Arial</vt:lpstr>
      <vt:lpstr>Office 테마</vt:lpstr>
      <vt:lpstr>PowerPoint 프레젠테이션</vt:lpstr>
      <vt:lpstr>1 Preview 2 Story 3 Impressions </vt:lpstr>
      <vt:lpstr>PowerPoint 프레젠테이션</vt:lpstr>
      <vt:lpstr>Preview</vt:lpstr>
      <vt:lpstr>Preview</vt:lpstr>
      <vt:lpstr>PowerPoint 프레젠테이션</vt:lpstr>
      <vt:lpstr>Story</vt:lpstr>
      <vt:lpstr>Story</vt:lpstr>
      <vt:lpstr>Story</vt:lpstr>
      <vt:lpstr>Story</vt:lpstr>
      <vt:lpstr>Story</vt:lpstr>
      <vt:lpstr>PowerPoint 프레젠테이션</vt:lpstr>
      <vt:lpstr>Impressions</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임현</dc:creator>
  <cp:lastModifiedBy>임현</cp:lastModifiedBy>
  <cp:revision>70</cp:revision>
  <cp:lastPrinted>2011-08-28T20:58:26Z</cp:lastPrinted>
  <dcterms:created xsi:type="dcterms:W3CDTF">2011-08-16T07:24:57Z</dcterms:created>
  <dcterms:modified xsi:type="dcterms:W3CDTF">2018-02-01T07:18:49Z</dcterms:modified>
</cp:coreProperties>
</file>