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71" r:id="rId2"/>
    <p:sldId id="274" r:id="rId3"/>
    <p:sldId id="286" r:id="rId4"/>
    <p:sldId id="287" r:id="rId5"/>
    <p:sldId id="299" r:id="rId6"/>
    <p:sldId id="279" r:id="rId7"/>
    <p:sldId id="292" r:id="rId8"/>
    <p:sldId id="294" r:id="rId9"/>
    <p:sldId id="295" r:id="rId10"/>
    <p:sldId id="296" r:id="rId11"/>
    <p:sldId id="297" r:id="rId12"/>
    <p:sldId id="298" r:id="rId13"/>
    <p:sldId id="300" r:id="rId14"/>
    <p:sldId id="307" r:id="rId15"/>
    <p:sldId id="308" r:id="rId16"/>
    <p:sldId id="309" r:id="rId17"/>
    <p:sldId id="301" r:id="rId18"/>
    <p:sldId id="302" r:id="rId19"/>
    <p:sldId id="303" r:id="rId20"/>
    <p:sldId id="304" r:id="rId21"/>
    <p:sldId id="305" r:id="rId22"/>
    <p:sldId id="306" r:id="rId23"/>
    <p:sldId id="310" r:id="rId24"/>
    <p:sldId id="311" r:id="rId25"/>
    <p:sldId id="313" r:id="rId26"/>
    <p:sldId id="312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4" r:id="rId37"/>
    <p:sldId id="325" r:id="rId38"/>
    <p:sldId id="285" r:id="rId39"/>
  </p:sldIdLst>
  <p:sldSz cx="9144000" cy="6858000" type="screen4x3"/>
  <p:notesSz cx="6805613" cy="9939338"/>
  <p:embeddedFontLst>
    <p:embeddedFont>
      <p:font typeface="나눔고딕" panose="020B0600000101010101" charset="-127"/>
      <p:regular r:id="rId41"/>
      <p:bold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나눔고딕 ExtraBold" panose="020B0600000101010101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4660"/>
  </p:normalViewPr>
  <p:slideViewPr>
    <p:cSldViewPr>
      <p:cViewPr varScale="1">
        <p:scale>
          <a:sx n="61" d="100"/>
          <a:sy n="61" d="100"/>
        </p:scale>
        <p:origin x="12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AFAE5-DBD1-4B96-8508-7AF96CBCA5C0}" type="doc">
      <dgm:prSet loTypeId="urn:microsoft.com/office/officeart/2005/8/layout/bProcess2" loCatId="process" qsTypeId="urn:microsoft.com/office/officeart/2005/8/quickstyle/3d2" qsCatId="3D" csTypeId="urn:microsoft.com/office/officeart/2005/8/colors/accent6_4" csCatId="accent6" phldr="1"/>
      <dgm:spPr/>
      <dgm:t>
        <a:bodyPr/>
        <a:lstStyle/>
        <a:p>
          <a:pPr latinLnBrk="1"/>
          <a:endParaRPr lang="ko-KR" altLang="en-US"/>
        </a:p>
      </dgm:t>
    </dgm:pt>
    <dgm:pt modelId="{46CD91C0-F9F1-439B-BA26-468433D5D67E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굴림체" panose="020B0609000101010101" pitchFamily="49" charset="-127"/>
              <a:ea typeface="굴림체" panose="020B0609000101010101" pitchFamily="49" charset="-127"/>
            </a:rPr>
            <a:t>수요 파악 및 </a:t>
          </a:r>
          <a:r>
            <a:rPr lang="ko-KR" altLang="en-US" sz="1600" dirty="0" smtClean="0">
              <a:latin typeface="굴림체" panose="020B0609000101010101" pitchFamily="49" charset="-127"/>
              <a:ea typeface="굴림체" panose="020B0609000101010101" pitchFamily="49" charset="-127"/>
            </a:rPr>
            <a:t>문제 정의</a:t>
          </a:r>
          <a:endParaRPr lang="ko-KR" altLang="en-US" sz="1600" dirty="0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8EE4CE79-E416-41CE-8751-9F80E83717BC}" type="parTrans" cxnId="{CF067B18-1C51-4AD8-A7AA-AB11A7B32B7C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A724F795-98ED-4D30-B660-E85D1E3FC0D3}" type="sibTrans" cxnId="{CF067B18-1C51-4AD8-A7AA-AB11A7B32B7C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B89E5625-5FA3-462E-821C-00BFF624228A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굴림체" panose="020B0609000101010101" pitchFamily="49" charset="-127"/>
              <a:ea typeface="굴림체" panose="020B0609000101010101" pitchFamily="49" charset="-127"/>
            </a:rPr>
            <a:t>정보 수집</a:t>
          </a:r>
          <a:endParaRPr lang="ko-KR" altLang="en-US" sz="1600" dirty="0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42B2A850-BD11-4BC2-8CCA-429A5693D440}" type="parTrans" cxnId="{1C431A8F-E5A8-4627-9040-089B2944B78B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3192C47E-8514-4258-82AC-B2A4A10F86B9}" type="sibTrans" cxnId="{1C431A8F-E5A8-4627-9040-089B2944B78B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B7CB9268-612A-4728-8FFA-FEC0F63B461D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굴림체" panose="020B0609000101010101" pitchFamily="49" charset="-127"/>
              <a:ea typeface="굴림체" panose="020B0609000101010101" pitchFamily="49" charset="-127"/>
            </a:rPr>
            <a:t>설계 기준과 제한요소 결정</a:t>
          </a:r>
          <a:endParaRPr lang="ko-KR" altLang="en-US" sz="1600" dirty="0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79D894C7-CE46-4C69-B8DC-0B9F88EE58F9}" type="parTrans" cxnId="{7770D5F1-3965-4880-9872-C4D0FA7F582A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0099E7AA-BF79-4818-9362-17C2F99C8CE3}" type="sibTrans" cxnId="{7770D5F1-3965-4880-9872-C4D0FA7F582A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B1AA9BA1-1935-4D54-A926-DA9BE9AC0F90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굴림체" panose="020B0609000101010101" pitchFamily="49" charset="-127"/>
              <a:ea typeface="굴림체" panose="020B0609000101010101" pitchFamily="49" charset="-127"/>
            </a:rPr>
            <a:t>다양한 해결 방안 모색</a:t>
          </a:r>
          <a:endParaRPr lang="ko-KR" altLang="en-US" sz="1600" dirty="0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09F6FD9A-CDF3-4B6B-AD5E-1BDB19BD7332}" type="parTrans" cxnId="{AE8EB569-2484-4571-8CDD-417E78131B15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9D9B44EE-599C-4B10-8A30-68A9FCE01FA0}" type="sibTrans" cxnId="{AE8EB569-2484-4571-8CDD-417E78131B15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630D7F5C-4028-4E19-88BD-95F75A1B87CB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굴림체" panose="020B0609000101010101" pitchFamily="49" charset="-127"/>
              <a:ea typeface="굴림체" panose="020B0609000101010101" pitchFamily="49" charset="-127"/>
            </a:rPr>
            <a:t>분석과 결정</a:t>
          </a:r>
          <a:endParaRPr lang="ko-KR" altLang="en-US" sz="1600" dirty="0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5AAD1A0B-F232-4BD2-8675-A9B3002548D9}" type="parTrans" cxnId="{4B250CA4-F4A4-40C7-A1BF-3BBEC2E04DED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8DA5A399-172B-4469-A5D6-0D9F913C6457}" type="sibTrans" cxnId="{4B250CA4-F4A4-40C7-A1BF-3BBEC2E04DED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2E00034E-2289-4305-AE56-055211FE376E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굴림체" panose="020B0609000101010101" pitchFamily="49" charset="-127"/>
              <a:ea typeface="굴림체" panose="020B0609000101010101" pitchFamily="49" charset="-127"/>
            </a:rPr>
            <a:t>설계 구현</a:t>
          </a:r>
          <a:endParaRPr lang="ko-KR" altLang="en-US" sz="1600" dirty="0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E2B55898-AD11-4FA4-BE52-FE2A295E275E}" type="parTrans" cxnId="{DEAEABE6-7206-4B9F-94E9-645E03D37485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E6DB7BA2-E46A-4BE7-A03D-1FC07EF8ADAA}" type="sibTrans" cxnId="{DEAEABE6-7206-4B9F-94E9-645E03D37485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B13654C3-6211-4628-861A-158A4A90809A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굴림체" panose="020B0609000101010101" pitchFamily="49" charset="-127"/>
              <a:ea typeface="굴림체" panose="020B0609000101010101" pitchFamily="49" charset="-127"/>
            </a:rPr>
            <a:t>의사소통</a:t>
          </a:r>
          <a:endParaRPr lang="ko-KR" altLang="en-US" sz="1600" dirty="0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7BA08B88-1017-44E6-9102-FA94559C43F9}" type="parTrans" cxnId="{96DB03E7-7071-4E05-9F18-50DD93DE58CE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4B0947AF-6D23-477A-9907-1A8FB860FF5C}" type="sibTrans" cxnId="{96DB03E7-7071-4E05-9F18-50DD93DE58CE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C64AEBEF-4CFA-48F2-B1EE-DE645C5505D6}">
      <dgm:prSet phldrT="[텍스트]"/>
      <dgm:spPr/>
      <dgm:t>
        <a:bodyPr/>
        <a:lstStyle/>
        <a:p>
          <a:pPr latinLnBrk="1"/>
          <a:r>
            <a:rPr lang="ko-KR" altLang="en-US" sz="1600" dirty="0" smtClean="0">
              <a:latin typeface="굴림체" panose="020B0609000101010101" pitchFamily="49" charset="-127"/>
              <a:ea typeface="굴림체" panose="020B0609000101010101" pitchFamily="49" charset="-127"/>
            </a:rPr>
            <a:t>생산설계</a:t>
          </a:r>
          <a:endParaRPr lang="ko-KR" altLang="en-US" sz="1600" dirty="0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6A9F9F2D-510B-4B68-9AEC-95DA835E50DF}" type="parTrans" cxnId="{C6AE25E3-CA1F-44E7-8D22-0E16E0AB0F34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017FB304-2BE2-4351-A3C5-D22886CD6BFD}" type="sibTrans" cxnId="{C6AE25E3-CA1F-44E7-8D22-0E16E0AB0F34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593595AC-7F25-4DD1-93FB-A279C79C3F93}" type="pres">
      <dgm:prSet presAssocID="{D3EAFAE5-DBD1-4B96-8508-7AF96CBCA5C0}" presName="diagram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75BBAA-3B26-45AA-AFDB-141B09FFA11C}" type="pres">
      <dgm:prSet presAssocID="{46CD91C0-F9F1-439B-BA26-468433D5D67E}" presName="firstNode" presStyleLbl="node1" presStyleIdx="0" presStyleCnt="8" custScaleX="186536" custScaleY="12504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CFA1F2-7A9B-4DD5-9770-683660BF023B}" type="pres">
      <dgm:prSet presAssocID="{A724F795-98ED-4D30-B660-E85D1E3FC0D3}" presName="sibTrans" presStyleLbl="sibTrans2D1" presStyleIdx="0" presStyleCnt="7" custLinFactNeighborX="8892" custLinFactNeighborY="9533"/>
      <dgm:spPr/>
      <dgm:t>
        <a:bodyPr/>
        <a:lstStyle/>
        <a:p>
          <a:pPr latinLnBrk="1"/>
          <a:endParaRPr lang="ko-KR" altLang="en-US"/>
        </a:p>
      </dgm:t>
    </dgm:pt>
    <dgm:pt modelId="{884A4853-A0FE-4C52-9785-EC727A56E44F}" type="pres">
      <dgm:prSet presAssocID="{B89E5625-5FA3-462E-821C-00BFF624228A}" presName="middleNode" presStyleCnt="0"/>
      <dgm:spPr/>
    </dgm:pt>
    <dgm:pt modelId="{3DB6A304-D81A-41AE-A1EA-F5F475347BC7}" type="pres">
      <dgm:prSet presAssocID="{B89E5625-5FA3-462E-821C-00BFF624228A}" presName="padding" presStyleLbl="node1" presStyleIdx="0" presStyleCnt="8"/>
      <dgm:spPr/>
    </dgm:pt>
    <dgm:pt modelId="{DA0D4435-6149-4B87-B28E-1EA3F6A5FEA9}" type="pres">
      <dgm:prSet presAssocID="{B89E5625-5FA3-462E-821C-00BFF624228A}" presName="shape" presStyleLbl="node1" presStyleIdx="1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9F0A2B-64BD-4015-B254-7BE9CCB94332}" type="pres">
      <dgm:prSet presAssocID="{3192C47E-8514-4258-82AC-B2A4A10F86B9}" presName="sibTrans" presStyleLbl="sibTrans2D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72661DA9-DB58-4E37-94F1-EE723C57DB9C}" type="pres">
      <dgm:prSet presAssocID="{B7CB9268-612A-4728-8FFA-FEC0F63B461D}" presName="middleNode" presStyleCnt="0"/>
      <dgm:spPr/>
    </dgm:pt>
    <dgm:pt modelId="{431C5A20-9F88-4611-8C29-231657A3E3A0}" type="pres">
      <dgm:prSet presAssocID="{B7CB9268-612A-4728-8FFA-FEC0F63B461D}" presName="padding" presStyleLbl="node1" presStyleIdx="1" presStyleCnt="8"/>
      <dgm:spPr/>
    </dgm:pt>
    <dgm:pt modelId="{A3DE6F09-D6F9-410B-8AF0-334BCA72E338}" type="pres">
      <dgm:prSet presAssocID="{B7CB9268-612A-4728-8FFA-FEC0F63B461D}" presName="shape" presStyleLbl="node1" presStyleIdx="2" presStyleCnt="8" custScaleX="208059" custScaleY="13625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47CC47-DD3A-48FF-A801-77E02614B461}" type="pres">
      <dgm:prSet presAssocID="{0099E7AA-BF79-4818-9362-17C2F99C8CE3}" presName="sibTrans" presStyleLbl="sibTrans2D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080FEB86-B240-45C9-BFB8-342AC0FEEB7B}" type="pres">
      <dgm:prSet presAssocID="{B1AA9BA1-1935-4D54-A926-DA9BE9AC0F90}" presName="middleNode" presStyleCnt="0"/>
      <dgm:spPr/>
    </dgm:pt>
    <dgm:pt modelId="{565EC076-8593-47AD-9424-D4E4D522C724}" type="pres">
      <dgm:prSet presAssocID="{B1AA9BA1-1935-4D54-A926-DA9BE9AC0F90}" presName="padding" presStyleLbl="node1" presStyleIdx="2" presStyleCnt="8"/>
      <dgm:spPr/>
    </dgm:pt>
    <dgm:pt modelId="{3C6F9867-66D1-49E8-824D-5C44F04605D6}" type="pres">
      <dgm:prSet presAssocID="{B1AA9BA1-1935-4D54-A926-DA9BE9AC0F90}" presName="shape" presStyleLbl="node1" presStyleIdx="3" presStyleCnt="8" custScaleX="186265" custScaleY="19596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1DF30D-130D-478B-BC99-45B5C376B41C}" type="pres">
      <dgm:prSet presAssocID="{9D9B44EE-599C-4B10-8A30-68A9FCE01FA0}" presName="sibTrans" presStyleLbl="sibTrans2D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9B25E197-FA38-4F04-BE6D-263A93294DD9}" type="pres">
      <dgm:prSet presAssocID="{630D7F5C-4028-4E19-88BD-95F75A1B87CB}" presName="middleNode" presStyleCnt="0"/>
      <dgm:spPr/>
    </dgm:pt>
    <dgm:pt modelId="{9C4DB750-F98A-4AC9-B83F-BCDCCAE7EDFB}" type="pres">
      <dgm:prSet presAssocID="{630D7F5C-4028-4E19-88BD-95F75A1B87CB}" presName="padding" presStyleLbl="node1" presStyleIdx="3" presStyleCnt="8"/>
      <dgm:spPr/>
    </dgm:pt>
    <dgm:pt modelId="{32A48CE2-D6B4-44D4-9274-29B48500DC43}" type="pres">
      <dgm:prSet presAssocID="{630D7F5C-4028-4E19-88BD-95F75A1B87CB}" presName="shape" presStyleLbl="node1" presStyleIdx="4" presStyleCnt="8" custScaleX="137498" custScaleY="11916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D3C292-9EFE-4754-A571-99AB76E03077}" type="pres">
      <dgm:prSet presAssocID="{8DA5A399-172B-4469-A5D6-0D9F913C6457}" presName="sibTrans" presStyleLbl="sibTrans2D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AE1F3D62-9FE5-4B60-A009-DAED8B6D2B00}" type="pres">
      <dgm:prSet presAssocID="{2E00034E-2289-4305-AE56-055211FE376E}" presName="middleNode" presStyleCnt="0"/>
      <dgm:spPr/>
    </dgm:pt>
    <dgm:pt modelId="{78EED3D2-8F38-49B8-BE12-5203C918F3F3}" type="pres">
      <dgm:prSet presAssocID="{2E00034E-2289-4305-AE56-055211FE376E}" presName="padding" presStyleLbl="node1" presStyleIdx="4" presStyleCnt="8"/>
      <dgm:spPr/>
    </dgm:pt>
    <dgm:pt modelId="{7645193B-1B69-4727-8799-FD7C24B63ABD}" type="pres">
      <dgm:prSet presAssocID="{2E00034E-2289-4305-AE56-055211FE376E}" presName="shape" presStyleLbl="node1" presStyleIdx="5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FC5D5E-9DF4-4C20-AD9A-560E5E55B992}" type="pres">
      <dgm:prSet presAssocID="{E6DB7BA2-E46A-4BE7-A03D-1FC07EF8ADAA}" presName="sibTrans" presStyleLbl="sibTrans2D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CBC54644-B7B5-4224-85E3-361C5DB22DE3}" type="pres">
      <dgm:prSet presAssocID="{B13654C3-6211-4628-861A-158A4A90809A}" presName="middleNode" presStyleCnt="0"/>
      <dgm:spPr/>
    </dgm:pt>
    <dgm:pt modelId="{E12F2597-0628-44D0-BA61-DCC47D179679}" type="pres">
      <dgm:prSet presAssocID="{B13654C3-6211-4628-861A-158A4A90809A}" presName="padding" presStyleLbl="node1" presStyleIdx="5" presStyleCnt="8"/>
      <dgm:spPr/>
    </dgm:pt>
    <dgm:pt modelId="{9A0BEEAF-3FFF-438A-9B5E-3FA23D714445}" type="pres">
      <dgm:prSet presAssocID="{B13654C3-6211-4628-861A-158A4A90809A}" presName="shape" presStyleLbl="node1" presStyleIdx="6" presStyleCnt="8" custScaleX="108184" custScaleY="12550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72B0B9-E3C0-40C0-9ECB-D38A334F2FD7}" type="pres">
      <dgm:prSet presAssocID="{4B0947AF-6D23-477A-9907-1A8FB860FF5C}" presName="sibTrans" presStyleLbl="sibTrans2D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4CA2CF7F-122A-44D1-A3CB-ACBA4DC11A96}" type="pres">
      <dgm:prSet presAssocID="{C64AEBEF-4CFA-48F2-B1EE-DE645C5505D6}" presName="las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D02578C-951F-41C1-8DE1-21406A177C8F}" type="presOf" srcId="{B13654C3-6211-4628-861A-158A4A90809A}" destId="{9A0BEEAF-3FFF-438A-9B5E-3FA23D714445}" srcOrd="0" destOrd="0" presId="urn:microsoft.com/office/officeart/2005/8/layout/bProcess2"/>
    <dgm:cxn modelId="{31F19355-9DEC-4D8C-8276-F99DB12D6F06}" type="presOf" srcId="{D3EAFAE5-DBD1-4B96-8508-7AF96CBCA5C0}" destId="{593595AC-7F25-4DD1-93FB-A279C79C3F93}" srcOrd="0" destOrd="0" presId="urn:microsoft.com/office/officeart/2005/8/layout/bProcess2"/>
    <dgm:cxn modelId="{7B94096C-AA53-4CBE-81C9-42A1F28F204B}" type="presOf" srcId="{8DA5A399-172B-4469-A5D6-0D9F913C6457}" destId="{92D3C292-9EFE-4754-A571-99AB76E03077}" srcOrd="0" destOrd="0" presId="urn:microsoft.com/office/officeart/2005/8/layout/bProcess2"/>
    <dgm:cxn modelId="{EC527A91-952E-43E0-83C1-3DA859FDFE60}" type="presOf" srcId="{3192C47E-8514-4258-82AC-B2A4A10F86B9}" destId="{1E9F0A2B-64BD-4015-B254-7BE9CCB94332}" srcOrd="0" destOrd="0" presId="urn:microsoft.com/office/officeart/2005/8/layout/bProcess2"/>
    <dgm:cxn modelId="{C769318D-2371-476E-9845-977CD5221DF9}" type="presOf" srcId="{B1AA9BA1-1935-4D54-A926-DA9BE9AC0F90}" destId="{3C6F9867-66D1-49E8-824D-5C44F04605D6}" srcOrd="0" destOrd="0" presId="urn:microsoft.com/office/officeart/2005/8/layout/bProcess2"/>
    <dgm:cxn modelId="{628432B3-64DD-45AA-AB73-FF7714C381AD}" type="presOf" srcId="{4B0947AF-6D23-477A-9907-1A8FB860FF5C}" destId="{E772B0B9-E3C0-40C0-9ECB-D38A334F2FD7}" srcOrd="0" destOrd="0" presId="urn:microsoft.com/office/officeart/2005/8/layout/bProcess2"/>
    <dgm:cxn modelId="{069F1218-4457-4995-B33E-679528556EF6}" type="presOf" srcId="{0099E7AA-BF79-4818-9362-17C2F99C8CE3}" destId="{8547CC47-DD3A-48FF-A801-77E02614B461}" srcOrd="0" destOrd="0" presId="urn:microsoft.com/office/officeart/2005/8/layout/bProcess2"/>
    <dgm:cxn modelId="{320EAA14-C67B-4C3E-A993-ACC43A7D57E5}" type="presOf" srcId="{2E00034E-2289-4305-AE56-055211FE376E}" destId="{7645193B-1B69-4727-8799-FD7C24B63ABD}" srcOrd="0" destOrd="0" presId="urn:microsoft.com/office/officeart/2005/8/layout/bProcess2"/>
    <dgm:cxn modelId="{1C431A8F-E5A8-4627-9040-089B2944B78B}" srcId="{D3EAFAE5-DBD1-4B96-8508-7AF96CBCA5C0}" destId="{B89E5625-5FA3-462E-821C-00BFF624228A}" srcOrd="1" destOrd="0" parTransId="{42B2A850-BD11-4BC2-8CCA-429A5693D440}" sibTransId="{3192C47E-8514-4258-82AC-B2A4A10F86B9}"/>
    <dgm:cxn modelId="{FB2111F5-D26E-4B33-9961-B9C1A12A56A4}" type="presOf" srcId="{46CD91C0-F9F1-439B-BA26-468433D5D67E}" destId="{5875BBAA-3B26-45AA-AFDB-141B09FFA11C}" srcOrd="0" destOrd="0" presId="urn:microsoft.com/office/officeart/2005/8/layout/bProcess2"/>
    <dgm:cxn modelId="{CD7AFBEC-FDF2-41CA-B00C-5480C4C010B6}" type="presOf" srcId="{E6DB7BA2-E46A-4BE7-A03D-1FC07EF8ADAA}" destId="{CEFC5D5E-9DF4-4C20-AD9A-560E5E55B992}" srcOrd="0" destOrd="0" presId="urn:microsoft.com/office/officeart/2005/8/layout/bProcess2"/>
    <dgm:cxn modelId="{CF067B18-1C51-4AD8-A7AA-AB11A7B32B7C}" srcId="{D3EAFAE5-DBD1-4B96-8508-7AF96CBCA5C0}" destId="{46CD91C0-F9F1-439B-BA26-468433D5D67E}" srcOrd="0" destOrd="0" parTransId="{8EE4CE79-E416-41CE-8751-9F80E83717BC}" sibTransId="{A724F795-98ED-4D30-B660-E85D1E3FC0D3}"/>
    <dgm:cxn modelId="{E81A369B-50DF-4F1E-B352-1CA5A34418E0}" type="presOf" srcId="{B7CB9268-612A-4728-8FFA-FEC0F63B461D}" destId="{A3DE6F09-D6F9-410B-8AF0-334BCA72E338}" srcOrd="0" destOrd="0" presId="urn:microsoft.com/office/officeart/2005/8/layout/bProcess2"/>
    <dgm:cxn modelId="{4B250CA4-F4A4-40C7-A1BF-3BBEC2E04DED}" srcId="{D3EAFAE5-DBD1-4B96-8508-7AF96CBCA5C0}" destId="{630D7F5C-4028-4E19-88BD-95F75A1B87CB}" srcOrd="4" destOrd="0" parTransId="{5AAD1A0B-F232-4BD2-8675-A9B3002548D9}" sibTransId="{8DA5A399-172B-4469-A5D6-0D9F913C6457}"/>
    <dgm:cxn modelId="{31157431-AF8C-4863-B3B8-62E05F3E69CE}" type="presOf" srcId="{A724F795-98ED-4D30-B660-E85D1E3FC0D3}" destId="{8ACFA1F2-7A9B-4DD5-9770-683660BF023B}" srcOrd="0" destOrd="0" presId="urn:microsoft.com/office/officeart/2005/8/layout/bProcess2"/>
    <dgm:cxn modelId="{C6AE25E3-CA1F-44E7-8D22-0E16E0AB0F34}" srcId="{D3EAFAE5-DBD1-4B96-8508-7AF96CBCA5C0}" destId="{C64AEBEF-4CFA-48F2-B1EE-DE645C5505D6}" srcOrd="7" destOrd="0" parTransId="{6A9F9F2D-510B-4B68-9AEC-95DA835E50DF}" sibTransId="{017FB304-2BE2-4351-A3C5-D22886CD6BFD}"/>
    <dgm:cxn modelId="{96DB03E7-7071-4E05-9F18-50DD93DE58CE}" srcId="{D3EAFAE5-DBD1-4B96-8508-7AF96CBCA5C0}" destId="{B13654C3-6211-4628-861A-158A4A90809A}" srcOrd="6" destOrd="0" parTransId="{7BA08B88-1017-44E6-9102-FA94559C43F9}" sibTransId="{4B0947AF-6D23-477A-9907-1A8FB860FF5C}"/>
    <dgm:cxn modelId="{DEAEABE6-7206-4B9F-94E9-645E03D37485}" srcId="{D3EAFAE5-DBD1-4B96-8508-7AF96CBCA5C0}" destId="{2E00034E-2289-4305-AE56-055211FE376E}" srcOrd="5" destOrd="0" parTransId="{E2B55898-AD11-4FA4-BE52-FE2A295E275E}" sibTransId="{E6DB7BA2-E46A-4BE7-A03D-1FC07EF8ADAA}"/>
    <dgm:cxn modelId="{5AC5192E-E088-4AE5-A083-F63BEA7D9929}" type="presOf" srcId="{B89E5625-5FA3-462E-821C-00BFF624228A}" destId="{DA0D4435-6149-4B87-B28E-1EA3F6A5FEA9}" srcOrd="0" destOrd="0" presId="urn:microsoft.com/office/officeart/2005/8/layout/bProcess2"/>
    <dgm:cxn modelId="{AE8EB569-2484-4571-8CDD-417E78131B15}" srcId="{D3EAFAE5-DBD1-4B96-8508-7AF96CBCA5C0}" destId="{B1AA9BA1-1935-4D54-A926-DA9BE9AC0F90}" srcOrd="3" destOrd="0" parTransId="{09F6FD9A-CDF3-4B6B-AD5E-1BDB19BD7332}" sibTransId="{9D9B44EE-599C-4B10-8A30-68A9FCE01FA0}"/>
    <dgm:cxn modelId="{4652472D-37E1-410E-8653-99A7245D4A6A}" type="presOf" srcId="{9D9B44EE-599C-4B10-8A30-68A9FCE01FA0}" destId="{EF1DF30D-130D-478B-BC99-45B5C376B41C}" srcOrd="0" destOrd="0" presId="urn:microsoft.com/office/officeart/2005/8/layout/bProcess2"/>
    <dgm:cxn modelId="{DAE5DFC7-1ED0-46F6-9C3B-E9A54CEA04B3}" type="presOf" srcId="{C64AEBEF-4CFA-48F2-B1EE-DE645C5505D6}" destId="{4CA2CF7F-122A-44D1-A3CB-ACBA4DC11A96}" srcOrd="0" destOrd="0" presId="urn:microsoft.com/office/officeart/2005/8/layout/bProcess2"/>
    <dgm:cxn modelId="{2D7D634A-B423-4B2F-A415-4E9E87FA7372}" type="presOf" srcId="{630D7F5C-4028-4E19-88BD-95F75A1B87CB}" destId="{32A48CE2-D6B4-44D4-9274-29B48500DC43}" srcOrd="0" destOrd="0" presId="urn:microsoft.com/office/officeart/2005/8/layout/bProcess2"/>
    <dgm:cxn modelId="{7770D5F1-3965-4880-9872-C4D0FA7F582A}" srcId="{D3EAFAE5-DBD1-4B96-8508-7AF96CBCA5C0}" destId="{B7CB9268-612A-4728-8FFA-FEC0F63B461D}" srcOrd="2" destOrd="0" parTransId="{79D894C7-CE46-4C69-B8DC-0B9F88EE58F9}" sibTransId="{0099E7AA-BF79-4818-9362-17C2F99C8CE3}"/>
    <dgm:cxn modelId="{521AB8A8-07A2-4BCB-9515-E0B8115C928C}" type="presParOf" srcId="{593595AC-7F25-4DD1-93FB-A279C79C3F93}" destId="{5875BBAA-3B26-45AA-AFDB-141B09FFA11C}" srcOrd="0" destOrd="0" presId="urn:microsoft.com/office/officeart/2005/8/layout/bProcess2"/>
    <dgm:cxn modelId="{277C0AF2-1ED2-4A89-9F0E-DDB140FFBC51}" type="presParOf" srcId="{593595AC-7F25-4DD1-93FB-A279C79C3F93}" destId="{8ACFA1F2-7A9B-4DD5-9770-683660BF023B}" srcOrd="1" destOrd="0" presId="urn:microsoft.com/office/officeart/2005/8/layout/bProcess2"/>
    <dgm:cxn modelId="{B41112B2-57F5-4688-9FC0-9784E73CC3E0}" type="presParOf" srcId="{593595AC-7F25-4DD1-93FB-A279C79C3F93}" destId="{884A4853-A0FE-4C52-9785-EC727A56E44F}" srcOrd="2" destOrd="0" presId="urn:microsoft.com/office/officeart/2005/8/layout/bProcess2"/>
    <dgm:cxn modelId="{93D8A47C-534A-4665-BE06-D8BC5CCCC8FA}" type="presParOf" srcId="{884A4853-A0FE-4C52-9785-EC727A56E44F}" destId="{3DB6A304-D81A-41AE-A1EA-F5F475347BC7}" srcOrd="0" destOrd="0" presId="urn:microsoft.com/office/officeart/2005/8/layout/bProcess2"/>
    <dgm:cxn modelId="{B77E16D8-FEA9-4B4E-8016-613E9F667FE6}" type="presParOf" srcId="{884A4853-A0FE-4C52-9785-EC727A56E44F}" destId="{DA0D4435-6149-4B87-B28E-1EA3F6A5FEA9}" srcOrd="1" destOrd="0" presId="urn:microsoft.com/office/officeart/2005/8/layout/bProcess2"/>
    <dgm:cxn modelId="{FAA83DD5-83CB-4AB0-9016-CF8213E00C02}" type="presParOf" srcId="{593595AC-7F25-4DD1-93FB-A279C79C3F93}" destId="{1E9F0A2B-64BD-4015-B254-7BE9CCB94332}" srcOrd="3" destOrd="0" presId="urn:microsoft.com/office/officeart/2005/8/layout/bProcess2"/>
    <dgm:cxn modelId="{91F9E6EE-9E01-4447-817E-C554AD4D986F}" type="presParOf" srcId="{593595AC-7F25-4DD1-93FB-A279C79C3F93}" destId="{72661DA9-DB58-4E37-94F1-EE723C57DB9C}" srcOrd="4" destOrd="0" presId="urn:microsoft.com/office/officeart/2005/8/layout/bProcess2"/>
    <dgm:cxn modelId="{541CBD3E-6341-4F03-8899-66F20D73CB60}" type="presParOf" srcId="{72661DA9-DB58-4E37-94F1-EE723C57DB9C}" destId="{431C5A20-9F88-4611-8C29-231657A3E3A0}" srcOrd="0" destOrd="0" presId="urn:microsoft.com/office/officeart/2005/8/layout/bProcess2"/>
    <dgm:cxn modelId="{20EFABE8-04E7-4BC4-890B-ECB0C8EAF552}" type="presParOf" srcId="{72661DA9-DB58-4E37-94F1-EE723C57DB9C}" destId="{A3DE6F09-D6F9-410B-8AF0-334BCA72E338}" srcOrd="1" destOrd="0" presId="urn:microsoft.com/office/officeart/2005/8/layout/bProcess2"/>
    <dgm:cxn modelId="{757E3257-15F2-45E1-8F43-E995FB829B9D}" type="presParOf" srcId="{593595AC-7F25-4DD1-93FB-A279C79C3F93}" destId="{8547CC47-DD3A-48FF-A801-77E02614B461}" srcOrd="5" destOrd="0" presId="urn:microsoft.com/office/officeart/2005/8/layout/bProcess2"/>
    <dgm:cxn modelId="{00C26231-E6FC-49FF-A1CF-C366ABB37057}" type="presParOf" srcId="{593595AC-7F25-4DD1-93FB-A279C79C3F93}" destId="{080FEB86-B240-45C9-BFB8-342AC0FEEB7B}" srcOrd="6" destOrd="0" presId="urn:microsoft.com/office/officeart/2005/8/layout/bProcess2"/>
    <dgm:cxn modelId="{E93E68D4-EDAD-4271-9F6D-1BF2EAF1A8BF}" type="presParOf" srcId="{080FEB86-B240-45C9-BFB8-342AC0FEEB7B}" destId="{565EC076-8593-47AD-9424-D4E4D522C724}" srcOrd="0" destOrd="0" presId="urn:microsoft.com/office/officeart/2005/8/layout/bProcess2"/>
    <dgm:cxn modelId="{55DC0D73-4E65-4B04-A5CD-DDE222FC460F}" type="presParOf" srcId="{080FEB86-B240-45C9-BFB8-342AC0FEEB7B}" destId="{3C6F9867-66D1-49E8-824D-5C44F04605D6}" srcOrd="1" destOrd="0" presId="urn:microsoft.com/office/officeart/2005/8/layout/bProcess2"/>
    <dgm:cxn modelId="{1DDF5BB8-88AB-44F3-879D-503A0290CF57}" type="presParOf" srcId="{593595AC-7F25-4DD1-93FB-A279C79C3F93}" destId="{EF1DF30D-130D-478B-BC99-45B5C376B41C}" srcOrd="7" destOrd="0" presId="urn:microsoft.com/office/officeart/2005/8/layout/bProcess2"/>
    <dgm:cxn modelId="{C1E6A936-F90E-475A-A079-D62DF38E8401}" type="presParOf" srcId="{593595AC-7F25-4DD1-93FB-A279C79C3F93}" destId="{9B25E197-FA38-4F04-BE6D-263A93294DD9}" srcOrd="8" destOrd="0" presId="urn:microsoft.com/office/officeart/2005/8/layout/bProcess2"/>
    <dgm:cxn modelId="{7969F230-C397-42F7-A6CA-53DA8E90387A}" type="presParOf" srcId="{9B25E197-FA38-4F04-BE6D-263A93294DD9}" destId="{9C4DB750-F98A-4AC9-B83F-BCDCCAE7EDFB}" srcOrd="0" destOrd="0" presId="urn:microsoft.com/office/officeart/2005/8/layout/bProcess2"/>
    <dgm:cxn modelId="{61A89462-1D8A-4F53-B150-DCC452D570EC}" type="presParOf" srcId="{9B25E197-FA38-4F04-BE6D-263A93294DD9}" destId="{32A48CE2-D6B4-44D4-9274-29B48500DC43}" srcOrd="1" destOrd="0" presId="urn:microsoft.com/office/officeart/2005/8/layout/bProcess2"/>
    <dgm:cxn modelId="{F10215A0-C26A-4339-A94A-AB9313612401}" type="presParOf" srcId="{593595AC-7F25-4DD1-93FB-A279C79C3F93}" destId="{92D3C292-9EFE-4754-A571-99AB76E03077}" srcOrd="9" destOrd="0" presId="urn:microsoft.com/office/officeart/2005/8/layout/bProcess2"/>
    <dgm:cxn modelId="{5B80D937-DE66-473D-A5A8-8F5A40177A4E}" type="presParOf" srcId="{593595AC-7F25-4DD1-93FB-A279C79C3F93}" destId="{AE1F3D62-9FE5-4B60-A009-DAED8B6D2B00}" srcOrd="10" destOrd="0" presId="urn:microsoft.com/office/officeart/2005/8/layout/bProcess2"/>
    <dgm:cxn modelId="{1E38377D-E27E-4BBC-82D2-2F3E4F9966BE}" type="presParOf" srcId="{AE1F3D62-9FE5-4B60-A009-DAED8B6D2B00}" destId="{78EED3D2-8F38-49B8-BE12-5203C918F3F3}" srcOrd="0" destOrd="0" presId="urn:microsoft.com/office/officeart/2005/8/layout/bProcess2"/>
    <dgm:cxn modelId="{8C823888-60A4-4199-86A8-728D1C9F2212}" type="presParOf" srcId="{AE1F3D62-9FE5-4B60-A009-DAED8B6D2B00}" destId="{7645193B-1B69-4727-8799-FD7C24B63ABD}" srcOrd="1" destOrd="0" presId="urn:microsoft.com/office/officeart/2005/8/layout/bProcess2"/>
    <dgm:cxn modelId="{F3DB0ED6-5D6A-4053-B281-993CB48516EC}" type="presParOf" srcId="{593595AC-7F25-4DD1-93FB-A279C79C3F93}" destId="{CEFC5D5E-9DF4-4C20-AD9A-560E5E55B992}" srcOrd="11" destOrd="0" presId="urn:microsoft.com/office/officeart/2005/8/layout/bProcess2"/>
    <dgm:cxn modelId="{75C2CBED-0DF2-48A4-9108-1F5B67A41FAE}" type="presParOf" srcId="{593595AC-7F25-4DD1-93FB-A279C79C3F93}" destId="{CBC54644-B7B5-4224-85E3-361C5DB22DE3}" srcOrd="12" destOrd="0" presId="urn:microsoft.com/office/officeart/2005/8/layout/bProcess2"/>
    <dgm:cxn modelId="{4B47B312-150E-4402-8E60-2797FC64821B}" type="presParOf" srcId="{CBC54644-B7B5-4224-85E3-361C5DB22DE3}" destId="{E12F2597-0628-44D0-BA61-DCC47D179679}" srcOrd="0" destOrd="0" presId="urn:microsoft.com/office/officeart/2005/8/layout/bProcess2"/>
    <dgm:cxn modelId="{5CD8388E-C940-4412-AEC5-B3C7FAF002F9}" type="presParOf" srcId="{CBC54644-B7B5-4224-85E3-361C5DB22DE3}" destId="{9A0BEEAF-3FFF-438A-9B5E-3FA23D714445}" srcOrd="1" destOrd="0" presId="urn:microsoft.com/office/officeart/2005/8/layout/bProcess2"/>
    <dgm:cxn modelId="{578FC3EB-3337-44A4-A420-0D637567FFD9}" type="presParOf" srcId="{593595AC-7F25-4DD1-93FB-A279C79C3F93}" destId="{E772B0B9-E3C0-40C0-9ECB-D38A334F2FD7}" srcOrd="13" destOrd="0" presId="urn:microsoft.com/office/officeart/2005/8/layout/bProcess2"/>
    <dgm:cxn modelId="{D82E45FD-B370-4268-9641-4FE34119FD55}" type="presParOf" srcId="{593595AC-7F25-4DD1-93FB-A279C79C3F93}" destId="{4CA2CF7F-122A-44D1-A3CB-ACBA4DC11A96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A70788-002C-43A7-8E55-968BB6F24395}" type="doc">
      <dgm:prSet loTypeId="urn:microsoft.com/office/officeart/2005/8/layout/cycle5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7EB428F2-7936-4B34-B15F-0DCFBDA646B4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rPr>
            <a:t>Do</a:t>
          </a:r>
          <a:endParaRPr lang="ko-KR" altLang="en-US" dirty="0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0D993FAE-E7AF-4B2E-8382-F78F3DCEFA36}" type="parTrans" cxnId="{7615C5FD-C5FE-472C-90E1-B282BE371749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C9D2E71D-B1CA-443D-B2EA-3BD837778DDF}" type="sibTrans" cxnId="{7615C5FD-C5FE-472C-90E1-B282BE371749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634A5CBA-2964-49F2-96EC-A10279AA286D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rPr>
            <a:t>Check</a:t>
          </a:r>
          <a:endParaRPr lang="ko-KR" altLang="en-US" dirty="0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4FFDC94D-97F8-477F-B6EE-2F2D98EFA556}" type="parTrans" cxnId="{EFC3BBE8-22CB-451B-876A-0BBC4DC7B2BF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503E0424-2568-44A9-98A1-F4FC311509D7}" type="sibTrans" cxnId="{EFC3BBE8-22CB-451B-876A-0BBC4DC7B2BF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F9C683EB-24ED-4DDB-9DF3-41426C76DF33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rPr>
            <a:t>Act</a:t>
          </a:r>
          <a:endParaRPr lang="ko-KR" altLang="en-US" dirty="0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05BB7EDE-8C8A-45C2-A023-4E884EEF15CC}" type="parTrans" cxnId="{8AB52577-25DD-4579-9573-4F5DCC2BBE58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D75AFDD5-2AFE-4A44-ABBC-7044AD10DDB2}" type="sibTrans" cxnId="{8AB52577-25DD-4579-9573-4F5DCC2BBE58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281A90DA-E263-4BB7-9AA6-7F1C99B7B712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rPr>
            <a:t>Plan</a:t>
          </a:r>
          <a:endParaRPr lang="ko-KR" altLang="en-US" dirty="0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54002C04-E86A-4435-9A18-EF6521155304}" type="parTrans" cxnId="{84977B0F-F9DA-4794-B2CC-D0137DC54937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EE7B3B60-7903-4170-AADB-8C4C70631B1C}" type="sibTrans" cxnId="{84977B0F-F9DA-4794-B2CC-D0137DC54937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99DBF410-A5F0-4082-9531-CA4ABDC7FD64}" type="pres">
      <dgm:prSet presAssocID="{29A70788-002C-43A7-8E55-968BB6F243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DF13CC-EF42-4FF8-85EF-FA26A03FB61A}" type="pres">
      <dgm:prSet presAssocID="{7EB428F2-7936-4B34-B15F-0DCFBDA646B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15FC12-7EDF-487B-B795-9F15C54C21FF}" type="pres">
      <dgm:prSet presAssocID="{7EB428F2-7936-4B34-B15F-0DCFBDA646B4}" presName="spNode" presStyleCnt="0"/>
      <dgm:spPr/>
    </dgm:pt>
    <dgm:pt modelId="{808C12BD-EB98-4047-BF07-4C6820D9B879}" type="pres">
      <dgm:prSet presAssocID="{C9D2E71D-B1CA-443D-B2EA-3BD837778DDF}" presName="sibTrans" presStyleLbl="sibTrans1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497AA41-F2B3-483A-B404-9951566B5999}" type="pres">
      <dgm:prSet presAssocID="{634A5CBA-2964-49F2-96EC-A10279AA286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62565E-5CE8-4DDC-A8E9-425906746C71}" type="pres">
      <dgm:prSet presAssocID="{634A5CBA-2964-49F2-96EC-A10279AA286D}" presName="spNode" presStyleCnt="0"/>
      <dgm:spPr/>
    </dgm:pt>
    <dgm:pt modelId="{B4F8B0C7-DBF3-4430-9629-AE694E83E4B1}" type="pres">
      <dgm:prSet presAssocID="{503E0424-2568-44A9-98A1-F4FC311509D7}" presName="sibTrans" presStyleLbl="sibTrans1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F76C3BF-3452-4488-8D9A-BA09E031ADF8}" type="pres">
      <dgm:prSet presAssocID="{F9C683EB-24ED-4DDB-9DF3-41426C76DF3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070113-20DB-4CD1-94D3-EC472EF37E3A}" type="pres">
      <dgm:prSet presAssocID="{F9C683EB-24ED-4DDB-9DF3-41426C76DF33}" presName="spNode" presStyleCnt="0"/>
      <dgm:spPr/>
    </dgm:pt>
    <dgm:pt modelId="{CDB6F275-A634-4074-B62E-C7A96E9D15C1}" type="pres">
      <dgm:prSet presAssocID="{D75AFDD5-2AFE-4A44-ABBC-7044AD10DDB2}" presName="sibTrans" presStyleLbl="sibTrans1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C862926-FE87-4D35-ABCF-BF86549B206D}" type="pres">
      <dgm:prSet presAssocID="{281A90DA-E263-4BB7-9AA6-7F1C99B7B71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0D9449-B82C-4663-B19C-17492A6482CC}" type="pres">
      <dgm:prSet presAssocID="{281A90DA-E263-4BB7-9AA6-7F1C99B7B712}" presName="spNode" presStyleCnt="0"/>
      <dgm:spPr/>
    </dgm:pt>
    <dgm:pt modelId="{C2156279-8C30-48AD-84B9-5B22899C2676}" type="pres">
      <dgm:prSet presAssocID="{EE7B3B60-7903-4170-AADB-8C4C70631B1C}" presName="sibTrans" presStyleLbl="sibTrans1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30145485-4983-48F6-9F85-8C5F4EA01C4E}" type="presOf" srcId="{503E0424-2568-44A9-98A1-F4FC311509D7}" destId="{B4F8B0C7-DBF3-4430-9629-AE694E83E4B1}" srcOrd="0" destOrd="0" presId="urn:microsoft.com/office/officeart/2005/8/layout/cycle5"/>
    <dgm:cxn modelId="{54B01DCB-86EF-4232-A5D2-FC3FBC64D094}" type="presOf" srcId="{281A90DA-E263-4BB7-9AA6-7F1C99B7B712}" destId="{1C862926-FE87-4D35-ABCF-BF86549B206D}" srcOrd="0" destOrd="0" presId="urn:microsoft.com/office/officeart/2005/8/layout/cycle5"/>
    <dgm:cxn modelId="{84977B0F-F9DA-4794-B2CC-D0137DC54937}" srcId="{29A70788-002C-43A7-8E55-968BB6F24395}" destId="{281A90DA-E263-4BB7-9AA6-7F1C99B7B712}" srcOrd="3" destOrd="0" parTransId="{54002C04-E86A-4435-9A18-EF6521155304}" sibTransId="{EE7B3B60-7903-4170-AADB-8C4C70631B1C}"/>
    <dgm:cxn modelId="{8AB52577-25DD-4579-9573-4F5DCC2BBE58}" srcId="{29A70788-002C-43A7-8E55-968BB6F24395}" destId="{F9C683EB-24ED-4DDB-9DF3-41426C76DF33}" srcOrd="2" destOrd="0" parTransId="{05BB7EDE-8C8A-45C2-A023-4E884EEF15CC}" sibTransId="{D75AFDD5-2AFE-4A44-ABBC-7044AD10DDB2}"/>
    <dgm:cxn modelId="{564178A7-A668-4477-AC07-D142F91AD5E7}" type="presOf" srcId="{EE7B3B60-7903-4170-AADB-8C4C70631B1C}" destId="{C2156279-8C30-48AD-84B9-5B22899C2676}" srcOrd="0" destOrd="0" presId="urn:microsoft.com/office/officeart/2005/8/layout/cycle5"/>
    <dgm:cxn modelId="{EFC3BBE8-22CB-451B-876A-0BBC4DC7B2BF}" srcId="{29A70788-002C-43A7-8E55-968BB6F24395}" destId="{634A5CBA-2964-49F2-96EC-A10279AA286D}" srcOrd="1" destOrd="0" parTransId="{4FFDC94D-97F8-477F-B6EE-2F2D98EFA556}" sibTransId="{503E0424-2568-44A9-98A1-F4FC311509D7}"/>
    <dgm:cxn modelId="{9D4C1C26-3ADB-4D2D-A600-00CADA61BC40}" type="presOf" srcId="{C9D2E71D-B1CA-443D-B2EA-3BD837778DDF}" destId="{808C12BD-EB98-4047-BF07-4C6820D9B879}" srcOrd="0" destOrd="0" presId="urn:microsoft.com/office/officeart/2005/8/layout/cycle5"/>
    <dgm:cxn modelId="{2A120903-271B-427D-90CF-3225B868FA1E}" type="presOf" srcId="{29A70788-002C-43A7-8E55-968BB6F24395}" destId="{99DBF410-A5F0-4082-9531-CA4ABDC7FD64}" srcOrd="0" destOrd="0" presId="urn:microsoft.com/office/officeart/2005/8/layout/cycle5"/>
    <dgm:cxn modelId="{C70E36F8-4F6B-4CC7-A073-1CA46F84CC67}" type="presOf" srcId="{7EB428F2-7936-4B34-B15F-0DCFBDA646B4}" destId="{03DF13CC-EF42-4FF8-85EF-FA26A03FB61A}" srcOrd="0" destOrd="0" presId="urn:microsoft.com/office/officeart/2005/8/layout/cycle5"/>
    <dgm:cxn modelId="{7615C5FD-C5FE-472C-90E1-B282BE371749}" srcId="{29A70788-002C-43A7-8E55-968BB6F24395}" destId="{7EB428F2-7936-4B34-B15F-0DCFBDA646B4}" srcOrd="0" destOrd="0" parTransId="{0D993FAE-E7AF-4B2E-8382-F78F3DCEFA36}" sibTransId="{C9D2E71D-B1CA-443D-B2EA-3BD837778DDF}"/>
    <dgm:cxn modelId="{F6DAB343-EB84-4477-B367-DBC42275009D}" type="presOf" srcId="{634A5CBA-2964-49F2-96EC-A10279AA286D}" destId="{2497AA41-F2B3-483A-B404-9951566B5999}" srcOrd="0" destOrd="0" presId="urn:microsoft.com/office/officeart/2005/8/layout/cycle5"/>
    <dgm:cxn modelId="{CB39A352-87F5-4D90-85FA-C8FD446BC2B3}" type="presOf" srcId="{F9C683EB-24ED-4DDB-9DF3-41426C76DF33}" destId="{5F76C3BF-3452-4488-8D9A-BA09E031ADF8}" srcOrd="0" destOrd="0" presId="urn:microsoft.com/office/officeart/2005/8/layout/cycle5"/>
    <dgm:cxn modelId="{C5522A29-577F-4415-B068-F7629C1778AF}" type="presOf" srcId="{D75AFDD5-2AFE-4A44-ABBC-7044AD10DDB2}" destId="{CDB6F275-A634-4074-B62E-C7A96E9D15C1}" srcOrd="0" destOrd="0" presId="urn:microsoft.com/office/officeart/2005/8/layout/cycle5"/>
    <dgm:cxn modelId="{F68E2E41-1079-4208-A9FE-64A3CA88DB68}" type="presParOf" srcId="{99DBF410-A5F0-4082-9531-CA4ABDC7FD64}" destId="{03DF13CC-EF42-4FF8-85EF-FA26A03FB61A}" srcOrd="0" destOrd="0" presId="urn:microsoft.com/office/officeart/2005/8/layout/cycle5"/>
    <dgm:cxn modelId="{E98CF6ED-E926-4682-9A77-D86259B2869E}" type="presParOf" srcId="{99DBF410-A5F0-4082-9531-CA4ABDC7FD64}" destId="{3415FC12-7EDF-487B-B795-9F15C54C21FF}" srcOrd="1" destOrd="0" presId="urn:microsoft.com/office/officeart/2005/8/layout/cycle5"/>
    <dgm:cxn modelId="{1F3763ED-26D5-41B8-8208-39E3C4C5DEF5}" type="presParOf" srcId="{99DBF410-A5F0-4082-9531-CA4ABDC7FD64}" destId="{808C12BD-EB98-4047-BF07-4C6820D9B879}" srcOrd="2" destOrd="0" presId="urn:microsoft.com/office/officeart/2005/8/layout/cycle5"/>
    <dgm:cxn modelId="{FB8180F8-4713-4616-A2BE-BE1730315631}" type="presParOf" srcId="{99DBF410-A5F0-4082-9531-CA4ABDC7FD64}" destId="{2497AA41-F2B3-483A-B404-9951566B5999}" srcOrd="3" destOrd="0" presId="urn:microsoft.com/office/officeart/2005/8/layout/cycle5"/>
    <dgm:cxn modelId="{B2782335-31D5-4FDA-835A-0AF0FA0FD4B3}" type="presParOf" srcId="{99DBF410-A5F0-4082-9531-CA4ABDC7FD64}" destId="{2562565E-5CE8-4DDC-A8E9-425906746C71}" srcOrd="4" destOrd="0" presId="urn:microsoft.com/office/officeart/2005/8/layout/cycle5"/>
    <dgm:cxn modelId="{8428465D-6E9D-4F61-A4EA-63D02763E579}" type="presParOf" srcId="{99DBF410-A5F0-4082-9531-CA4ABDC7FD64}" destId="{B4F8B0C7-DBF3-4430-9629-AE694E83E4B1}" srcOrd="5" destOrd="0" presId="urn:microsoft.com/office/officeart/2005/8/layout/cycle5"/>
    <dgm:cxn modelId="{2E8044BD-9986-4720-802B-B9A1DDFEA53E}" type="presParOf" srcId="{99DBF410-A5F0-4082-9531-CA4ABDC7FD64}" destId="{5F76C3BF-3452-4488-8D9A-BA09E031ADF8}" srcOrd="6" destOrd="0" presId="urn:microsoft.com/office/officeart/2005/8/layout/cycle5"/>
    <dgm:cxn modelId="{E65035FF-E3F8-4241-AC40-6C3FD5AA4ED6}" type="presParOf" srcId="{99DBF410-A5F0-4082-9531-CA4ABDC7FD64}" destId="{16070113-20DB-4CD1-94D3-EC472EF37E3A}" srcOrd="7" destOrd="0" presId="urn:microsoft.com/office/officeart/2005/8/layout/cycle5"/>
    <dgm:cxn modelId="{466F7933-4896-41F3-840A-02A1B23A0D2C}" type="presParOf" srcId="{99DBF410-A5F0-4082-9531-CA4ABDC7FD64}" destId="{CDB6F275-A634-4074-B62E-C7A96E9D15C1}" srcOrd="8" destOrd="0" presId="urn:microsoft.com/office/officeart/2005/8/layout/cycle5"/>
    <dgm:cxn modelId="{C97A944A-5DBA-4C9C-90B6-FE1AEC920103}" type="presParOf" srcId="{99DBF410-A5F0-4082-9531-CA4ABDC7FD64}" destId="{1C862926-FE87-4D35-ABCF-BF86549B206D}" srcOrd="9" destOrd="0" presId="urn:microsoft.com/office/officeart/2005/8/layout/cycle5"/>
    <dgm:cxn modelId="{B3DF337D-E539-4AB8-869D-EFACCAF56F1C}" type="presParOf" srcId="{99DBF410-A5F0-4082-9531-CA4ABDC7FD64}" destId="{D30D9449-B82C-4663-B19C-17492A6482CC}" srcOrd="10" destOrd="0" presId="urn:microsoft.com/office/officeart/2005/8/layout/cycle5"/>
    <dgm:cxn modelId="{D0C5261C-98FE-4546-A20E-DEAAF543160B}" type="presParOf" srcId="{99DBF410-A5F0-4082-9531-CA4ABDC7FD64}" destId="{C2156279-8C30-48AD-84B9-5B22899C267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A70788-002C-43A7-8E55-968BB6F24395}" type="doc">
      <dgm:prSet loTypeId="urn:microsoft.com/office/officeart/2005/8/layout/cycle5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7EB428F2-7936-4B34-B15F-0DCFBDA646B4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rPr>
            <a:t>Do</a:t>
          </a:r>
          <a:endParaRPr lang="ko-KR" altLang="en-US" dirty="0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0D993FAE-E7AF-4B2E-8382-F78F3DCEFA36}" type="parTrans" cxnId="{7615C5FD-C5FE-472C-90E1-B282BE371749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C9D2E71D-B1CA-443D-B2EA-3BD837778DDF}" type="sibTrans" cxnId="{7615C5FD-C5FE-472C-90E1-B282BE371749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634A5CBA-2964-49F2-96EC-A10279AA286D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rPr>
            <a:t>Check</a:t>
          </a:r>
          <a:endParaRPr lang="ko-KR" altLang="en-US" dirty="0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4FFDC94D-97F8-477F-B6EE-2F2D98EFA556}" type="parTrans" cxnId="{EFC3BBE8-22CB-451B-876A-0BBC4DC7B2BF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503E0424-2568-44A9-98A1-F4FC311509D7}" type="sibTrans" cxnId="{EFC3BBE8-22CB-451B-876A-0BBC4DC7B2BF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F9C683EB-24ED-4DDB-9DF3-41426C76DF33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rPr>
            <a:t>Act</a:t>
          </a:r>
          <a:endParaRPr lang="ko-KR" altLang="en-US" dirty="0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05BB7EDE-8C8A-45C2-A023-4E884EEF15CC}" type="parTrans" cxnId="{8AB52577-25DD-4579-9573-4F5DCC2BBE58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D75AFDD5-2AFE-4A44-ABBC-7044AD10DDB2}" type="sibTrans" cxnId="{8AB52577-25DD-4579-9573-4F5DCC2BBE58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281A90DA-E263-4BB7-9AA6-7F1C99B7B712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rPr>
            <a:t>Plan</a:t>
          </a:r>
          <a:endParaRPr lang="ko-KR" altLang="en-US" dirty="0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54002C04-E86A-4435-9A18-EF6521155304}" type="parTrans" cxnId="{84977B0F-F9DA-4794-B2CC-D0137DC54937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EE7B3B60-7903-4170-AADB-8C4C70631B1C}" type="sibTrans" cxnId="{84977B0F-F9DA-4794-B2CC-D0137DC54937}">
      <dgm:prSet/>
      <dgm:spPr/>
      <dgm:t>
        <a:bodyPr/>
        <a:lstStyle/>
        <a:p>
          <a:pPr latinLnBrk="1"/>
          <a:endParaRPr lang="ko-KR" altLang="en-US">
            <a:latin typeface="굴림체" panose="020B0609000101010101" pitchFamily="49" charset="-127"/>
            <a:ea typeface="굴림체" panose="020B0609000101010101" pitchFamily="49" charset="-127"/>
          </a:endParaRPr>
        </a:p>
      </dgm:t>
    </dgm:pt>
    <dgm:pt modelId="{99DBF410-A5F0-4082-9531-CA4ABDC7FD64}" type="pres">
      <dgm:prSet presAssocID="{29A70788-002C-43A7-8E55-968BB6F243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DF13CC-EF42-4FF8-85EF-FA26A03FB61A}" type="pres">
      <dgm:prSet presAssocID="{7EB428F2-7936-4B34-B15F-0DCFBDA646B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15FC12-7EDF-487B-B795-9F15C54C21FF}" type="pres">
      <dgm:prSet presAssocID="{7EB428F2-7936-4B34-B15F-0DCFBDA646B4}" presName="spNode" presStyleCnt="0"/>
      <dgm:spPr/>
    </dgm:pt>
    <dgm:pt modelId="{808C12BD-EB98-4047-BF07-4C6820D9B879}" type="pres">
      <dgm:prSet presAssocID="{C9D2E71D-B1CA-443D-B2EA-3BD837778DDF}" presName="sibTrans" presStyleLbl="sibTrans1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497AA41-F2B3-483A-B404-9951566B5999}" type="pres">
      <dgm:prSet presAssocID="{634A5CBA-2964-49F2-96EC-A10279AA286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62565E-5CE8-4DDC-A8E9-425906746C71}" type="pres">
      <dgm:prSet presAssocID="{634A5CBA-2964-49F2-96EC-A10279AA286D}" presName="spNode" presStyleCnt="0"/>
      <dgm:spPr/>
    </dgm:pt>
    <dgm:pt modelId="{B4F8B0C7-DBF3-4430-9629-AE694E83E4B1}" type="pres">
      <dgm:prSet presAssocID="{503E0424-2568-44A9-98A1-F4FC311509D7}" presName="sibTrans" presStyleLbl="sibTrans1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F76C3BF-3452-4488-8D9A-BA09E031ADF8}" type="pres">
      <dgm:prSet presAssocID="{F9C683EB-24ED-4DDB-9DF3-41426C76DF3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070113-20DB-4CD1-94D3-EC472EF37E3A}" type="pres">
      <dgm:prSet presAssocID="{F9C683EB-24ED-4DDB-9DF3-41426C76DF33}" presName="spNode" presStyleCnt="0"/>
      <dgm:spPr/>
    </dgm:pt>
    <dgm:pt modelId="{CDB6F275-A634-4074-B62E-C7A96E9D15C1}" type="pres">
      <dgm:prSet presAssocID="{D75AFDD5-2AFE-4A44-ABBC-7044AD10DDB2}" presName="sibTrans" presStyleLbl="sibTrans1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C862926-FE87-4D35-ABCF-BF86549B206D}" type="pres">
      <dgm:prSet presAssocID="{281A90DA-E263-4BB7-9AA6-7F1C99B7B71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0D9449-B82C-4663-B19C-17492A6482CC}" type="pres">
      <dgm:prSet presAssocID="{281A90DA-E263-4BB7-9AA6-7F1C99B7B712}" presName="spNode" presStyleCnt="0"/>
      <dgm:spPr/>
    </dgm:pt>
    <dgm:pt modelId="{C2156279-8C30-48AD-84B9-5B22899C2676}" type="pres">
      <dgm:prSet presAssocID="{EE7B3B60-7903-4170-AADB-8C4C70631B1C}" presName="sibTrans" presStyleLbl="sibTrans1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7FCA203A-806D-493C-829A-37CB38609CDC}" type="presOf" srcId="{634A5CBA-2964-49F2-96EC-A10279AA286D}" destId="{2497AA41-F2B3-483A-B404-9951566B5999}" srcOrd="0" destOrd="0" presId="urn:microsoft.com/office/officeart/2005/8/layout/cycle5"/>
    <dgm:cxn modelId="{84977B0F-F9DA-4794-B2CC-D0137DC54937}" srcId="{29A70788-002C-43A7-8E55-968BB6F24395}" destId="{281A90DA-E263-4BB7-9AA6-7F1C99B7B712}" srcOrd="3" destOrd="0" parTransId="{54002C04-E86A-4435-9A18-EF6521155304}" sibTransId="{EE7B3B60-7903-4170-AADB-8C4C70631B1C}"/>
    <dgm:cxn modelId="{8AB52577-25DD-4579-9573-4F5DCC2BBE58}" srcId="{29A70788-002C-43A7-8E55-968BB6F24395}" destId="{F9C683EB-24ED-4DDB-9DF3-41426C76DF33}" srcOrd="2" destOrd="0" parTransId="{05BB7EDE-8C8A-45C2-A023-4E884EEF15CC}" sibTransId="{D75AFDD5-2AFE-4A44-ABBC-7044AD10DDB2}"/>
    <dgm:cxn modelId="{A6088D2D-65F6-479E-B82D-3B258B5AB557}" type="presOf" srcId="{D75AFDD5-2AFE-4A44-ABBC-7044AD10DDB2}" destId="{CDB6F275-A634-4074-B62E-C7A96E9D15C1}" srcOrd="0" destOrd="0" presId="urn:microsoft.com/office/officeart/2005/8/layout/cycle5"/>
    <dgm:cxn modelId="{F05EABE0-5DCC-4FCD-BF12-44D6798A3879}" type="presOf" srcId="{C9D2E71D-B1CA-443D-B2EA-3BD837778DDF}" destId="{808C12BD-EB98-4047-BF07-4C6820D9B879}" srcOrd="0" destOrd="0" presId="urn:microsoft.com/office/officeart/2005/8/layout/cycle5"/>
    <dgm:cxn modelId="{EFC3BBE8-22CB-451B-876A-0BBC4DC7B2BF}" srcId="{29A70788-002C-43A7-8E55-968BB6F24395}" destId="{634A5CBA-2964-49F2-96EC-A10279AA286D}" srcOrd="1" destOrd="0" parTransId="{4FFDC94D-97F8-477F-B6EE-2F2D98EFA556}" sibTransId="{503E0424-2568-44A9-98A1-F4FC311509D7}"/>
    <dgm:cxn modelId="{19482125-D636-45E3-A6E7-9688A41E1384}" type="presOf" srcId="{29A70788-002C-43A7-8E55-968BB6F24395}" destId="{99DBF410-A5F0-4082-9531-CA4ABDC7FD64}" srcOrd="0" destOrd="0" presId="urn:microsoft.com/office/officeart/2005/8/layout/cycle5"/>
    <dgm:cxn modelId="{14AA071D-39DF-47AE-988F-FE1FBD38F7C7}" type="presOf" srcId="{281A90DA-E263-4BB7-9AA6-7F1C99B7B712}" destId="{1C862926-FE87-4D35-ABCF-BF86549B206D}" srcOrd="0" destOrd="0" presId="urn:microsoft.com/office/officeart/2005/8/layout/cycle5"/>
    <dgm:cxn modelId="{4E53EC92-510E-4D5C-A7E3-F4F84B01172B}" type="presOf" srcId="{503E0424-2568-44A9-98A1-F4FC311509D7}" destId="{B4F8B0C7-DBF3-4430-9629-AE694E83E4B1}" srcOrd="0" destOrd="0" presId="urn:microsoft.com/office/officeart/2005/8/layout/cycle5"/>
    <dgm:cxn modelId="{7615C5FD-C5FE-472C-90E1-B282BE371749}" srcId="{29A70788-002C-43A7-8E55-968BB6F24395}" destId="{7EB428F2-7936-4B34-B15F-0DCFBDA646B4}" srcOrd="0" destOrd="0" parTransId="{0D993FAE-E7AF-4B2E-8382-F78F3DCEFA36}" sibTransId="{C9D2E71D-B1CA-443D-B2EA-3BD837778DDF}"/>
    <dgm:cxn modelId="{432EE091-5C5D-4A6F-B45B-A46679956A13}" type="presOf" srcId="{F9C683EB-24ED-4DDB-9DF3-41426C76DF33}" destId="{5F76C3BF-3452-4488-8D9A-BA09E031ADF8}" srcOrd="0" destOrd="0" presId="urn:microsoft.com/office/officeart/2005/8/layout/cycle5"/>
    <dgm:cxn modelId="{3AFA72F3-1DCB-4D6E-A75D-01EEA10C819F}" type="presOf" srcId="{7EB428F2-7936-4B34-B15F-0DCFBDA646B4}" destId="{03DF13CC-EF42-4FF8-85EF-FA26A03FB61A}" srcOrd="0" destOrd="0" presId="urn:microsoft.com/office/officeart/2005/8/layout/cycle5"/>
    <dgm:cxn modelId="{3780005C-D27C-4532-94FE-CB8B21D725FC}" type="presOf" srcId="{EE7B3B60-7903-4170-AADB-8C4C70631B1C}" destId="{C2156279-8C30-48AD-84B9-5B22899C2676}" srcOrd="0" destOrd="0" presId="urn:microsoft.com/office/officeart/2005/8/layout/cycle5"/>
    <dgm:cxn modelId="{AD1B34F2-8AA1-4C69-A91D-858BDD590838}" type="presParOf" srcId="{99DBF410-A5F0-4082-9531-CA4ABDC7FD64}" destId="{03DF13CC-EF42-4FF8-85EF-FA26A03FB61A}" srcOrd="0" destOrd="0" presId="urn:microsoft.com/office/officeart/2005/8/layout/cycle5"/>
    <dgm:cxn modelId="{4AF559EE-D817-40E8-BDD5-215F9A3271A5}" type="presParOf" srcId="{99DBF410-A5F0-4082-9531-CA4ABDC7FD64}" destId="{3415FC12-7EDF-487B-B795-9F15C54C21FF}" srcOrd="1" destOrd="0" presId="urn:microsoft.com/office/officeart/2005/8/layout/cycle5"/>
    <dgm:cxn modelId="{3F684C4D-AA54-40B5-8572-F142FBBA4EB5}" type="presParOf" srcId="{99DBF410-A5F0-4082-9531-CA4ABDC7FD64}" destId="{808C12BD-EB98-4047-BF07-4C6820D9B879}" srcOrd="2" destOrd="0" presId="urn:microsoft.com/office/officeart/2005/8/layout/cycle5"/>
    <dgm:cxn modelId="{926F8DFA-842A-4FBE-884C-06878762E679}" type="presParOf" srcId="{99DBF410-A5F0-4082-9531-CA4ABDC7FD64}" destId="{2497AA41-F2B3-483A-B404-9951566B5999}" srcOrd="3" destOrd="0" presId="urn:microsoft.com/office/officeart/2005/8/layout/cycle5"/>
    <dgm:cxn modelId="{92163B32-E7CE-49FE-BF82-50D721DBC140}" type="presParOf" srcId="{99DBF410-A5F0-4082-9531-CA4ABDC7FD64}" destId="{2562565E-5CE8-4DDC-A8E9-425906746C71}" srcOrd="4" destOrd="0" presId="urn:microsoft.com/office/officeart/2005/8/layout/cycle5"/>
    <dgm:cxn modelId="{B8936396-CE22-4C14-B5E4-654480EC8131}" type="presParOf" srcId="{99DBF410-A5F0-4082-9531-CA4ABDC7FD64}" destId="{B4F8B0C7-DBF3-4430-9629-AE694E83E4B1}" srcOrd="5" destOrd="0" presId="urn:microsoft.com/office/officeart/2005/8/layout/cycle5"/>
    <dgm:cxn modelId="{5281CEBC-5ED4-4AB8-99BF-FA42A433081F}" type="presParOf" srcId="{99DBF410-A5F0-4082-9531-CA4ABDC7FD64}" destId="{5F76C3BF-3452-4488-8D9A-BA09E031ADF8}" srcOrd="6" destOrd="0" presId="urn:microsoft.com/office/officeart/2005/8/layout/cycle5"/>
    <dgm:cxn modelId="{5E2D7A1D-E2DB-4A86-8487-157EB17A0D75}" type="presParOf" srcId="{99DBF410-A5F0-4082-9531-CA4ABDC7FD64}" destId="{16070113-20DB-4CD1-94D3-EC472EF37E3A}" srcOrd="7" destOrd="0" presId="urn:microsoft.com/office/officeart/2005/8/layout/cycle5"/>
    <dgm:cxn modelId="{CF89A359-045F-4251-8C47-98AECD60F87D}" type="presParOf" srcId="{99DBF410-A5F0-4082-9531-CA4ABDC7FD64}" destId="{CDB6F275-A634-4074-B62E-C7A96E9D15C1}" srcOrd="8" destOrd="0" presId="urn:microsoft.com/office/officeart/2005/8/layout/cycle5"/>
    <dgm:cxn modelId="{E8C8D0CF-F275-4138-A81F-BD865DF1BE5C}" type="presParOf" srcId="{99DBF410-A5F0-4082-9531-CA4ABDC7FD64}" destId="{1C862926-FE87-4D35-ABCF-BF86549B206D}" srcOrd="9" destOrd="0" presId="urn:microsoft.com/office/officeart/2005/8/layout/cycle5"/>
    <dgm:cxn modelId="{8551C882-75F9-46CE-8301-97200D0CDD94}" type="presParOf" srcId="{99DBF410-A5F0-4082-9531-CA4ABDC7FD64}" destId="{D30D9449-B82C-4663-B19C-17492A6482CC}" srcOrd="10" destOrd="0" presId="urn:microsoft.com/office/officeart/2005/8/layout/cycle5"/>
    <dgm:cxn modelId="{4D41EDDC-F8CB-45DB-835B-C43D2A449FE7}" type="presParOf" srcId="{99DBF410-A5F0-4082-9531-CA4ABDC7FD64}" destId="{C2156279-8C30-48AD-84B9-5B22899C267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5BBAA-3B26-45AA-AFDB-141B09FFA11C}">
      <dsp:nvSpPr>
        <dsp:cNvPr id="0" name=""/>
        <dsp:cNvSpPr/>
      </dsp:nvSpPr>
      <dsp:spPr>
        <a:xfrm>
          <a:off x="3239" y="83056"/>
          <a:ext cx="2027148" cy="1358948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수요 파악 및 </a:t>
          </a:r>
          <a:r>
            <a:rPr lang="ko-KR" altLang="en-US" sz="16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문제 정의</a:t>
          </a:r>
          <a:endParaRPr lang="ko-KR" altLang="en-US" sz="1600" kern="1200" dirty="0">
            <a:latin typeface="굴림체" panose="020B0609000101010101" pitchFamily="49" charset="-127"/>
            <a:ea typeface="굴림체" panose="020B0609000101010101" pitchFamily="49" charset="-127"/>
          </a:endParaRPr>
        </a:p>
      </dsp:txBody>
      <dsp:txXfrm>
        <a:off x="300108" y="282069"/>
        <a:ext cx="1433410" cy="960922"/>
      </dsp:txXfrm>
    </dsp:sp>
    <dsp:sp modelId="{8ACFA1F2-7A9B-4DD5-9770-683660BF023B}">
      <dsp:nvSpPr>
        <dsp:cNvPr id="0" name=""/>
        <dsp:cNvSpPr/>
      </dsp:nvSpPr>
      <dsp:spPr>
        <a:xfrm rot="10800000">
          <a:off x="846895" y="1651438"/>
          <a:ext cx="380356" cy="227847"/>
        </a:xfrm>
        <a:prstGeom prst="triangle">
          <a:avLst/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D4435-6149-4B87-B28E-1EA3F6A5FEA9}">
      <dsp:nvSpPr>
        <dsp:cNvPr id="0" name=""/>
        <dsp:cNvSpPr/>
      </dsp:nvSpPr>
      <dsp:spPr>
        <a:xfrm>
          <a:off x="654388" y="2003302"/>
          <a:ext cx="724851" cy="724851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20"/>
                <a:lumOff val="9726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20"/>
                <a:lumOff val="9726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20"/>
                <a:lumOff val="9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정보 수집</a:t>
          </a:r>
          <a:endParaRPr lang="ko-KR" altLang="en-US" sz="1600" kern="1200" dirty="0">
            <a:latin typeface="굴림체" panose="020B0609000101010101" pitchFamily="49" charset="-127"/>
            <a:ea typeface="굴림체" panose="020B0609000101010101" pitchFamily="49" charset="-127"/>
          </a:endParaRPr>
        </a:p>
      </dsp:txBody>
      <dsp:txXfrm>
        <a:off x="760540" y="2109454"/>
        <a:ext cx="512547" cy="512547"/>
      </dsp:txXfrm>
    </dsp:sp>
    <dsp:sp modelId="{1E9F0A2B-64BD-4015-B254-7BE9CCB94332}">
      <dsp:nvSpPr>
        <dsp:cNvPr id="0" name=""/>
        <dsp:cNvSpPr/>
      </dsp:nvSpPr>
      <dsp:spPr>
        <a:xfrm rot="5400000">
          <a:off x="1792767" y="2251804"/>
          <a:ext cx="380356" cy="227847"/>
        </a:xfrm>
        <a:prstGeom prst="triangle">
          <a:avLst/>
        </a:prstGeom>
        <a:solidFill>
          <a:schemeClr val="accent6">
            <a:shade val="90000"/>
            <a:hueOff val="0"/>
            <a:satOff val="-193"/>
            <a:lumOff val="800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DE6F09-D6F9-410B-8AF0-334BCA72E338}">
      <dsp:nvSpPr>
        <dsp:cNvPr id="0" name=""/>
        <dsp:cNvSpPr/>
      </dsp:nvSpPr>
      <dsp:spPr>
        <a:xfrm>
          <a:off x="2573754" y="1871905"/>
          <a:ext cx="1508117" cy="98764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41"/>
                <a:lumOff val="19453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41"/>
                <a:lumOff val="19453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41"/>
                <a:lumOff val="194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설계 기준과 제한요소 결정</a:t>
          </a:r>
          <a:endParaRPr lang="ko-KR" altLang="en-US" sz="1600" kern="1200" dirty="0">
            <a:latin typeface="굴림체" panose="020B0609000101010101" pitchFamily="49" charset="-127"/>
            <a:ea typeface="굴림체" panose="020B0609000101010101" pitchFamily="49" charset="-127"/>
          </a:endParaRPr>
        </a:p>
      </dsp:txBody>
      <dsp:txXfrm>
        <a:off x="2794613" y="2016542"/>
        <a:ext cx="1066399" cy="698371"/>
      </dsp:txXfrm>
    </dsp:sp>
    <dsp:sp modelId="{8547CC47-DD3A-48FF-A801-77E02614B461}">
      <dsp:nvSpPr>
        <dsp:cNvPr id="0" name=""/>
        <dsp:cNvSpPr/>
      </dsp:nvSpPr>
      <dsp:spPr>
        <a:xfrm>
          <a:off x="3137635" y="1536583"/>
          <a:ext cx="380356" cy="227847"/>
        </a:xfrm>
        <a:prstGeom prst="triangle">
          <a:avLst/>
        </a:prstGeom>
        <a:solidFill>
          <a:schemeClr val="accent6">
            <a:shade val="90000"/>
            <a:hueOff val="0"/>
            <a:satOff val="-387"/>
            <a:lumOff val="1600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6F9867-66D1-49E8-824D-5C44F04605D6}">
      <dsp:nvSpPr>
        <dsp:cNvPr id="0" name=""/>
        <dsp:cNvSpPr/>
      </dsp:nvSpPr>
      <dsp:spPr>
        <a:xfrm>
          <a:off x="2652741" y="21543"/>
          <a:ext cx="1350143" cy="1420461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61"/>
                <a:lumOff val="29179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61"/>
                <a:lumOff val="29179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61"/>
                <a:lumOff val="291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다양한 해결 방안 모색</a:t>
          </a:r>
          <a:endParaRPr lang="ko-KR" altLang="en-US" sz="1600" kern="1200" dirty="0">
            <a:latin typeface="굴림체" panose="020B0609000101010101" pitchFamily="49" charset="-127"/>
            <a:ea typeface="굴림체" panose="020B0609000101010101" pitchFamily="49" charset="-127"/>
          </a:endParaRPr>
        </a:p>
      </dsp:txBody>
      <dsp:txXfrm>
        <a:off x="2850465" y="229565"/>
        <a:ext cx="954695" cy="1004417"/>
      </dsp:txXfrm>
    </dsp:sp>
    <dsp:sp modelId="{EF1DF30D-130D-478B-BC99-45B5C376B41C}">
      <dsp:nvSpPr>
        <dsp:cNvPr id="0" name=""/>
        <dsp:cNvSpPr/>
      </dsp:nvSpPr>
      <dsp:spPr>
        <a:xfrm rot="5089224">
          <a:off x="4152931" y="525816"/>
          <a:ext cx="380356" cy="227847"/>
        </a:xfrm>
        <a:prstGeom prst="triangle">
          <a:avLst/>
        </a:prstGeom>
        <a:solidFill>
          <a:schemeClr val="accent6">
            <a:shade val="90000"/>
            <a:hueOff val="0"/>
            <a:satOff val="-580"/>
            <a:lumOff val="2401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A48CE2-D6B4-44D4-9274-29B48500DC43}">
      <dsp:nvSpPr>
        <dsp:cNvPr id="0" name=""/>
        <dsp:cNvSpPr/>
      </dsp:nvSpPr>
      <dsp:spPr>
        <a:xfrm>
          <a:off x="4670278" y="133040"/>
          <a:ext cx="996655" cy="863739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81"/>
                <a:lumOff val="38905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81"/>
                <a:lumOff val="38905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81"/>
                <a:lumOff val="389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분석과 결정</a:t>
          </a:r>
          <a:endParaRPr lang="ko-KR" altLang="en-US" sz="1600" kern="1200" dirty="0">
            <a:latin typeface="굴림체" panose="020B0609000101010101" pitchFamily="49" charset="-127"/>
            <a:ea typeface="굴림체" panose="020B0609000101010101" pitchFamily="49" charset="-127"/>
          </a:endParaRPr>
        </a:p>
      </dsp:txBody>
      <dsp:txXfrm>
        <a:off x="4816235" y="259532"/>
        <a:ext cx="704741" cy="610755"/>
      </dsp:txXfrm>
    </dsp:sp>
    <dsp:sp modelId="{92D3C292-9EFE-4754-A571-99AB76E03077}">
      <dsp:nvSpPr>
        <dsp:cNvPr id="0" name=""/>
        <dsp:cNvSpPr/>
      </dsp:nvSpPr>
      <dsp:spPr>
        <a:xfrm rot="10800000">
          <a:off x="4978427" y="1225702"/>
          <a:ext cx="380356" cy="227847"/>
        </a:xfrm>
        <a:prstGeom prst="triangle">
          <a:avLst/>
        </a:prstGeom>
        <a:solidFill>
          <a:schemeClr val="accent6">
            <a:shade val="90000"/>
            <a:hueOff val="0"/>
            <a:satOff val="-580"/>
            <a:lumOff val="2401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45193B-1B69-4727-8799-FD7C24B63ABD}">
      <dsp:nvSpPr>
        <dsp:cNvPr id="0" name=""/>
        <dsp:cNvSpPr/>
      </dsp:nvSpPr>
      <dsp:spPr>
        <a:xfrm>
          <a:off x="4806180" y="1669574"/>
          <a:ext cx="724851" cy="724851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61"/>
                <a:lumOff val="29179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61"/>
                <a:lumOff val="29179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61"/>
                <a:lumOff val="291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설계 구현</a:t>
          </a:r>
          <a:endParaRPr lang="ko-KR" altLang="en-US" sz="1600" kern="1200" dirty="0">
            <a:latin typeface="굴림체" panose="020B0609000101010101" pitchFamily="49" charset="-127"/>
            <a:ea typeface="굴림체" panose="020B0609000101010101" pitchFamily="49" charset="-127"/>
          </a:endParaRPr>
        </a:p>
      </dsp:txBody>
      <dsp:txXfrm>
        <a:off x="4912332" y="1775726"/>
        <a:ext cx="512547" cy="512547"/>
      </dsp:txXfrm>
    </dsp:sp>
    <dsp:sp modelId="{CEFC5D5E-9DF4-4C20-AD9A-560E5E55B992}">
      <dsp:nvSpPr>
        <dsp:cNvPr id="0" name=""/>
        <dsp:cNvSpPr/>
      </dsp:nvSpPr>
      <dsp:spPr>
        <a:xfrm rot="10800000">
          <a:off x="4978427" y="2611851"/>
          <a:ext cx="380356" cy="227847"/>
        </a:xfrm>
        <a:prstGeom prst="triangle">
          <a:avLst/>
        </a:prstGeom>
        <a:solidFill>
          <a:schemeClr val="accent6">
            <a:shade val="90000"/>
            <a:hueOff val="0"/>
            <a:satOff val="-387"/>
            <a:lumOff val="1600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0BEEAF-3FFF-438A-9B5E-3FA23D714445}">
      <dsp:nvSpPr>
        <dsp:cNvPr id="0" name=""/>
        <dsp:cNvSpPr/>
      </dsp:nvSpPr>
      <dsp:spPr>
        <a:xfrm>
          <a:off x="4776519" y="3044227"/>
          <a:ext cx="784172" cy="909724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41"/>
                <a:lumOff val="19453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41"/>
                <a:lumOff val="19453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41"/>
                <a:lumOff val="194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의사소통</a:t>
          </a:r>
          <a:endParaRPr lang="ko-KR" altLang="en-US" sz="1600" kern="1200" dirty="0">
            <a:latin typeface="굴림체" panose="020B0609000101010101" pitchFamily="49" charset="-127"/>
            <a:ea typeface="굴림체" panose="020B0609000101010101" pitchFamily="49" charset="-127"/>
          </a:endParaRPr>
        </a:p>
      </dsp:txBody>
      <dsp:txXfrm>
        <a:off x="4891358" y="3177453"/>
        <a:ext cx="554494" cy="643272"/>
      </dsp:txXfrm>
    </dsp:sp>
    <dsp:sp modelId="{E772B0B9-E3C0-40C0-9ECB-D38A334F2FD7}">
      <dsp:nvSpPr>
        <dsp:cNvPr id="0" name=""/>
        <dsp:cNvSpPr/>
      </dsp:nvSpPr>
      <dsp:spPr>
        <a:xfrm rot="5400000">
          <a:off x="5724285" y="3385166"/>
          <a:ext cx="380356" cy="227847"/>
        </a:xfrm>
        <a:prstGeom prst="triangle">
          <a:avLst/>
        </a:prstGeom>
        <a:solidFill>
          <a:schemeClr val="accent6">
            <a:shade val="90000"/>
            <a:hueOff val="0"/>
            <a:satOff val="-193"/>
            <a:lumOff val="800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A2CF7F-122A-44D1-A3CB-ACBA4DC11A96}">
      <dsp:nvSpPr>
        <dsp:cNvPr id="0" name=""/>
        <dsp:cNvSpPr/>
      </dsp:nvSpPr>
      <dsp:spPr>
        <a:xfrm>
          <a:off x="6255339" y="2955723"/>
          <a:ext cx="1086733" cy="1086733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20"/>
                <a:lumOff val="9726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20"/>
                <a:lumOff val="9726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20"/>
                <a:lumOff val="9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생산설계</a:t>
          </a:r>
          <a:endParaRPr lang="ko-KR" altLang="en-US" sz="2300" kern="1200" dirty="0">
            <a:latin typeface="굴림체" panose="020B0609000101010101" pitchFamily="49" charset="-127"/>
            <a:ea typeface="굴림체" panose="020B0609000101010101" pitchFamily="49" charset="-127"/>
          </a:endParaRPr>
        </a:p>
      </dsp:txBody>
      <dsp:txXfrm>
        <a:off x="6414487" y="3114871"/>
        <a:ext cx="768437" cy="768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F13CC-EF42-4FF8-85EF-FA26A03FB61A}">
      <dsp:nvSpPr>
        <dsp:cNvPr id="0" name=""/>
        <dsp:cNvSpPr/>
      </dsp:nvSpPr>
      <dsp:spPr>
        <a:xfrm>
          <a:off x="1309745" y="786"/>
          <a:ext cx="848328" cy="5514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Do</a:t>
          </a:r>
          <a:endParaRPr lang="ko-KR" altLang="en-US" sz="2000" kern="1200" dirty="0">
            <a:latin typeface="굴림체" panose="020B0609000101010101" pitchFamily="49" charset="-127"/>
            <a:ea typeface="굴림체" panose="020B0609000101010101" pitchFamily="49" charset="-127"/>
          </a:endParaRPr>
        </a:p>
      </dsp:txBody>
      <dsp:txXfrm>
        <a:off x="1336663" y="27704"/>
        <a:ext cx="794492" cy="497577"/>
      </dsp:txXfrm>
    </dsp:sp>
    <dsp:sp modelId="{808C12BD-EB98-4047-BF07-4C6820D9B879}">
      <dsp:nvSpPr>
        <dsp:cNvPr id="0" name=""/>
        <dsp:cNvSpPr/>
      </dsp:nvSpPr>
      <dsp:spPr>
        <a:xfrm>
          <a:off x="822271" y="276493"/>
          <a:ext cx="1823276" cy="1823276"/>
        </a:xfrm>
        <a:custGeom>
          <a:avLst/>
          <a:gdLst/>
          <a:ahLst/>
          <a:cxnLst/>
          <a:rect l="0" t="0" r="0" b="0"/>
          <a:pathLst>
            <a:path>
              <a:moveTo>
                <a:pt x="1453099" y="178218"/>
              </a:moveTo>
              <a:arcTo wR="911638" hR="911638" stAng="18386236" swAng="163500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7AA41-F2B3-483A-B404-9951566B5999}">
      <dsp:nvSpPr>
        <dsp:cNvPr id="0" name=""/>
        <dsp:cNvSpPr/>
      </dsp:nvSpPr>
      <dsp:spPr>
        <a:xfrm>
          <a:off x="2221383" y="912425"/>
          <a:ext cx="848328" cy="5514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Check</a:t>
          </a:r>
          <a:endParaRPr lang="ko-KR" altLang="en-US" sz="2000" kern="1200" dirty="0">
            <a:latin typeface="굴림체" panose="020B0609000101010101" pitchFamily="49" charset="-127"/>
            <a:ea typeface="굴림체" panose="020B0609000101010101" pitchFamily="49" charset="-127"/>
          </a:endParaRPr>
        </a:p>
      </dsp:txBody>
      <dsp:txXfrm>
        <a:off x="2248301" y="939343"/>
        <a:ext cx="794492" cy="497577"/>
      </dsp:txXfrm>
    </dsp:sp>
    <dsp:sp modelId="{B4F8B0C7-DBF3-4430-9629-AE694E83E4B1}">
      <dsp:nvSpPr>
        <dsp:cNvPr id="0" name=""/>
        <dsp:cNvSpPr/>
      </dsp:nvSpPr>
      <dsp:spPr>
        <a:xfrm>
          <a:off x="822271" y="276493"/>
          <a:ext cx="1823276" cy="1823276"/>
        </a:xfrm>
        <a:custGeom>
          <a:avLst/>
          <a:gdLst/>
          <a:ahLst/>
          <a:cxnLst/>
          <a:rect l="0" t="0" r="0" b="0"/>
          <a:pathLst>
            <a:path>
              <a:moveTo>
                <a:pt x="1728820" y="1315740"/>
              </a:moveTo>
              <a:arcTo wR="911638" hR="911638" stAng="1578764" swAng="163500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6C3BF-3452-4488-8D9A-BA09E031ADF8}">
      <dsp:nvSpPr>
        <dsp:cNvPr id="0" name=""/>
        <dsp:cNvSpPr/>
      </dsp:nvSpPr>
      <dsp:spPr>
        <a:xfrm>
          <a:off x="1309745" y="1824063"/>
          <a:ext cx="848328" cy="5514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Act</a:t>
          </a:r>
          <a:endParaRPr lang="ko-KR" altLang="en-US" sz="2000" kern="1200" dirty="0">
            <a:latin typeface="굴림체" panose="020B0609000101010101" pitchFamily="49" charset="-127"/>
            <a:ea typeface="굴림체" panose="020B0609000101010101" pitchFamily="49" charset="-127"/>
          </a:endParaRPr>
        </a:p>
      </dsp:txBody>
      <dsp:txXfrm>
        <a:off x="1336663" y="1850981"/>
        <a:ext cx="794492" cy="497577"/>
      </dsp:txXfrm>
    </dsp:sp>
    <dsp:sp modelId="{CDB6F275-A634-4074-B62E-C7A96E9D15C1}">
      <dsp:nvSpPr>
        <dsp:cNvPr id="0" name=""/>
        <dsp:cNvSpPr/>
      </dsp:nvSpPr>
      <dsp:spPr>
        <a:xfrm>
          <a:off x="822271" y="276493"/>
          <a:ext cx="1823276" cy="1823276"/>
        </a:xfrm>
        <a:custGeom>
          <a:avLst/>
          <a:gdLst/>
          <a:ahLst/>
          <a:cxnLst/>
          <a:rect l="0" t="0" r="0" b="0"/>
          <a:pathLst>
            <a:path>
              <a:moveTo>
                <a:pt x="370177" y="1645058"/>
              </a:moveTo>
              <a:arcTo wR="911638" hR="911638" stAng="7586236" swAng="163500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62926-FE87-4D35-ABCF-BF86549B206D}">
      <dsp:nvSpPr>
        <dsp:cNvPr id="0" name=""/>
        <dsp:cNvSpPr/>
      </dsp:nvSpPr>
      <dsp:spPr>
        <a:xfrm>
          <a:off x="398106" y="912425"/>
          <a:ext cx="848328" cy="5514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Plan</a:t>
          </a:r>
          <a:endParaRPr lang="ko-KR" altLang="en-US" sz="2000" kern="1200" dirty="0">
            <a:latin typeface="굴림체" panose="020B0609000101010101" pitchFamily="49" charset="-127"/>
            <a:ea typeface="굴림체" panose="020B0609000101010101" pitchFamily="49" charset="-127"/>
          </a:endParaRPr>
        </a:p>
      </dsp:txBody>
      <dsp:txXfrm>
        <a:off x="425024" y="939343"/>
        <a:ext cx="794492" cy="497577"/>
      </dsp:txXfrm>
    </dsp:sp>
    <dsp:sp modelId="{C2156279-8C30-48AD-84B9-5B22899C2676}">
      <dsp:nvSpPr>
        <dsp:cNvPr id="0" name=""/>
        <dsp:cNvSpPr/>
      </dsp:nvSpPr>
      <dsp:spPr>
        <a:xfrm>
          <a:off x="822271" y="276493"/>
          <a:ext cx="1823276" cy="1823276"/>
        </a:xfrm>
        <a:custGeom>
          <a:avLst/>
          <a:gdLst/>
          <a:ahLst/>
          <a:cxnLst/>
          <a:rect l="0" t="0" r="0" b="0"/>
          <a:pathLst>
            <a:path>
              <a:moveTo>
                <a:pt x="94456" y="507536"/>
              </a:moveTo>
              <a:arcTo wR="911638" hR="911638" stAng="12378764" swAng="163500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F13CC-EF42-4FF8-85EF-FA26A03FB61A}">
      <dsp:nvSpPr>
        <dsp:cNvPr id="0" name=""/>
        <dsp:cNvSpPr/>
      </dsp:nvSpPr>
      <dsp:spPr>
        <a:xfrm>
          <a:off x="1309745" y="786"/>
          <a:ext cx="848328" cy="5514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Do</a:t>
          </a:r>
          <a:endParaRPr lang="ko-KR" altLang="en-US" sz="2000" kern="1200" dirty="0">
            <a:latin typeface="굴림체" panose="020B0609000101010101" pitchFamily="49" charset="-127"/>
            <a:ea typeface="굴림체" panose="020B0609000101010101" pitchFamily="49" charset="-127"/>
          </a:endParaRPr>
        </a:p>
      </dsp:txBody>
      <dsp:txXfrm>
        <a:off x="1336663" y="27704"/>
        <a:ext cx="794492" cy="497577"/>
      </dsp:txXfrm>
    </dsp:sp>
    <dsp:sp modelId="{808C12BD-EB98-4047-BF07-4C6820D9B879}">
      <dsp:nvSpPr>
        <dsp:cNvPr id="0" name=""/>
        <dsp:cNvSpPr/>
      </dsp:nvSpPr>
      <dsp:spPr>
        <a:xfrm>
          <a:off x="822271" y="276493"/>
          <a:ext cx="1823276" cy="1823276"/>
        </a:xfrm>
        <a:custGeom>
          <a:avLst/>
          <a:gdLst/>
          <a:ahLst/>
          <a:cxnLst/>
          <a:rect l="0" t="0" r="0" b="0"/>
          <a:pathLst>
            <a:path>
              <a:moveTo>
                <a:pt x="1453099" y="178218"/>
              </a:moveTo>
              <a:arcTo wR="911638" hR="911638" stAng="18386236" swAng="163500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7AA41-F2B3-483A-B404-9951566B5999}">
      <dsp:nvSpPr>
        <dsp:cNvPr id="0" name=""/>
        <dsp:cNvSpPr/>
      </dsp:nvSpPr>
      <dsp:spPr>
        <a:xfrm>
          <a:off x="2221383" y="912425"/>
          <a:ext cx="848328" cy="5514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Check</a:t>
          </a:r>
          <a:endParaRPr lang="ko-KR" altLang="en-US" sz="2000" kern="1200" dirty="0">
            <a:latin typeface="굴림체" panose="020B0609000101010101" pitchFamily="49" charset="-127"/>
            <a:ea typeface="굴림체" panose="020B0609000101010101" pitchFamily="49" charset="-127"/>
          </a:endParaRPr>
        </a:p>
      </dsp:txBody>
      <dsp:txXfrm>
        <a:off x="2248301" y="939343"/>
        <a:ext cx="794492" cy="497577"/>
      </dsp:txXfrm>
    </dsp:sp>
    <dsp:sp modelId="{B4F8B0C7-DBF3-4430-9629-AE694E83E4B1}">
      <dsp:nvSpPr>
        <dsp:cNvPr id="0" name=""/>
        <dsp:cNvSpPr/>
      </dsp:nvSpPr>
      <dsp:spPr>
        <a:xfrm>
          <a:off x="822271" y="276493"/>
          <a:ext cx="1823276" cy="1823276"/>
        </a:xfrm>
        <a:custGeom>
          <a:avLst/>
          <a:gdLst/>
          <a:ahLst/>
          <a:cxnLst/>
          <a:rect l="0" t="0" r="0" b="0"/>
          <a:pathLst>
            <a:path>
              <a:moveTo>
                <a:pt x="1728820" y="1315740"/>
              </a:moveTo>
              <a:arcTo wR="911638" hR="911638" stAng="1578764" swAng="163500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6C3BF-3452-4488-8D9A-BA09E031ADF8}">
      <dsp:nvSpPr>
        <dsp:cNvPr id="0" name=""/>
        <dsp:cNvSpPr/>
      </dsp:nvSpPr>
      <dsp:spPr>
        <a:xfrm>
          <a:off x="1309745" y="1824063"/>
          <a:ext cx="848328" cy="5514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Act</a:t>
          </a:r>
          <a:endParaRPr lang="ko-KR" altLang="en-US" sz="2000" kern="1200" dirty="0">
            <a:latin typeface="굴림체" panose="020B0609000101010101" pitchFamily="49" charset="-127"/>
            <a:ea typeface="굴림체" panose="020B0609000101010101" pitchFamily="49" charset="-127"/>
          </a:endParaRPr>
        </a:p>
      </dsp:txBody>
      <dsp:txXfrm>
        <a:off x="1336663" y="1850981"/>
        <a:ext cx="794492" cy="497577"/>
      </dsp:txXfrm>
    </dsp:sp>
    <dsp:sp modelId="{CDB6F275-A634-4074-B62E-C7A96E9D15C1}">
      <dsp:nvSpPr>
        <dsp:cNvPr id="0" name=""/>
        <dsp:cNvSpPr/>
      </dsp:nvSpPr>
      <dsp:spPr>
        <a:xfrm>
          <a:off x="822271" y="276493"/>
          <a:ext cx="1823276" cy="1823276"/>
        </a:xfrm>
        <a:custGeom>
          <a:avLst/>
          <a:gdLst/>
          <a:ahLst/>
          <a:cxnLst/>
          <a:rect l="0" t="0" r="0" b="0"/>
          <a:pathLst>
            <a:path>
              <a:moveTo>
                <a:pt x="370177" y="1645058"/>
              </a:moveTo>
              <a:arcTo wR="911638" hR="911638" stAng="7586236" swAng="163500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62926-FE87-4D35-ABCF-BF86549B206D}">
      <dsp:nvSpPr>
        <dsp:cNvPr id="0" name=""/>
        <dsp:cNvSpPr/>
      </dsp:nvSpPr>
      <dsp:spPr>
        <a:xfrm>
          <a:off x="398106" y="912425"/>
          <a:ext cx="848328" cy="5514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굴림체" panose="020B0609000101010101" pitchFamily="49" charset="-127"/>
              <a:ea typeface="굴림체" panose="020B0609000101010101" pitchFamily="49" charset="-127"/>
            </a:rPr>
            <a:t>Plan</a:t>
          </a:r>
          <a:endParaRPr lang="ko-KR" altLang="en-US" sz="2000" kern="1200" dirty="0">
            <a:latin typeface="굴림체" panose="020B0609000101010101" pitchFamily="49" charset="-127"/>
            <a:ea typeface="굴림체" panose="020B0609000101010101" pitchFamily="49" charset="-127"/>
          </a:endParaRPr>
        </a:p>
      </dsp:txBody>
      <dsp:txXfrm>
        <a:off x="425024" y="939343"/>
        <a:ext cx="794492" cy="497577"/>
      </dsp:txXfrm>
    </dsp:sp>
    <dsp:sp modelId="{C2156279-8C30-48AD-84B9-5B22899C2676}">
      <dsp:nvSpPr>
        <dsp:cNvPr id="0" name=""/>
        <dsp:cNvSpPr/>
      </dsp:nvSpPr>
      <dsp:spPr>
        <a:xfrm>
          <a:off x="822271" y="276493"/>
          <a:ext cx="1823276" cy="1823276"/>
        </a:xfrm>
        <a:custGeom>
          <a:avLst/>
          <a:gdLst/>
          <a:ahLst/>
          <a:cxnLst/>
          <a:rect l="0" t="0" r="0" b="0"/>
          <a:pathLst>
            <a:path>
              <a:moveTo>
                <a:pt x="94456" y="507536"/>
              </a:moveTo>
              <a:arcTo wR="911638" hR="911638" stAng="12378764" swAng="163500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2015-11-22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17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2232248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800" spc="-15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 프로세스로 배우는</a:t>
            </a:r>
            <a:r>
              <a:rPr lang="en-US" altLang="ko-KR" sz="4800" spc="-15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en-US" altLang="ko-KR" sz="4800" spc="-15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4800" spc="-15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창의적 공학설계</a:t>
            </a:r>
            <a:r>
              <a:rPr lang="en-US" altLang="ko-KR" sz="4800" spc="-15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en-US" altLang="ko-KR" sz="4800" spc="-15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en-US" sz="48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2192288" cy="7920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임현</a:t>
            </a:r>
            <a:endParaRPr lang="en-US" altLang="ko-KR" sz="1000" b="1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2555776" y="4437112"/>
            <a:ext cx="25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상명대학교</a:t>
            </a:r>
            <a:endParaRPr kumimoji="0" lang="en-US" altLang="ko-KR" sz="10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5068388" y="4437112"/>
            <a:ext cx="21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201511054</a:t>
            </a:r>
            <a:r>
              <a:rPr kumimoji="0" lang="en-US" altLang="ko-KR" sz="10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0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컴퓨터 과학과</a:t>
            </a:r>
            <a:endParaRPr kumimoji="0" lang="ko-KR" altLang="en-US" sz="10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공학설계 입문</a:t>
            </a: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공학적 문제해결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08472" y="3096221"/>
            <a:ext cx="1423367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개방형 문제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공학적 문제의 개념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1-2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2" y="2996952"/>
            <a:ext cx="1440160" cy="6480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해결방안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포인트가 7개인 별 3"/>
          <p:cNvSpPr/>
          <p:nvPr/>
        </p:nvSpPr>
        <p:spPr>
          <a:xfrm>
            <a:off x="1204417" y="3861048"/>
            <a:ext cx="2160240" cy="648072"/>
          </a:xfrm>
          <a:prstGeom prst="star7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해결방안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십자형 6"/>
          <p:cNvSpPr/>
          <p:nvPr/>
        </p:nvSpPr>
        <p:spPr>
          <a:xfrm>
            <a:off x="2951820" y="2705472"/>
            <a:ext cx="1368152" cy="1296144"/>
          </a:xfrm>
          <a:prstGeom prst="plu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해결방안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4716016" y="3195489"/>
            <a:ext cx="864096" cy="540061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5508104" y="2970722"/>
            <a:ext cx="1152128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어떻게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508104" y="3610052"/>
            <a:ext cx="1152128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왜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26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9" grpId="0" animBg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공학적 문제해결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공학적 문제해결 방법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1-2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34034415"/>
              </p:ext>
            </p:extLst>
          </p:nvPr>
        </p:nvGraphicFramePr>
        <p:xfrm>
          <a:off x="971104" y="2564904"/>
          <a:ext cx="73453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품질관리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296119" y="2025878"/>
            <a:ext cx="8031732" cy="593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공학설계 과정에서 품질관리 프로세스는 필수항목은 아니지만 매우 중요한 절차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1-3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86358" y="2492896"/>
            <a:ext cx="9066162" cy="593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이를 위해 공학자는 전사적 품질경영</a:t>
            </a:r>
            <a:r>
              <a:rPr lang="en-US" altLang="ko-KR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(TQM : Total Quality Management)</a:t>
            </a: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이라는 개념을 이해하고 있어야 한다</a:t>
            </a:r>
            <a:r>
              <a:rPr lang="en-US" altLang="ko-KR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5380" y="2944497"/>
            <a:ext cx="1780356" cy="7423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최고경영자의 품질정책 선언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2342799" y="3239721"/>
            <a:ext cx="504056" cy="34203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86113" y="3110828"/>
            <a:ext cx="1757896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품질과 고객만족 목표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947770439"/>
              </p:ext>
            </p:extLst>
          </p:nvPr>
        </p:nvGraphicFramePr>
        <p:xfrm>
          <a:off x="395536" y="4077072"/>
          <a:ext cx="3467819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부제목 2"/>
          <p:cNvSpPr txBox="1">
            <a:spLocks/>
          </p:cNvSpPr>
          <p:nvPr/>
        </p:nvSpPr>
        <p:spPr>
          <a:xfrm>
            <a:off x="1679534" y="4979465"/>
            <a:ext cx="1022963" cy="35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품질개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선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936535263"/>
              </p:ext>
            </p:extLst>
          </p:nvPr>
        </p:nvGraphicFramePr>
        <p:xfrm>
          <a:off x="4860032" y="4077072"/>
          <a:ext cx="3467819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부제목 2"/>
          <p:cNvSpPr txBox="1">
            <a:spLocks/>
          </p:cNvSpPr>
          <p:nvPr/>
        </p:nvSpPr>
        <p:spPr>
          <a:xfrm>
            <a:off x="6144029" y="4801739"/>
            <a:ext cx="1022963" cy="35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고객만족 개선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왼쪽/오른쪽 화살표 4"/>
          <p:cNvSpPr/>
          <p:nvPr/>
        </p:nvSpPr>
        <p:spPr>
          <a:xfrm>
            <a:off x="3707324" y="5015469"/>
            <a:ext cx="1310995" cy="427461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52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9" grpId="0" animBg="1"/>
      <p:bldP spid="10" grpId="0" animBg="1"/>
      <p:bldGraphic spid="4" grpId="0">
        <p:bldAsOne/>
      </p:bldGraphic>
      <p:bldP spid="13" grpId="0"/>
      <p:bldGraphic spid="14" grpId="0">
        <p:bldAsOne/>
      </p:bldGraphic>
      <p:bldP spid="15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705232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공학설계 프로세스</a:t>
            </a:r>
            <a:endParaRPr lang="ko-KR" altLang="en-US" sz="40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94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 프로세스란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2-1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5536" y="2060849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 프로세스란 분석과 합성의 기술을 이용하여 인간의 요구에 부합하는 해결 방안을 모색하는 절차라고 할 수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 프로세스의 공통적인 속성으로는 답이 정해져 있지 않은 개방형 문제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반복을 통해 점차 개선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절차에 따른 계획이 있다는 점이다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그리고 기본적인 문제해결 방법으로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폴리아의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수학적 문제해결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원칙을 살펴보면 첫 번째 원칙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문제를 이해하라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두 번째 원칙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전략을 수집하라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세 번째 원칙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전략을 실행하라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네 번째 원칙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해답을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검토하라로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이루어져있다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그리고 프로젝트는 답이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정해져 있지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않기 때문에 위험 부담 또한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생각해야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카노의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고객 만족 모델을 살펴보면 기능이 만족인가 미달인가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수요자가 만족하느냐 불만족 하느냐에 따라서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가지 속성으로 나뉠 수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07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일반적인 공학설계 프로세스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2-2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5536" y="2060849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일반적인 공학설계 프로세스에서는 문제를 인식하고 정의를 내리는 것부터 시작된다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문제 정의는 공학설계의 가장 첫 번째 단계로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사용자의 수요를 정확하게 파악함으로써 문제를 구체적으로 정의할 수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공학설계는 소비자의 수요를 응답하면서 시작한다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이에 대한 문제해결의 첫 번째 단계는 문제를 명료한 용어로 명확하게 정의하는 것이다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그리고 문제해결 과정에서 가장 중요한 것은 정보를 충분하게 수집하는 것이다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소비자의 요구 수준 구분을 필수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권장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보통으로 나누어서 생각해보고 정보를 전략에 맞게 알맞은 곳에서 찾는다면 도움이 될 수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또한 설계 기준을 가격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신뢰성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무게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동작과 유지관리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외형 디자인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소음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안전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내구성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호환성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실현가능성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인증에 따라 나누고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문제해결에 대한 물리적이고 실질적인 제한요소를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두어야한다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문제를 해결하기 위해 다양한 해결 방안을 모색하기 위한 방법으로는 창조적 사고 기르기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브레인스토밍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등 여러 가지 아이디어 창출과 창조성을 높일 수 있는 방법이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955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일반적인 공학설계 프로세스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2-2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5536" y="2060849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이제 문제해결 방안을 찾았으면 방안들 중에서 어떤 것이 설계 기준과 제한요소를 만족시키는지 결정하기 위해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분석해야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분석은 기능적 분석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인간공학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제품의 안정성과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법적의무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경제성과 시장성 분석에 의해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분석해야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 다음 설계 프로세스의 최종 단계인 설계를 구현하는 것인데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 단계에서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프로토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타입의 구현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동시공학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문서 작성 및 특허 출원과 같이 구현하는 과정에서 발생할 수 있는 제반 사항을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고려해야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프로토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타입은 새로운 제품을 테스트하기 전에 실제 환경에서 어떻게 동작하는지 알아보기 위한 것이다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 단계에서 테스트가 완료되고 제품이 의도한 대로 동작한다고 확신하면 설계와 관련된 상세한 내용을 최종 설계 문서 형태로 작성한다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 과정에서 의사소통을 위한 보고서와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프리젠테이션을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진행한다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 후 제품의 실현과 효율적인 생산 계획을 위해 설계 프로세스의 완료 단계인 생산 설계를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8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705232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공학설계 사례</a:t>
            </a:r>
            <a:endParaRPr lang="ko-KR" altLang="en-US" sz="40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62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실링팬</a:t>
            </a:r>
            <a:r>
              <a:rPr lang="ko-KR" altLang="en-US" sz="3000" spc="-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공학설계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3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5536" y="2060849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실링팬이란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천장에 달린 선풍기를 뜻하며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일반적으로 천장의 중앙에 위치하기 때문에 팬의 중앙에 조명을 삽입하기도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실링팬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공학설계에서는 에너지 소모를 줄이면서 바람을 많이 일으킬 수 있는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실링팬의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날개를 개발하는 과정을 공학설계 프로세스의 관점에서 살펴보고자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95536" y="3789041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실링팬을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설계할 때는 에너지 효율성을 높일 수 있도록 에너지와 환경을 모두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고려해야한다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앞선 연구를 살펴보고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기본적인 설계를 진행한 후 안전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효율성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환경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규격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표준화 등 중요한 문제를 고려하여 설계를 변경한다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마지막으로 법 제도와 인적 요소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미적 요소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소비자의 기대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시장성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제조 방법 및 경제성 등을 고려한다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8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실링팬</a:t>
            </a:r>
            <a:r>
              <a:rPr lang="ko-KR" altLang="en-US" sz="3000" spc="-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공학설계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3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5536" y="2060849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우선 예비설계 단계에서 살펴볼 점은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실링팬은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공통적으로 평평한 날개를 갖고 있는 것이 특징이라는 것이다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파커는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공기의 흐름을 고려하여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실링팬의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날개를 제작하면 효율성이 향상될 것이라고 생각하고 설계하였다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평평한 날개는 바깥 부분이 중심보다 빠르게 움직이기 때문에 모든 부분에서 공기를 똑같이 나르지 않는다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그리고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파커는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모델링과 시뮬레이션을 해보기 위해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에어로바이런먼트사와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NASA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헬리오스 컴퓨터 프로그램을 이용해서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실링팬의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설계에 가장 적합한 날개는 뒤틀리면서 바깥쪽으로 점점 얇아지는 모양이라는 결론을 얻게 되었다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 후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프로토타입을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제작해서 설계에 필요한 재료와 표면처리 방식이 중요하다는 것을 알았다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3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3521373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02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공학설계 프로세스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796136" y="3521373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 프로세스란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일반적인 공학설계 프로세스</a:t>
            </a:r>
            <a:endParaRPr lang="en-US" altLang="ko-KR" sz="1100" spc="-2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3449365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68144" y="3449365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2699792" y="458112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03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공학설계 사례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796136" y="4581128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3-1      </a:t>
            </a:r>
            <a:r>
              <a:rPr lang="ko-KR" altLang="en-US" sz="1100" spc="-20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실링팬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공학설계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내화성 빌딩 공학설계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868144" y="4509120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771800" y="4509120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246161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01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공학설계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5796136" y="2461618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공학설계란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공학적 문제해결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1-3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품질관</a:t>
            </a:r>
            <a:r>
              <a:rPr lang="ko-KR" altLang="en-US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</a:t>
            </a:r>
            <a:endParaRPr lang="en-US" altLang="ko-KR" sz="1100" spc="-2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2389610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868144" y="2389610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2"/>
          <p:cNvSpPr txBox="1">
            <a:spLocks/>
          </p:cNvSpPr>
          <p:nvPr/>
        </p:nvSpPr>
        <p:spPr>
          <a:xfrm>
            <a:off x="395536" y="1124744"/>
            <a:ext cx="51845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Part 01 </a:t>
            </a:r>
            <a:r>
              <a:rPr lang="ko-KR" altLang="en-US" sz="20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공학설계와 공학설계 프로세스</a:t>
            </a:r>
            <a:endParaRPr lang="en-US" altLang="ko-KR" sz="2000" b="1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실링팬</a:t>
            </a:r>
            <a:r>
              <a:rPr lang="ko-KR" altLang="en-US" sz="3000" spc="-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공학설계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3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5536" y="2060849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두 번째 설계 단계에선 안전 문제를 우선적으로 다루었다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날개 속도를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50~200rpm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으로 제한하고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팬 날개의 앞부분이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3.175mm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보다 얇아서는 안 된다 라는 점이다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이는 앞부분이 얇다면 마치 칼날과 같아서 위험하기 때문이다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그리고 설계를 개선하는 가장 중요한 목적인 에너지 효율성 부분에서는 온도 조절 장치의 온도가 올라갈 때만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실링팬을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사용함으로써 에너지를 절감하는 방법을 사용하기로 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또한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실링팬은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전기 사용을 줄이는 데 효과적이다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51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실링팬</a:t>
            </a:r>
            <a:r>
              <a:rPr lang="ko-KR" altLang="en-US" sz="3000" spc="-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공학설계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3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5536" y="2060849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마지막 설계 단계에서는 잠재적인 법적 책임 문제를 피하기 위해 설계에 적용할 수 있는 모든 규약과 기준을 강조했다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그리고 이삿짐과 설치를 위한 수송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설치 중 전기 작업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움직이는 날개에 접촉했을 때의 사고를 고려한 인적 요소와 실내 장식에 어울리도록 미적 요소를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고려해야한다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또한 고객의 기대와 시장성을 고려해서 장치를 쉽게 조작하고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실링팬에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전등을 달고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별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효득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없지만 반대 방향으로도 회전하는 팬을 개발했다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그리고 양산에 적합한 제조와 재료를 선택하는 것도 중요하다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 후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실링팬이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비효율적으로 작동하지 않도록 제어 기능도 추가했다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마지막으로 같은 전기로 더 많은 공기를 흐르게 한다는 경제성을 강조했다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0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내화성 빌딩 공학설계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3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5536" y="2060849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2001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년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월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일 뉴욕 국제문화센터의 붕괴로 인해 고민하게 된 내화성 빌딩 공학설계는 내화공학과 관련하여 다양한 화재에 충분히 견딜 수 있는 구조적인 시스템을 중요하게 고려하였다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설계를 하기 위해서 국가에서 정한 규약을 준수하고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전통적인 설계를 함으로써 더욱 엄격한 접근법이 필요하다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그리고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용암로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테스트를 이용한 내화 기반의 설계가 가능하지만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화재와는 다른 이유로 인해 확실하진 않다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그리고 구조물의 안정성을 높이며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대피 시간을 줄이는 통합 접근법이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 후 설계를 통해 화재 이후의 복합적인 위험 요소를 고려하고 위험에 기반한 접근법을 사용한다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건물의 연결 부위의 성능을 확인하고 전체 구조에 영향을 미치는 부분적 성능도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확인해야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또한 극단적으로 높은 온도에서의 재료 특성을 확인하여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조사해야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결론적으로 내화물질의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내화력을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덜 강조하는 대신 구조물 자체의 화재에 대한 저항성을 강화함으로써 내화공학을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적용해야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22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705232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공학커뮤니케이션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10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의사소통의 이해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4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5536" y="2060849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의사소통은 공학설계 프로세스를 효율적으로 수행하기 위해서 반드시 필요하다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의사소통이란 상대의 생각을 이해하는 데 목적이 있으므로 의사소통의 부재는 결과적으로 이해의 부족을 의미한다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오늘날 공학자들은 설득력 있는 의사소통을 위해 이 능력 개발이 꼭 필요하다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의사소통을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클램핏의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의사소통 프로세스 모델로 해석하자면 송신자는 자신이 전달하고자 하는 메시지를 말이나 글로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인코딩하여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채널을 통해 수신자에게 전달하고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수신자가 메시지를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디코딩함으로써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의사소통이 이루어진다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 과정에서 메시지는 의사소통 상황과 전달 과정에서 잡음의 영향을 받게 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따라서 송신자는 수신자로부터 의미의 전달이 제대로 이루어졌는지 반드시 피드백을 통해 확인해야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09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보고서 작성법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4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5536" y="2060849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보고서란 데이터를 분석하여 얻은 연구 결과를 일정한 형식에 따라 작성한 문서이다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보고서는 독자는 왕이다 라는 마음을 가지고 독자를 정하여 읽기 편하고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이해하기 쉽게 작성해야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제목은 간결하면서 본문 내용을 함축하고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가독성을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고려해야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보고서의 목적은 명확하게 정의된 보고서의 규격 내에서 독자의 요구를 만족시키고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정확한 정보를 포함하며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적절한 어조를 유지할 때 달성될 수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보고서의 구성요소에는 보고서를 구성할 시작과 끝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독자들이 읽게 쉽게 정리할 절과 항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조금 더 형식적이게 하기 위한 절 제목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보고서를 쓰는데 참고한 참고문헌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특별한 독자들을 위한 부록으로 이루어져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7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프레젠테이션 방법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4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5536" y="2060849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프레젠테이션은 매우 중요한 의사소통 방법 중 하나이다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프레젠테이션을 성공적으로 마치기 위해선 체크리스트를 통해서 사전 준비를 철저히 해야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프레젠테이션은 도입부 부분에서 청중에게 인사와 함께 관심을 끌고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개요를 설명한다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 후 중심부에서 순서에 맞게 말하고자 하는 정보를 전달한다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 후 종결부에서 다시 한 번 내용을 설명해준 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감사의 인사와 함께 질의응답 시간을 가진다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그리고 프레젠테이션을 더 잘하기 위해선 시각적인 자료를 이용해 청중이 집중하고 이해하기 쉽게 하고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 후 청중의 관심을 유도하는 것이 좋다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또한 몸동작을 항상 자연스럽게 하는 것이 좋고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발음을 정확하게 하는 것이 전달하는데 좋다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3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705232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공학윤리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28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공학윤리의 이해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5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5536" y="2060849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공학으로 인해 환경이 파괴되거나 훼손된다면 이는 공학윤리의 관점에서 어떻게 할 것인지에 대해 알아본다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도덕적 가치는 가장 기본적인 안정성과 효율성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인간의 존엄성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친환경성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등으로써 설계 목표를 제한한다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59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공학윤리와 직업정신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5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5536" y="2060849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공학자들은 도덕적 책임에 대해 의무를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가져야하고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 의무를 다했는지 책임감을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가져야한다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잘못된 일인 것을 알고 부정을 저지르지 않고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위험을 태만하려 하지 않아야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최선을 다해 올바르게 행동하려고 노력하면 큰 성공을 거둔다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3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3541739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05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공학윤리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796136" y="3541739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공학윤리의 이해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공학윤리와 직업정신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5-3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윤리규범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5-4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윤리규범의 구체적인 사례</a:t>
            </a:r>
            <a:endParaRPr lang="en-US" altLang="ko-KR" sz="1100" spc="-2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3469731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68144" y="3469731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2699792" y="4849144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06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공학윤리 사례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796136" y="4849144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우주왕복선 </a:t>
            </a:r>
            <a:r>
              <a:rPr lang="ko-KR" altLang="en-US" sz="1100" spc="-20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챌린저호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사건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6-2      </a:t>
            </a:r>
            <a:r>
              <a:rPr lang="ko-KR" altLang="en-US" sz="1100" spc="-20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스리마일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섬 핵발전소 사건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868144" y="4777136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771800" y="4777136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2481984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04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공학커뮤니케이션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5796136" y="2481984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의사소통의 이해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보고서 작성법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4-3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프레젠테이션 방법</a:t>
            </a:r>
            <a:endParaRPr lang="en-US" altLang="ko-KR" sz="1100" spc="-2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2409976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868144" y="2409976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/>
          <p:cNvSpPr txBox="1">
            <a:spLocks/>
          </p:cNvSpPr>
          <p:nvPr/>
        </p:nvSpPr>
        <p:spPr>
          <a:xfrm>
            <a:off x="395536" y="1124744"/>
            <a:ext cx="51845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Part 02 </a:t>
            </a:r>
            <a:r>
              <a:rPr lang="ko-KR" altLang="en-US" sz="20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공학커뮤니케이션과 공학윤리</a:t>
            </a:r>
            <a:endParaRPr lang="en-US" altLang="ko-KR" sz="2000" b="1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7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윤리규범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5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5536" y="2060849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윤리규범은 전문기관에서 제시한 것으로 공학자의 도덕적 책임을 규정한 것이다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 규범은 공학자의 책임을 강조할 뿐만 아니라 이 책임을 충족시키기 위해 자율성을 보장하는 것과 같은 윤리에 대한 전반적인 책임에 대해 서술하고 있어 매우 중요하다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윤리규범의 역할에는 대중의 건강과 안전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복지를 위한 봉사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규범을 적용해야 하는지에 대한 자세한 지침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공공의 이익에 관한 전반적인 책임에 대해 알려주는 영감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최소한의 요건으로 구성된 기준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긍정적인 지원군이 될 수 있는 후원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전문가와 대중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정부 조직 사이에 이해를 공유할 수 있게 해주는 교육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비윤리적인 행위를 판단하는 기초로 쓰이는 징계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일반 대중의 믿음을 고취시키는 데 필수적인 신뢰가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705232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이어폰 연결 </a:t>
            </a:r>
            <a:r>
              <a:rPr lang="en-US" altLang="ko-KR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en-US" altLang="ko-KR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4000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블루투스</a:t>
            </a:r>
            <a:r>
              <a:rPr lang="en-US" altLang="ko-KR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장치 프로젝트</a:t>
            </a:r>
            <a:endParaRPr lang="ko-KR" altLang="en-US" sz="40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07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10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설계 개요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7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5536" y="2060849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이어폰 연결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블루투스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장치를 이용해 연결한 후 기존의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블루투스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이어폰처럼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사용가능하게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만드는 것을 목표로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 장치를 이용하게 되면 기존의 이어폰을 활용함과 동시에 더욱 저렴한 가격에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블루투스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이어폰의 효과를 볼 수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그래서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블루투스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이어폰을 살지 고민했던 사람들에게 이것을 구매할지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블루투스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이어폰을 구매할지 고려해보게 만들 것이다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6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설계 제작 과정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7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471"/>
              </p:ext>
            </p:extLst>
          </p:nvPr>
        </p:nvGraphicFramePr>
        <p:xfrm>
          <a:off x="467543" y="2132855"/>
          <a:ext cx="8208914" cy="4248472"/>
        </p:xfrm>
        <a:graphic>
          <a:graphicData uri="http://schemas.openxmlformats.org/drawingml/2006/table">
            <a:tbl>
              <a:tblPr/>
              <a:tblGrid>
                <a:gridCol w="1679519"/>
                <a:gridCol w="1185612"/>
                <a:gridCol w="3192075"/>
                <a:gridCol w="2151708"/>
              </a:tblGrid>
              <a:tr h="531059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연구개발비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소용비용 단위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: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</a:tr>
              <a:tr h="5310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iB-BSH22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장치 안에 삽입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13590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0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이어폰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장치와 연결할 이어폰 필요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기존의 이어폰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0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지점토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본체를 재질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2400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(1200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원*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0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0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05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합계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15990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1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설계 제작 과정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7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79771"/>
            <a:ext cx="6408712" cy="36049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5536" y="1912397"/>
            <a:ext cx="12552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도안</a:t>
            </a:r>
            <a:endParaRPr lang="ko-KR" alt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설계 제작 과정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7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912397"/>
            <a:ext cx="295232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최종 설계</a:t>
            </a:r>
            <a:endParaRPr lang="ko-KR" alt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7" y="2620283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장치 설계 실습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프로젝트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계획서의 작성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7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297" y="1965632"/>
            <a:ext cx="2520000" cy="37520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97" y="2266680"/>
            <a:ext cx="2520000" cy="3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장치 설계 실습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프로젝트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계획서의 작성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7-3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4904"/>
            <a:ext cx="2467116" cy="15436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664" y="2620263"/>
            <a:ext cx="2209343" cy="33078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7" y="4145556"/>
            <a:ext cx="2480899" cy="18193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7" y="2620263"/>
            <a:ext cx="2462522" cy="15252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7" y="4145556"/>
            <a:ext cx="2467116" cy="12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350100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08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종이 헬리콥터 프로젝트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796136" y="3501008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 개요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 제작 과정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8-3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종이 헬리콥터 설계 실습</a:t>
            </a:r>
            <a:endParaRPr lang="en-US" altLang="ko-KR" sz="1100" spc="-2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3429000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68144" y="3429000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2441253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07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쥐덫 차 프로젝트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5796136" y="2441253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 개요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 제작 과정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7-3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쥐덫 차 설계 실습</a:t>
            </a:r>
            <a:endParaRPr lang="en-US" altLang="ko-KR" sz="1100" spc="-2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2369245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868144" y="2369245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/>
        </p:nvSpPr>
        <p:spPr>
          <a:xfrm>
            <a:off x="395536" y="1124744"/>
            <a:ext cx="446449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Part 03 </a:t>
            </a:r>
            <a:r>
              <a:rPr lang="ko-KR" altLang="en-US" sz="20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공학설계 프로젝트</a:t>
            </a:r>
            <a:endParaRPr lang="en-US" altLang="ko-KR" sz="2000" b="1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699792" y="566124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스파게티 다리 프로젝트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5796136" y="5661248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 개요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 제작 과정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10-3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스파게티 다리 설계 실습</a:t>
            </a:r>
            <a:endParaRPr lang="en-US" altLang="ko-KR" sz="1100" spc="-2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771800" y="5589240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868144" y="5589240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2"/>
          <p:cNvSpPr txBox="1">
            <a:spLocks/>
          </p:cNvSpPr>
          <p:nvPr/>
        </p:nvSpPr>
        <p:spPr>
          <a:xfrm>
            <a:off x="2699792" y="4601493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09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달걀 낙하 프로젝트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5796136" y="4601493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 개요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 제작 과정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-3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달걀 낙하 장치 설계 실습</a:t>
            </a:r>
            <a:endParaRPr lang="en-US" altLang="ko-KR" sz="1100" spc="-2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771800" y="4529485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868144" y="4529485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2699792" y="2441253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</a:t>
            </a: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en-US" sz="14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스털링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엔진 프로젝트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5796136" y="2441253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 개요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11-2      </a:t>
            </a:r>
            <a:r>
              <a:rPr lang="ko-KR" altLang="en-US" sz="1100" spc="-20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스털링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엔진의 동작 원리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깡통 </a:t>
            </a:r>
            <a:r>
              <a:rPr lang="ko-KR" altLang="en-US" sz="1100" spc="-20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스털링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엔진 설계 제작 과정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11-3      </a:t>
            </a:r>
            <a:r>
              <a:rPr lang="ko-KR" altLang="en-US" sz="1100" spc="-20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스털링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엔진 설계 실습</a:t>
            </a:r>
            <a:endParaRPr lang="en-US" altLang="ko-KR" sz="1100" spc="-2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2369245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868144" y="2369245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/>
        </p:nvSpPr>
        <p:spPr>
          <a:xfrm>
            <a:off x="395536" y="1124744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Part 03 </a:t>
            </a:r>
            <a:r>
              <a:rPr lang="ko-KR" altLang="en-US" sz="20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공학설계 프로젝트</a:t>
            </a:r>
            <a:endParaRPr lang="en-US" altLang="ko-KR" sz="2000" b="1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8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705232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공학설계</a:t>
            </a:r>
            <a:endParaRPr lang="ko-KR" altLang="en-US" sz="40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공학설계란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482528" y="3469109"/>
            <a:ext cx="796230" cy="584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공학자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공학설계의 개념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622573" y="2884303"/>
            <a:ext cx="2662225" cy="584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다양한 분야의 전문가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622573" y="4053915"/>
            <a:ext cx="2662225" cy="584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다양한 분야의 전문가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2780743" y="3711878"/>
            <a:ext cx="504056" cy="34203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3500823" y="3711878"/>
            <a:ext cx="504056" cy="34203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4220903" y="3711878"/>
            <a:ext cx="504056" cy="34203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2634656" y="3406063"/>
            <a:ext cx="796230" cy="584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기획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3354736" y="3419475"/>
            <a:ext cx="796230" cy="584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발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4074816" y="3419475"/>
            <a:ext cx="796230" cy="584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생산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015062" y="3113660"/>
            <a:ext cx="2016224" cy="11696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새로운 장치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시스템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015062" y="3099491"/>
            <a:ext cx="2016224" cy="11696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현재의 것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3430886" y="2884302"/>
            <a:ext cx="205010" cy="472689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2714242" y="2348880"/>
            <a:ext cx="2937878" cy="400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오랜 시간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많은 비용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2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9" grpId="0"/>
      <p:bldP spid="12" grpId="0" animBg="1"/>
      <p:bldP spid="14" grpId="0" animBg="1"/>
      <p:bldP spid="15" grpId="0" animBg="1"/>
      <p:bldP spid="16" grpId="0"/>
      <p:bldP spid="17" grpId="0"/>
      <p:bldP spid="18" grpId="0"/>
      <p:bldP spid="3" grpId="0" animBg="1"/>
      <p:bldP spid="19" grpId="0" animBg="1"/>
      <p:bldP spid="5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공학설계란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2.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 구성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680618" y="3707758"/>
            <a:ext cx="796230" cy="40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공학자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680618" y="2892687"/>
            <a:ext cx="796230" cy="40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과학자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680618" y="4540487"/>
            <a:ext cx="796230" cy="40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기술자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874962" y="2892687"/>
            <a:ext cx="5505349" cy="40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자연현상을 관찰하고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과학적 지식을 탐구한다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874962" y="3707758"/>
            <a:ext cx="5289326" cy="40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과학 이론과 지식을 바탕으로 유용한 물건을 개발한다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874962" y="4540487"/>
            <a:ext cx="4209205" cy="40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숙련된 기술을 적용하여 물건을 제작한다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96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공학설계란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619427"/>
            <a:ext cx="2376264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전기전자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컴퓨터공학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 분야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23528" y="3070870"/>
            <a:ext cx="2376264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기계공학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3520403"/>
            <a:ext cx="2376264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토목공학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23528" y="3948897"/>
            <a:ext cx="2376264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항공우주공학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323528" y="4367735"/>
            <a:ext cx="2376264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화학공학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4833936"/>
            <a:ext cx="2376264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산업공학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23528" y="5280563"/>
            <a:ext cx="2376264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환경공학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2699792" y="2619427"/>
            <a:ext cx="6048672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전기의 응용과 전자의 운동을 연구하는 </a:t>
            </a:r>
            <a:r>
              <a:rPr lang="ko-KR" altLang="en-US" sz="14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분야</a:t>
            </a:r>
            <a:endParaRPr lang="en-US" altLang="ko-KR" sz="14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2053846" y="3070870"/>
            <a:ext cx="7056784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기계 장치의 분석</a:t>
            </a:r>
            <a:r>
              <a:rPr lang="en-US" altLang="ko-KR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</a:t>
            </a:r>
            <a:r>
              <a:rPr lang="en-US" altLang="ko-KR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생산</a:t>
            </a:r>
            <a:r>
              <a:rPr lang="en-US" altLang="ko-KR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관리를 위한 물리적</a:t>
            </a:r>
            <a:r>
              <a:rPr lang="en-US" altLang="ko-KR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화학적 원리를 연구하는 분야</a:t>
            </a:r>
            <a:endParaRPr lang="en-US" altLang="ko-KR" sz="14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2699792" y="3520403"/>
            <a:ext cx="6048672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구조물의 설계</a:t>
            </a:r>
            <a:r>
              <a:rPr lang="en-US" altLang="ko-KR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설계</a:t>
            </a:r>
            <a:r>
              <a:rPr lang="en-US" altLang="ko-KR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유지에 관한 이론과 실제를 연구하는 분야</a:t>
            </a:r>
            <a:endParaRPr lang="en-US" altLang="ko-KR" sz="14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2699792" y="3948897"/>
            <a:ext cx="6048672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항공기와 우주 비행체의 설계</a:t>
            </a:r>
            <a:r>
              <a:rPr lang="en-US" altLang="ko-KR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제작을 연구하는 분야</a:t>
            </a:r>
            <a:endParaRPr lang="en-US" altLang="ko-KR" sz="14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2053846" y="4367735"/>
            <a:ext cx="6840760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물질의 물리적</a:t>
            </a:r>
            <a:r>
              <a:rPr lang="en-US" altLang="ko-KR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화학적 상태에 변화를 주는 설비의 설계</a:t>
            </a:r>
            <a:r>
              <a:rPr lang="en-US" altLang="ko-KR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조작을 연구하는 분야</a:t>
            </a:r>
            <a:endParaRPr lang="en-US" altLang="ko-KR" sz="14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2699792" y="4833936"/>
            <a:ext cx="6048672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복잡한 시스템이나 공정을 최적화하는 방법을 연구하는 분야</a:t>
            </a:r>
            <a:endParaRPr lang="en-US" altLang="ko-KR" sz="14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5280563"/>
            <a:ext cx="6048672" cy="44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자연과학의 기초 이론을 토대로 환경 문제를 연구하는 분야</a:t>
            </a:r>
            <a:endParaRPr lang="en-US" altLang="ko-KR" sz="14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89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9" grpId="0"/>
      <p:bldP spid="10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1904</Words>
  <Application>Microsoft Office PowerPoint</Application>
  <PresentationFormat>화면 슬라이드 쇼(4:3)</PresentationFormat>
  <Paragraphs>233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나눔고딕</vt:lpstr>
      <vt:lpstr>굴림체</vt:lpstr>
      <vt:lpstr>맑은 고딕</vt:lpstr>
      <vt:lpstr>Arial</vt:lpstr>
      <vt:lpstr>나눔고딕 ExtraBold</vt:lpstr>
      <vt:lpstr>Office 테마</vt:lpstr>
      <vt:lpstr>설계 프로세스로 배우는 창의적 공학설계 </vt:lpstr>
      <vt:lpstr>목차</vt:lpstr>
      <vt:lpstr>목차</vt:lpstr>
      <vt:lpstr>목차</vt:lpstr>
      <vt:lpstr>목차</vt:lpstr>
      <vt:lpstr>공학설계</vt:lpstr>
      <vt:lpstr>공학설계란?</vt:lpstr>
      <vt:lpstr>공학설계란?</vt:lpstr>
      <vt:lpstr>공학설계란?</vt:lpstr>
      <vt:lpstr>공학적 문제해결</vt:lpstr>
      <vt:lpstr>공학적 문제해결</vt:lpstr>
      <vt:lpstr>품질관리</vt:lpstr>
      <vt:lpstr>공학설계 프로세스</vt:lpstr>
      <vt:lpstr>설계 프로세스란?</vt:lpstr>
      <vt:lpstr>일반적인 공학설계 프로세스</vt:lpstr>
      <vt:lpstr>일반적인 공학설계 프로세스</vt:lpstr>
      <vt:lpstr>공학설계 사례</vt:lpstr>
      <vt:lpstr>실링팬 공학설계</vt:lpstr>
      <vt:lpstr>실링팬 공학설계</vt:lpstr>
      <vt:lpstr>실링팬 공학설계</vt:lpstr>
      <vt:lpstr>실링팬 공학설계</vt:lpstr>
      <vt:lpstr>내화성 빌딩 공학설계</vt:lpstr>
      <vt:lpstr>공학커뮤니케이션</vt:lpstr>
      <vt:lpstr>의사소통의 이해</vt:lpstr>
      <vt:lpstr>보고서 작성법</vt:lpstr>
      <vt:lpstr>프레젠테이션 방법</vt:lpstr>
      <vt:lpstr>공학윤리</vt:lpstr>
      <vt:lpstr>공학윤리의 이해</vt:lpstr>
      <vt:lpstr>공학윤리와 직업정신</vt:lpstr>
      <vt:lpstr>윤리규범</vt:lpstr>
      <vt:lpstr>이어폰 연결  블루투스 장치 프로젝트</vt:lpstr>
      <vt:lpstr>설계 개요</vt:lpstr>
      <vt:lpstr>설계 제작 과정</vt:lpstr>
      <vt:lpstr>설계 제작 과정</vt:lpstr>
      <vt:lpstr>설계 제작 과정</vt:lpstr>
      <vt:lpstr>장치 설계 실습</vt:lpstr>
      <vt:lpstr>장치 설계 실습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임현</cp:lastModifiedBy>
  <cp:revision>71</cp:revision>
  <dcterms:created xsi:type="dcterms:W3CDTF">2011-08-25T02:21:48Z</dcterms:created>
  <dcterms:modified xsi:type="dcterms:W3CDTF">2015-11-21T15:46:45Z</dcterms:modified>
</cp:coreProperties>
</file>