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lac" ContentType="audi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4" r:id="rId7"/>
    <p:sldId id="263" r:id="rId8"/>
    <p:sldId id="259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C33"/>
    <a:srgbClr val="063921"/>
    <a:srgbClr val="E7F7B5"/>
    <a:srgbClr val="99D9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1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F9FC13C-364B-4172-8C8E-D19B80776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549E61-50B8-495A-A1B1-1D6C7D5CCC8E}"/>
              </a:ext>
            </a:extLst>
          </p:cNvPr>
          <p:cNvSpPr/>
          <p:nvPr userDrawn="1"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EC2A9D-31F5-4AA9-A231-E79349707351}"/>
              </a:ext>
            </a:extLst>
          </p:cNvPr>
          <p:cNvSpPr/>
          <p:nvPr userDrawn="1"/>
        </p:nvSpPr>
        <p:spPr>
          <a:xfrm>
            <a:off x="1081716" y="1786606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최종 발표</a:t>
            </a:r>
            <a:endParaRPr lang="en-US" altLang="ko-KR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54AE15-10D2-47BB-A813-67DFEE36073E}"/>
              </a:ext>
            </a:extLst>
          </p:cNvPr>
          <p:cNvSpPr txBox="1"/>
          <p:nvPr userDrawn="1"/>
        </p:nvSpPr>
        <p:spPr>
          <a:xfrm>
            <a:off x="1063533" y="4154749"/>
            <a:ext cx="29049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상명대학교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컴퓨터과학과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201511054</a:t>
            </a:r>
            <a:r>
              <a:rPr lang="ko-KR" altLang="en-US" sz="2800" b="1" dirty="0">
                <a:solidFill>
                  <a:schemeClr val="bg1"/>
                </a:solidFill>
              </a:rPr>
              <a:t> 임현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AEE437-92D5-47BE-A488-0E541C31EF1B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57942"/>
            <a:ext cx="10515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E6EB05-9F09-44D9-96CA-83BAA04588C8}"/>
              </a:ext>
            </a:extLst>
          </p:cNvPr>
          <p:cNvSpPr/>
          <p:nvPr userDrawn="1"/>
        </p:nvSpPr>
        <p:spPr>
          <a:xfrm>
            <a:off x="0" y="1"/>
            <a:ext cx="325315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6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EEE9DFA-EF97-4311-8232-DB6299D820D1}"/>
              </a:ext>
            </a:extLst>
          </p:cNvPr>
          <p:cNvSpPr/>
          <p:nvPr userDrawn="1"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rgbClr val="99D9EA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65EDD1-884E-41BD-9C2E-92F767D6EE82}"/>
              </a:ext>
            </a:extLst>
          </p:cNvPr>
          <p:cNvSpPr/>
          <p:nvPr userDrawn="1"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rgbClr val="E7F7B5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BC8C75-472E-463A-8474-818AE02F31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32" y="-216642"/>
            <a:ext cx="902895" cy="9028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E182E6E-0DFE-4830-8B80-728C6AA6D4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705" y="1542"/>
            <a:ext cx="1136160" cy="11361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25E4C67-EA4D-4645-BE04-24BB175DA0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15" y="-122423"/>
            <a:ext cx="1028239" cy="102823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D768A8E-3A8F-4BB4-B4EE-4E4D911134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48" y="5859624"/>
            <a:ext cx="1829114" cy="99936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B15BB0C-DA55-48D3-9A97-EE3B4B521BD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88" y="4843587"/>
            <a:ext cx="2014413" cy="2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HyunIm/Morning-Running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8.png"/><Relationship Id="rId3" Type="http://schemas.microsoft.com/office/2007/relationships/media" Target="../media/media2.flac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audio" Target="../media/media1.flac"/><Relationship Id="rId1" Type="http://schemas.microsoft.com/office/2007/relationships/media" Target="../media/media1.flac"/><Relationship Id="rId6" Type="http://schemas.openxmlformats.org/officeDocument/2006/relationships/audio" Target="../media/media3.flac"/><Relationship Id="rId11" Type="http://schemas.openxmlformats.org/officeDocument/2006/relationships/image" Target="../media/image6.jpg"/><Relationship Id="rId5" Type="http://schemas.microsoft.com/office/2007/relationships/media" Target="../media/media3.flac"/><Relationship Id="rId10" Type="http://schemas.openxmlformats.org/officeDocument/2006/relationships/image" Target="../media/image18.png"/><Relationship Id="rId4" Type="http://schemas.openxmlformats.org/officeDocument/2006/relationships/audio" Target="../media/media2.flac"/><Relationship Id="rId9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19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8.png"/><Relationship Id="rId2" Type="http://schemas.openxmlformats.org/officeDocument/2006/relationships/image" Target="../media/image7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40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F67A1-998A-4BFF-8E3E-DFF18C2736DC}"/>
              </a:ext>
            </a:extLst>
          </p:cNvPr>
          <p:cNvSpPr txBox="1"/>
          <p:nvPr/>
        </p:nvSpPr>
        <p:spPr>
          <a:xfrm>
            <a:off x="185983" y="0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CAD90E-8847-4B8B-BB49-D528986EAAFE}"/>
              </a:ext>
            </a:extLst>
          </p:cNvPr>
          <p:cNvSpPr/>
          <p:nvPr/>
        </p:nvSpPr>
        <p:spPr>
          <a:xfrm>
            <a:off x="2815744" y="3128925"/>
            <a:ext cx="539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https://github.com/HyunIm/Morning-Running.git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B81120-5135-4934-8DD8-FF5B5D775138}"/>
              </a:ext>
            </a:extLst>
          </p:cNvPr>
          <p:cNvSpPr/>
          <p:nvPr/>
        </p:nvSpPr>
        <p:spPr>
          <a:xfrm>
            <a:off x="2815744" y="2759593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주소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32EFB6-55B3-4526-BA5F-8B62D28D7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2" y="2238199"/>
            <a:ext cx="1781452" cy="17814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5C1A4D-A529-45B7-A4BE-DA8C75B5F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23" y="5778000"/>
            <a:ext cx="1080000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5C5F8-F492-4047-85E5-911FD9295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00" y="477109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B113D9-310C-41AA-BD26-7F11270A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3" y="577800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73EAF6-434A-4DEF-8E1A-AD916F477BFE}"/>
              </a:ext>
            </a:extLst>
          </p:cNvPr>
          <p:cNvSpPr txBox="1"/>
          <p:nvPr/>
        </p:nvSpPr>
        <p:spPr>
          <a:xfrm>
            <a:off x="185983" y="0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계획</a:t>
            </a:r>
            <a:endParaRPr lang="en-US" altLang="ko-K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EE9A78-5ED8-4312-830A-AEE34702E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483" y="0"/>
            <a:ext cx="900000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EF45D-7221-49DE-BDC6-AC7C3C033FDA}"/>
              </a:ext>
            </a:extLst>
          </p:cNvPr>
          <p:cNvSpPr txBox="1"/>
          <p:nvPr/>
        </p:nvSpPr>
        <p:spPr>
          <a:xfrm>
            <a:off x="573890" y="1401459"/>
            <a:ext cx="99790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대상 </a:t>
            </a:r>
            <a:r>
              <a:rPr lang="en-US" altLang="ko-KR" dirty="0"/>
              <a:t>: </a:t>
            </a:r>
            <a:r>
              <a:rPr lang="ko-KR" altLang="en-US" dirty="0"/>
              <a:t>바쁜 현대인을 위한 </a:t>
            </a:r>
            <a:r>
              <a:rPr lang="en-US" altLang="ko-KR" dirty="0"/>
              <a:t>IDLE </a:t>
            </a:r>
            <a:r>
              <a:rPr lang="ko-KR" altLang="en-US" dirty="0"/>
              <a:t>게임 </a:t>
            </a:r>
            <a:r>
              <a:rPr lang="en-US" altLang="ko-KR" dirty="0"/>
              <a:t>(</a:t>
            </a:r>
            <a:r>
              <a:rPr lang="ko-KR" altLang="en-US" dirty="0"/>
              <a:t>모닝 러닝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목적 </a:t>
            </a:r>
            <a:r>
              <a:rPr lang="en-US" altLang="ko-KR" dirty="0"/>
              <a:t>: </a:t>
            </a:r>
            <a:r>
              <a:rPr lang="ko-KR" altLang="en-US" dirty="0"/>
              <a:t>게임을 직접 플레이 할 시간이 부족한 현대인을 위한 방치형 게임을 만들고자 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구현 환경 </a:t>
            </a:r>
            <a:r>
              <a:rPr lang="en-US" altLang="ko-KR" dirty="0"/>
              <a:t>: Windows 10, Unity (Version 2017.1.1f1 Edu), </a:t>
            </a:r>
            <a:r>
              <a:rPr lang="en-US" altLang="ko-KR" dirty="0" err="1"/>
              <a:t>VisualStudio</a:t>
            </a:r>
            <a:r>
              <a:rPr lang="ko-KR" altLang="en-US" dirty="0"/>
              <a:t> </a:t>
            </a:r>
            <a:r>
              <a:rPr lang="en-US" altLang="ko-KR" dirty="0"/>
              <a:t>2017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언어 </a:t>
            </a:r>
            <a:r>
              <a:rPr lang="en-US" altLang="ko-KR" dirty="0"/>
              <a:t>: C#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일정 </a:t>
            </a:r>
            <a:r>
              <a:rPr lang="en-US" altLang="ko-KR" dirty="0"/>
              <a:t>: 2017 – 09 – 01 ~ 2017 – 12 – 19 (</a:t>
            </a:r>
            <a:r>
              <a:rPr lang="ko-KR" altLang="en-US" dirty="0"/>
              <a:t>애자일 개발 방식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팀 구성 </a:t>
            </a:r>
            <a:r>
              <a:rPr lang="en-US" altLang="ko-KR" dirty="0"/>
              <a:t>: </a:t>
            </a:r>
            <a:r>
              <a:rPr lang="ko-KR" altLang="en-US" dirty="0"/>
              <a:t>임현 </a:t>
            </a:r>
            <a:r>
              <a:rPr lang="en-US" altLang="ko-KR" dirty="0"/>
              <a:t>(PM </a:t>
            </a:r>
            <a:r>
              <a:rPr lang="ko-KR" altLang="en-US" dirty="0"/>
              <a:t>및 메인 개발자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도구 </a:t>
            </a:r>
            <a:r>
              <a:rPr lang="en-US" altLang="ko-KR" dirty="0"/>
              <a:t>: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68D920-B83B-4ACB-8A24-D108964B0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36" y="4552574"/>
            <a:ext cx="540000" cy="5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A25FCC-C290-4940-8FEA-C257A9B27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36" y="4552574"/>
            <a:ext cx="540000" cy="5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F916A1-99F4-41D9-B62A-04EB47A81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86" y="4552574"/>
            <a:ext cx="540000" cy="5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DAFE81-3A9D-4375-AECB-44CAB23A2F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0" y="4552574"/>
            <a:ext cx="540000" cy="5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E3EE8D-4DE3-4927-80D3-895901441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30" y="4552574"/>
            <a:ext cx="540000" cy="5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19F9F2-0B12-46C4-8992-EC7E3477C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30" y="4552574"/>
            <a:ext cx="540000" cy="5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2FB6EA-EDC8-4018-B837-A5E58FA002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36" y="45525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D8DA1E-148E-4EE4-B63F-67AF0695D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7" y="1353588"/>
            <a:ext cx="3499066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F7D7A0-F629-4DD7-9B06-6F1F14EE6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34" y="1354176"/>
            <a:ext cx="3500057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AEE43-46F0-47B1-98C5-A0DFE0233CBC}"/>
              </a:ext>
            </a:extLst>
          </p:cNvPr>
          <p:cNvSpPr txBox="1"/>
          <p:nvPr/>
        </p:nvSpPr>
        <p:spPr>
          <a:xfrm>
            <a:off x="2532416" y="1525912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</a:t>
            </a:r>
            <a:r>
              <a:rPr lang="en-US" altLang="ko-KR" dirty="0"/>
              <a:t>… </a:t>
            </a:r>
            <a:r>
              <a:rPr lang="ko-KR" altLang="en-US" dirty="0"/>
              <a:t>어제보다 </a:t>
            </a:r>
            <a:endParaRPr lang="en-US" altLang="ko-KR" dirty="0"/>
          </a:p>
          <a:p>
            <a:r>
              <a:rPr lang="ko-KR" altLang="en-US" dirty="0"/>
              <a:t>일찍 나왔다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3407A-FF86-4434-9280-AB5FC0CEE765}"/>
              </a:ext>
            </a:extLst>
          </p:cNvPr>
          <p:cNvSpPr txBox="1"/>
          <p:nvPr/>
        </p:nvSpPr>
        <p:spPr>
          <a:xfrm>
            <a:off x="5747035" y="152591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잔액이 부족합니다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01 - Bach - Air (from Orchestral Suite No. 3 in D)">
            <a:hlinkClick r:id="" action="ppaction://media"/>
            <a:extLst>
              <a:ext uri="{FF2B5EF4-FFF2-40B4-BE49-F238E27FC236}">
                <a16:creationId xmlns:a16="http://schemas.microsoft.com/office/drawing/2014/main" id="{B488CBC9-EC81-4327-8C53-8309114D66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72767" y="5458691"/>
            <a:ext cx="609600" cy="609600"/>
          </a:xfrm>
          <a:prstGeom prst="rect">
            <a:avLst/>
          </a:prstGeom>
        </p:spPr>
      </p:pic>
      <p:pic>
        <p:nvPicPr>
          <p:cNvPr id="7" name="02 - Bach - Toccata in D minor">
            <a:hlinkClick r:id="" action="ppaction://media"/>
            <a:extLst>
              <a:ext uri="{FF2B5EF4-FFF2-40B4-BE49-F238E27FC236}">
                <a16:creationId xmlns:a16="http://schemas.microsoft.com/office/drawing/2014/main" id="{B0836DB6-9A6D-4562-B479-4E3C1CB1C88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18308" y="5458691"/>
            <a:ext cx="609600" cy="60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F1596-E97D-4465-9D1D-2C690259A0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849" y="1353588"/>
            <a:ext cx="3500057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03 - Rimsky-Korsakov - Dance of the Bumble Bee">
            <a:hlinkClick r:id="" action="ppaction://media"/>
            <a:extLst>
              <a:ext uri="{FF2B5EF4-FFF2-40B4-BE49-F238E27FC236}">
                <a16:creationId xmlns:a16="http://schemas.microsoft.com/office/drawing/2014/main" id="{DFB4A00D-385D-4A6D-8DF6-DEA7DDFDECC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001150" y="5458691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04939-52BC-4D89-9382-ADAD344688B9}"/>
              </a:ext>
            </a:extLst>
          </p:cNvPr>
          <p:cNvSpPr txBox="1"/>
          <p:nvPr/>
        </p:nvSpPr>
        <p:spPr>
          <a:xfrm>
            <a:off x="185983" y="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스토리</a:t>
            </a:r>
            <a:endParaRPr lang="en-US" altLang="ko-K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E4C23F-044D-43F8-8897-D21B8461D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6" y="5778000"/>
            <a:ext cx="1080000" cy="10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1C23CC-01EE-4D9B-ABE9-93C2FDDDA5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483" y="-21338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203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57EB4F-1C5A-4A64-B87E-834B1CFB4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13287"/>
              </p:ext>
            </p:extLst>
          </p:nvPr>
        </p:nvGraphicFramePr>
        <p:xfrm>
          <a:off x="2885254" y="978447"/>
          <a:ext cx="5760000" cy="5039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8110">
                  <a:extLst>
                    <a:ext uri="{9D8B030D-6E8A-4147-A177-3AD203B41FA5}">
                      <a16:colId xmlns:a16="http://schemas.microsoft.com/office/drawing/2014/main" val="2540243890"/>
                    </a:ext>
                  </a:extLst>
                </a:gridCol>
                <a:gridCol w="3971890">
                  <a:extLst>
                    <a:ext uri="{9D8B030D-6E8A-4147-A177-3AD203B41FA5}">
                      <a16:colId xmlns:a16="http://schemas.microsoft.com/office/drawing/2014/main" val="3514117117"/>
                    </a:ext>
                  </a:extLst>
                </a:gridCol>
              </a:tblGrid>
              <a:tr h="665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모닝 러닝</a:t>
                      </a:r>
                      <a:endParaRPr lang="en-US" altLang="ko-KR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Morning Running</a:t>
                      </a:r>
                      <a:endParaRPr lang="ko-KR" alt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06392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06696"/>
                  </a:ext>
                </a:extLst>
              </a:tr>
              <a:tr h="260087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99026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개발 및 유통</a:t>
                      </a:r>
                    </a:p>
                  </a:txBody>
                  <a:tcPr anchor="ctr">
                    <a:solidFill>
                      <a:srgbClr val="5DA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임현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274335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 anchor="ctr">
                    <a:solidFill>
                      <a:srgbClr val="5DA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안드로이드</a:t>
                      </a:r>
                      <a:r>
                        <a:rPr lang="en-US" altLang="ko-KR" sz="1000" dirty="0"/>
                        <a:t>, iOS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30153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출시</a:t>
                      </a:r>
                    </a:p>
                  </a:txBody>
                  <a:tcPr anchor="ctr">
                    <a:solidFill>
                      <a:srgbClr val="5DA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032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anchor="ctr">
                    <a:solidFill>
                      <a:srgbClr val="5DA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IDLE </a:t>
                      </a:r>
                      <a:r>
                        <a:rPr lang="ko-KR" altLang="en-US" sz="1000" dirty="0"/>
                        <a:t>게임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605301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등급</a:t>
                      </a:r>
                    </a:p>
                  </a:txBody>
                  <a:tcPr anchor="ctr">
                    <a:solidFill>
                      <a:srgbClr val="5DA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 </a:t>
                      </a:r>
                      <a:r>
                        <a:rPr lang="ko-KR" altLang="en-US" sz="1000" dirty="0" err="1"/>
                        <a:t>이용가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723994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서비스 형태</a:t>
                      </a:r>
                    </a:p>
                  </a:txBody>
                  <a:tcPr anchor="ctr">
                    <a:solidFill>
                      <a:srgbClr val="5DA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부분 유료화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209352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엔진</a:t>
                      </a:r>
                    </a:p>
                  </a:txBody>
                  <a:tcPr anchor="ctr">
                    <a:solidFill>
                      <a:srgbClr val="5DA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유니티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262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E77072-FD64-4A21-A915-C5F2D4BFC275}"/>
              </a:ext>
            </a:extLst>
          </p:cNvPr>
          <p:cNvSpPr txBox="1"/>
          <p:nvPr/>
        </p:nvSpPr>
        <p:spPr>
          <a:xfrm>
            <a:off x="185983" y="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4E6633-1103-4100-86E4-3027EDA52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54" y="5778000"/>
            <a:ext cx="1080000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28404F-02CE-4E6C-BE9F-C0A6C12AF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483" y="25788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2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4F15B-3583-4A1D-A456-654904FECEA5}"/>
              </a:ext>
            </a:extLst>
          </p:cNvPr>
          <p:cNvSpPr txBox="1"/>
          <p:nvPr/>
        </p:nvSpPr>
        <p:spPr>
          <a:xfrm>
            <a:off x="185983" y="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실행화면</a:t>
            </a:r>
            <a:endParaRPr lang="en-US" altLang="ko-K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8B67C-9A1B-42EC-9E72-CAF9C2E9ECEE}"/>
              </a:ext>
            </a:extLst>
          </p:cNvPr>
          <p:cNvSpPr txBox="1"/>
          <p:nvPr/>
        </p:nvSpPr>
        <p:spPr>
          <a:xfrm>
            <a:off x="1910320" y="3114612"/>
            <a:ext cx="2097049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복귀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장비 및 골드 초기화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ko-KR" altLang="en-US" sz="1400" dirty="0"/>
              <a:t>특성</a:t>
            </a:r>
            <a:r>
              <a:rPr lang="en-US" altLang="ko-KR" sz="1400" dirty="0"/>
              <a:t>)</a:t>
            </a:r>
            <a:r>
              <a:rPr lang="ko-KR" altLang="en-US" sz="1400" dirty="0"/>
              <a:t> 증가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C2FF41-B5CE-499F-8A33-56F27BF13461}"/>
              </a:ext>
            </a:extLst>
          </p:cNvPr>
          <p:cNvSpPr txBox="1"/>
          <p:nvPr/>
        </p:nvSpPr>
        <p:spPr>
          <a:xfrm>
            <a:off x="1628192" y="4923503"/>
            <a:ext cx="2379177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장비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가방 </a:t>
            </a:r>
            <a:r>
              <a:rPr lang="en-US" altLang="ko-KR" sz="1400" dirty="0"/>
              <a:t>: </a:t>
            </a:r>
            <a:r>
              <a:rPr lang="ko-KR" altLang="en-US" sz="1400" dirty="0"/>
              <a:t>학점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가방 </a:t>
            </a:r>
            <a:r>
              <a:rPr lang="en-US" altLang="ko-KR" sz="1400" dirty="0"/>
              <a:t>: </a:t>
            </a:r>
            <a:r>
              <a:rPr lang="ko-KR" altLang="en-US" sz="1400" dirty="0"/>
              <a:t>골드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감소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1790ED-DA9D-47C1-AE61-6264BF29BD2E}"/>
              </a:ext>
            </a:extLst>
          </p:cNvPr>
          <p:cNvSpPr txBox="1"/>
          <p:nvPr/>
        </p:nvSpPr>
        <p:spPr>
          <a:xfrm>
            <a:off x="7893451" y="3654854"/>
            <a:ext cx="273825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특성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개명하기 </a:t>
            </a:r>
            <a:r>
              <a:rPr lang="en-US" altLang="ko-KR" sz="1400" dirty="0"/>
              <a:t>: </a:t>
            </a:r>
            <a:r>
              <a:rPr lang="ko-KR" altLang="en-US" sz="1400" dirty="0"/>
              <a:t>스킬 </a:t>
            </a:r>
            <a:r>
              <a:rPr lang="ko-KR" altLang="en-US" sz="1400" dirty="0" err="1"/>
              <a:t>쿨타임</a:t>
            </a:r>
            <a:r>
              <a:rPr lang="ko-KR" altLang="en-US" sz="1400" dirty="0"/>
              <a:t> 감소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전과하기 </a:t>
            </a:r>
            <a:r>
              <a:rPr lang="en-US" altLang="ko-KR" sz="1400" dirty="0"/>
              <a:t>: </a:t>
            </a:r>
            <a:r>
              <a:rPr lang="ko-KR" altLang="en-US" sz="1400" dirty="0"/>
              <a:t>골드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학년증가 </a:t>
            </a:r>
            <a:r>
              <a:rPr lang="en-US" altLang="ko-KR" sz="1400" dirty="0"/>
              <a:t>: </a:t>
            </a:r>
            <a:r>
              <a:rPr lang="ko-KR" altLang="en-US" sz="1400" dirty="0"/>
              <a:t>학점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D3B680-A243-4220-9D34-50F1BA7E3DF1}"/>
              </a:ext>
            </a:extLst>
          </p:cNvPr>
          <p:cNvSpPr txBox="1"/>
          <p:nvPr/>
        </p:nvSpPr>
        <p:spPr>
          <a:xfrm>
            <a:off x="7893451" y="5086394"/>
            <a:ext cx="344876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물 마시기 </a:t>
            </a:r>
            <a:r>
              <a:rPr lang="en-US" altLang="ko-KR" sz="1400" dirty="0"/>
              <a:t>: </a:t>
            </a:r>
            <a:r>
              <a:rPr lang="ko-KR" altLang="en-US" sz="1400" dirty="0"/>
              <a:t>다량의 골드 획득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쉼호흡하기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다량의 학점 획득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자전거 </a:t>
            </a:r>
            <a:r>
              <a:rPr lang="en-US" altLang="ko-KR" sz="1400" dirty="0"/>
              <a:t>: 2D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3D </a:t>
            </a:r>
            <a:r>
              <a:rPr lang="ko-KR" altLang="en-US" sz="1400" dirty="0"/>
              <a:t>전환 </a:t>
            </a:r>
            <a:r>
              <a:rPr lang="en-US" altLang="ko-KR" sz="1400" dirty="0"/>
              <a:t>(Version 2.0)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4113E-F353-49F6-814B-B0131A6F99DE}"/>
              </a:ext>
            </a:extLst>
          </p:cNvPr>
          <p:cNvSpPr txBox="1"/>
          <p:nvPr/>
        </p:nvSpPr>
        <p:spPr>
          <a:xfrm>
            <a:off x="7893451" y="2438758"/>
            <a:ext cx="1778051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골드 </a:t>
            </a:r>
            <a:r>
              <a:rPr lang="en-US" altLang="ko-KR" sz="1400" dirty="0"/>
              <a:t>: </a:t>
            </a:r>
            <a:r>
              <a:rPr lang="ko-KR" altLang="en-US" sz="1400" dirty="0"/>
              <a:t>장비 구매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학점 </a:t>
            </a:r>
            <a:r>
              <a:rPr lang="en-US" altLang="ko-KR" sz="1400" dirty="0"/>
              <a:t>: </a:t>
            </a:r>
            <a:r>
              <a:rPr lang="ko-KR" altLang="en-US" sz="1400" dirty="0"/>
              <a:t>특성 증가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740080-4747-4496-ACB6-2AFD5552405C}"/>
              </a:ext>
            </a:extLst>
          </p:cNvPr>
          <p:cNvSpPr txBox="1"/>
          <p:nvPr/>
        </p:nvSpPr>
        <p:spPr>
          <a:xfrm>
            <a:off x="7893451" y="1319877"/>
            <a:ext cx="143513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Story Scene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1A2143-829D-4F09-B99E-438D4D0C01D4}"/>
              </a:ext>
            </a:extLst>
          </p:cNvPr>
          <p:cNvSpPr txBox="1"/>
          <p:nvPr/>
        </p:nvSpPr>
        <p:spPr>
          <a:xfrm>
            <a:off x="2460022" y="1853983"/>
            <a:ext cx="15473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그래픽 </a:t>
            </a:r>
            <a:r>
              <a:rPr lang="en-US" altLang="ko-KR" sz="1400" dirty="0"/>
              <a:t>: Pixel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AFF35AA-CE5F-4F4F-BBFE-8EC20F14C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1" y="1058532"/>
            <a:ext cx="2944513" cy="512115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E6FE0C3-6D46-471C-85A6-F02C18AE2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66" y="1018349"/>
            <a:ext cx="2904438" cy="517429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F379D50-4BB1-4827-B377-E171358D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23" y="5778000"/>
            <a:ext cx="1080000" cy="108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4DA572A-4689-4D9B-BB5D-037472AAE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83" y="419877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1A524D-0DBC-45D5-A2D1-32ABD20BD403}"/>
              </a:ext>
            </a:extLst>
          </p:cNvPr>
          <p:cNvSpPr/>
          <p:nvPr/>
        </p:nvSpPr>
        <p:spPr>
          <a:xfrm>
            <a:off x="3267341" y="2644170"/>
            <a:ext cx="56573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게임의 </a:t>
            </a:r>
            <a:r>
              <a:rPr lang="en-US" altLang="ko-KR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3S</a:t>
            </a:r>
            <a:endParaRPr lang="en-US" altLang="ko-K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E1A60-8EB6-4716-AD2C-EFC9BFBF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23" y="5778000"/>
            <a:ext cx="1080000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B35A79-C4D7-4005-813D-113E8A243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02" y="1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974602-1181-425F-9871-3D286C22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23" y="5778000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71C838-CF39-4BB0-8BB8-1D984457EE00}"/>
              </a:ext>
            </a:extLst>
          </p:cNvPr>
          <p:cNvSpPr txBox="1"/>
          <p:nvPr/>
        </p:nvSpPr>
        <p:spPr>
          <a:xfrm>
            <a:off x="185983" y="0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7D1C73-0324-4949-AF28-66B307A17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37" y="833317"/>
            <a:ext cx="2532375" cy="45114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8010EA-1272-42AF-87B7-31F592B3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09" y="833315"/>
            <a:ext cx="2532374" cy="4511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5D174-03A7-48A1-88FA-E99ADBEA7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26" y="833315"/>
            <a:ext cx="2543469" cy="4511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F473B8-9949-4576-8D19-C79008026630}"/>
              </a:ext>
            </a:extLst>
          </p:cNvPr>
          <p:cNvSpPr/>
          <p:nvPr/>
        </p:nvSpPr>
        <p:spPr>
          <a:xfrm>
            <a:off x="1083824" y="5344774"/>
            <a:ext cx="1750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CDD25E-6E7E-400B-8532-D30A1B8738FF}"/>
              </a:ext>
            </a:extLst>
          </p:cNvPr>
          <p:cNvSpPr/>
          <p:nvPr/>
        </p:nvSpPr>
        <p:spPr>
          <a:xfrm>
            <a:off x="4456652" y="5344774"/>
            <a:ext cx="1802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60E23-FF26-43CF-B855-76032112A366}"/>
              </a:ext>
            </a:extLst>
          </p:cNvPr>
          <p:cNvSpPr/>
          <p:nvPr/>
        </p:nvSpPr>
        <p:spPr>
          <a:xfrm>
            <a:off x="7611248" y="5344774"/>
            <a:ext cx="2290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3C6370-C9DF-4A7A-96FB-CF7A5DCB9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48" y="-198192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6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55F6C-A764-43A9-AC22-0B344352F4C7}"/>
              </a:ext>
            </a:extLst>
          </p:cNvPr>
          <p:cNvSpPr txBox="1"/>
          <p:nvPr/>
        </p:nvSpPr>
        <p:spPr>
          <a:xfrm>
            <a:off x="185983" y="0"/>
            <a:ext cx="174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Sprites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7C082-BD45-47F2-B42D-CA8FB258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1" y="1178448"/>
            <a:ext cx="1079871" cy="10798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EAC351-5BF5-4B8E-AC6B-EFF5A3EDC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32" y="1178447"/>
            <a:ext cx="1079871" cy="1079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34B7FE-F7D8-472C-AFFB-0FD650037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3" y="1178447"/>
            <a:ext cx="1079871" cy="10798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BAB38D-9848-422E-A1DE-4FC7EA33A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1" y="3463246"/>
            <a:ext cx="2033750" cy="2721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D1D55F-3CEF-4DA6-BD2E-F35FEAD2E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1" y="2632628"/>
            <a:ext cx="1118354" cy="11183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D50A23-3CFD-42F9-A051-D86CD65F3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85" y="2632628"/>
            <a:ext cx="1118354" cy="11183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DDDE3F-B6EE-4FE6-B4B9-B93B11802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48" y="2632628"/>
            <a:ext cx="1118354" cy="11183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5ACFBBA-9E9C-414B-B41B-11B84A5FC1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55" y="2632628"/>
            <a:ext cx="1118354" cy="11183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1A7AF3B-CFA1-43C2-8C33-64E1023101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5" y="3750984"/>
            <a:ext cx="802479" cy="8024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D7EAB1B-485E-437F-97E5-6BD5A9C067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34" y="3750983"/>
            <a:ext cx="802479" cy="80247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286999-42FD-4302-88C8-C7250370F6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52" y="3750982"/>
            <a:ext cx="802479" cy="8024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3332BD-6FA3-4F17-A884-C9BF18F255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13" y="3750982"/>
            <a:ext cx="802479" cy="8024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5E900DF-BE27-4C17-AC13-1457E2F85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91" y="3727581"/>
            <a:ext cx="802479" cy="80247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E2E7017-3386-4F18-8CBD-C5374C3572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5" y="4671774"/>
            <a:ext cx="802479" cy="80247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6CB0D49-3CE9-4163-B088-6A7AADF8BB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1" y="4671772"/>
            <a:ext cx="802479" cy="80247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930DCDC-C5C0-401C-8AB7-2AA0D5FF16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34" y="4671774"/>
            <a:ext cx="802479" cy="8024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D2A4210-351A-43D4-8FBA-4B0086F772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62" y="4671773"/>
            <a:ext cx="802479" cy="80247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4327A11-6812-418C-9111-44549DB95D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20" y="1397471"/>
            <a:ext cx="1004685" cy="100468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C9CAEFA-E055-4A93-A52E-2CDA91E4AF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1" y="1351207"/>
            <a:ext cx="1004685" cy="100468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5687327-7308-46E1-9660-93DD27257C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37" y="5474250"/>
            <a:ext cx="710744" cy="71074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7C1820F-9E07-4D20-986E-1F0C28F81C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1" y="5474251"/>
            <a:ext cx="710744" cy="71074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CD2C492-B25E-4B55-8867-411D85DD2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41" y="982957"/>
            <a:ext cx="4049419" cy="404941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FF7AD45-3257-4219-8442-CD9BAC78A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67" y="982957"/>
            <a:ext cx="4049419" cy="404941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1F7618D-3A4F-4095-92C6-3296F2A28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93" y="982957"/>
            <a:ext cx="4049419" cy="404941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B903C0BC-5FDF-404D-80D6-1E73AA4866A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878" y="5785057"/>
            <a:ext cx="1072943" cy="107294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3F6B4D0-5F04-459D-A3F6-5AC4B8861B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5" y="5232603"/>
            <a:ext cx="1625397" cy="162539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F0A5F80-7BD0-478C-8611-E7E1BD67D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3" y="5778000"/>
            <a:ext cx="1080000" cy="1080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3205348-DAC5-40D7-81ED-94D486D2E35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20" y="52769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71C838-CF39-4BB0-8BB8-1D984457EE00}"/>
              </a:ext>
            </a:extLst>
          </p:cNvPr>
          <p:cNvSpPr txBox="1"/>
          <p:nvPr/>
        </p:nvSpPr>
        <p:spPr>
          <a:xfrm>
            <a:off x="185983" y="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1848EF-2270-4B93-91F4-1C30740C2588}"/>
              </a:ext>
            </a:extLst>
          </p:cNvPr>
          <p:cNvSpPr/>
          <p:nvPr/>
        </p:nvSpPr>
        <p:spPr>
          <a:xfrm>
            <a:off x="2212467" y="3327352"/>
            <a:ext cx="1824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GameController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862687-06BC-4283-81DC-CE5ECAA15F41}"/>
              </a:ext>
            </a:extLst>
          </p:cNvPr>
          <p:cNvSpPr/>
          <p:nvPr/>
        </p:nvSpPr>
        <p:spPr>
          <a:xfrm>
            <a:off x="2212467" y="4758020"/>
            <a:ext cx="181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MenuController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D45533-C5A0-48C2-A07C-6F575945558E}"/>
              </a:ext>
            </a:extLst>
          </p:cNvPr>
          <p:cNvSpPr/>
          <p:nvPr/>
        </p:nvSpPr>
        <p:spPr>
          <a:xfrm>
            <a:off x="7404128" y="2749726"/>
            <a:ext cx="222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ReverseScrollObject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A64E07-B734-4E42-BF96-74B3294FD5D6}"/>
              </a:ext>
            </a:extLst>
          </p:cNvPr>
          <p:cNvSpPr/>
          <p:nvPr/>
        </p:nvSpPr>
        <p:spPr>
          <a:xfrm>
            <a:off x="5604128" y="2749726"/>
            <a:ext cx="14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ScrollObject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B7B314-A66A-4528-813A-12551424FE10}"/>
              </a:ext>
            </a:extLst>
          </p:cNvPr>
          <p:cNvSpPr/>
          <p:nvPr/>
        </p:nvSpPr>
        <p:spPr>
          <a:xfrm>
            <a:off x="6087270" y="4995356"/>
            <a:ext cx="1829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SceneController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CC39AD-9E37-460E-B704-9329A4C6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55" y="1527352"/>
            <a:ext cx="2246697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7EEF75-F307-4515-AF18-6424D70E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67" y="4306235"/>
            <a:ext cx="1800000" cy="4517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5BBA215-F84E-4A34-9FCD-794DF96C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88" y="3621380"/>
            <a:ext cx="2246697" cy="13739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B9BD33-1526-4088-A839-A76ADBFB7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28" y="1813362"/>
            <a:ext cx="3600000" cy="9363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C49843-BA26-464A-8EDA-5C35DC25A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23" y="5778000"/>
            <a:ext cx="1080000" cy="108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D4B8498-1AB3-49F2-933B-22D086BC92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55" y="-19211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4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224</Words>
  <Application>Microsoft Office PowerPoint</Application>
  <PresentationFormat>와이드스크린</PresentationFormat>
  <Paragraphs>72</Paragraphs>
  <Slides>10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24</cp:revision>
  <dcterms:created xsi:type="dcterms:W3CDTF">2017-12-17T15:48:34Z</dcterms:created>
  <dcterms:modified xsi:type="dcterms:W3CDTF">2017-12-18T11:09:53Z</dcterms:modified>
</cp:coreProperties>
</file>