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1" r:id="rId3"/>
    <p:sldId id="263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E2655BA-0D36-4859-B2FC-870E59F810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2C87C3-ECD6-4BBB-BAC4-85FB4940B0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1325-D677-4413-8C2A-D17ACB273B1E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A5B1CB-B224-46F2-9388-D6664D702B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C78B7-12AF-4595-A719-9613AACA5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9E135-8499-42EA-8444-81F4C9607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9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9675C-42A6-414E-B8B5-556AE7F752F9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B8987-A98C-4F5A-9D73-502693C78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79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6EE4D6-7073-49D3-B311-FC25AAE77418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57942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FF4BF6-CBDB-4CED-850F-64150693F8AA}"/>
              </a:ext>
            </a:extLst>
          </p:cNvPr>
          <p:cNvSpPr/>
          <p:nvPr userDrawn="1"/>
        </p:nvSpPr>
        <p:spPr>
          <a:xfrm>
            <a:off x="0" y="1"/>
            <a:ext cx="32531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0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18F0F-97D0-488C-9091-89D97D4E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졸업작품 전시회 감상문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D157D-3B50-4068-BD47-6E79C252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573F9-A35D-4316-8B9B-FAFA6E8A29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E4EC26-8FC4-4670-9999-427E11715B1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16D702-4F64-4D36-AEAA-09C6544A9A54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6350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FE3B27-E068-49E8-8861-6A8FB5454F4F}"/>
              </a:ext>
            </a:extLst>
          </p:cNvPr>
          <p:cNvSpPr txBox="1"/>
          <p:nvPr userDrawn="1"/>
        </p:nvSpPr>
        <p:spPr>
          <a:xfrm>
            <a:off x="8713177" y="365124"/>
            <a:ext cx="264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201511054 </a:t>
            </a:r>
            <a:r>
              <a:rPr lang="ko-KR" altLang="en-US" sz="1400" dirty="0"/>
              <a:t>컴퓨터과학과 임현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0805C-CFE5-4E9D-B4FD-6F6275DC4772}"/>
              </a:ext>
            </a:extLst>
          </p:cNvPr>
          <p:cNvSpPr txBox="1"/>
          <p:nvPr userDrawn="1"/>
        </p:nvSpPr>
        <p:spPr>
          <a:xfrm>
            <a:off x="838200" y="6356349"/>
            <a:ext cx="264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Game Software Design 1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DEF86F-E9B9-4396-9A53-AA8A7B0953E8}"/>
              </a:ext>
            </a:extLst>
          </p:cNvPr>
          <p:cNvSpPr/>
          <p:nvPr userDrawn="1"/>
        </p:nvSpPr>
        <p:spPr>
          <a:xfrm>
            <a:off x="0" y="1"/>
            <a:ext cx="325315" cy="48797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3194E8-2583-4DCC-A3B1-757AB25F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7AC7C-ACFE-4D64-9146-F08B3DE1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04FEE-80F6-41E5-883D-2997746CC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FC9D6-25D8-440B-BA7C-FFCF27E70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졸업작품전시회 감상문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15559-04E9-417B-982B-800DC6C74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73F9-A35D-4316-8B9B-FAFA6E8A2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8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A063D0-7EF7-4FF7-B993-D29364676F9D}"/>
              </a:ext>
            </a:extLst>
          </p:cNvPr>
          <p:cNvSpPr/>
          <p:nvPr/>
        </p:nvSpPr>
        <p:spPr>
          <a:xfrm>
            <a:off x="1063533" y="1786606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졸업작품 전시회 감상문</a:t>
            </a:r>
            <a:endParaRPr lang="en-US" altLang="ko-KR" sz="54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58E4A-DB76-4674-998A-5E6590441BF8}"/>
              </a:ext>
            </a:extLst>
          </p:cNvPr>
          <p:cNvSpPr txBox="1"/>
          <p:nvPr/>
        </p:nvSpPr>
        <p:spPr>
          <a:xfrm>
            <a:off x="1063533" y="4154749"/>
            <a:ext cx="29049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상명대학교</a:t>
            </a:r>
            <a:endParaRPr lang="en-US" altLang="ko-KR" sz="2800" b="1" dirty="0"/>
          </a:p>
          <a:p>
            <a:r>
              <a:rPr lang="ko-KR" altLang="en-US" sz="2800" b="1" dirty="0"/>
              <a:t>컴퓨터과학과</a:t>
            </a:r>
            <a:endParaRPr lang="en-US" altLang="ko-KR" sz="2800" b="1" dirty="0"/>
          </a:p>
          <a:p>
            <a:r>
              <a:rPr lang="en-US" altLang="ko-KR" sz="2800" b="1" dirty="0"/>
              <a:t>201511054</a:t>
            </a:r>
            <a:r>
              <a:rPr lang="ko-KR" altLang="en-US" sz="2800" b="1" dirty="0"/>
              <a:t> 임현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3451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BB84D1B-82A9-4A72-B4B8-086E8631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졸업작품 전시회 감상문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0E76DD-2DAE-452E-A4BB-75E69107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3A0C5F-A642-4BD7-8B28-B04CBF7708A7}"/>
              </a:ext>
            </a:extLst>
          </p:cNvPr>
          <p:cNvSpPr/>
          <p:nvPr/>
        </p:nvSpPr>
        <p:spPr>
          <a:xfrm>
            <a:off x="1056442" y="747918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상명난민기구</a:t>
            </a:r>
            <a:endParaRPr lang="en-US" altLang="ko-KR" sz="54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7BB9E-6808-4EDE-94A8-2AFA0073B05D}"/>
              </a:ext>
            </a:extLst>
          </p:cNvPr>
          <p:cNvSpPr txBox="1"/>
          <p:nvPr/>
        </p:nvSpPr>
        <p:spPr>
          <a:xfrm>
            <a:off x="1056442" y="2259473"/>
            <a:ext cx="3311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게임성</a:t>
            </a:r>
            <a:r>
              <a:rPr lang="en-US" altLang="ko-KR" dirty="0"/>
              <a:t>	: ★★★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시장성</a:t>
            </a:r>
            <a:r>
              <a:rPr lang="en-US" altLang="ko-KR" dirty="0"/>
              <a:t>	: ★★★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기획</a:t>
            </a:r>
            <a:r>
              <a:rPr lang="en-US" altLang="ko-KR" dirty="0"/>
              <a:t>		: ★★★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그래픽</a:t>
            </a:r>
            <a:r>
              <a:rPr lang="en-US" altLang="ko-KR" dirty="0"/>
              <a:t>/</a:t>
            </a:r>
            <a:r>
              <a:rPr lang="ko-KR" altLang="en-US" dirty="0"/>
              <a:t>사운드</a:t>
            </a:r>
            <a:r>
              <a:rPr lang="en-US" altLang="ko-KR" dirty="0"/>
              <a:t>	: ★★★★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4E15A-C427-4C53-B613-14169E1AABA2}"/>
              </a:ext>
            </a:extLst>
          </p:cNvPr>
          <p:cNvSpPr txBox="1"/>
          <p:nvPr/>
        </p:nvSpPr>
        <p:spPr>
          <a:xfrm>
            <a:off x="1056442" y="3942712"/>
            <a:ext cx="9371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/>
            <a:r>
              <a:rPr lang="ko-KR" altLang="en-US" dirty="0"/>
              <a:t>전체적인 </a:t>
            </a:r>
            <a:r>
              <a:rPr lang="ko-KR" altLang="en-US" dirty="0" err="1"/>
              <a:t>맵을</a:t>
            </a:r>
            <a:r>
              <a:rPr lang="ko-KR" altLang="en-US" dirty="0"/>
              <a:t> 보고 그래픽과 사운드에 엄청 정성을 기울였다는 생각이 들었습니다</a:t>
            </a:r>
            <a:r>
              <a:rPr lang="en-US" altLang="ko-KR" dirty="0"/>
              <a:t>. </a:t>
            </a:r>
          </a:p>
          <a:p>
            <a:pPr indent="180000"/>
            <a:endParaRPr lang="en-US" altLang="ko-KR" dirty="0"/>
          </a:p>
          <a:p>
            <a:pPr indent="180000"/>
            <a:r>
              <a:rPr lang="ko-KR" altLang="en-US" dirty="0"/>
              <a:t>또한 인공지능 적을 두어</a:t>
            </a:r>
            <a:r>
              <a:rPr lang="en-US" altLang="ko-KR" dirty="0"/>
              <a:t>, </a:t>
            </a:r>
            <a:r>
              <a:rPr lang="ko-KR" altLang="en-US" dirty="0"/>
              <a:t>사용자를 자동으로 따라오게 한 시스템이 인상 깊었습니다</a:t>
            </a:r>
            <a:r>
              <a:rPr lang="en-US" altLang="ko-KR" dirty="0"/>
              <a:t>. </a:t>
            </a:r>
            <a:r>
              <a:rPr lang="ko-KR" altLang="en-US" dirty="0"/>
              <a:t>인공지능 수준이 어느 정도일지는 모르겠지만</a:t>
            </a:r>
            <a:r>
              <a:rPr lang="en-US" altLang="ko-KR" dirty="0"/>
              <a:t>, </a:t>
            </a:r>
            <a:r>
              <a:rPr lang="ko-KR" altLang="en-US" dirty="0"/>
              <a:t>만약 이 팀에 들어가서 개발을 한다면 인공지능 난이도를 높여보고 싶다는 생각이 들었습니다</a:t>
            </a:r>
            <a:r>
              <a:rPr lang="en-US" altLang="ko-KR" dirty="0"/>
              <a:t>.</a:t>
            </a:r>
          </a:p>
          <a:p>
            <a:pPr indent="180000"/>
            <a:endParaRPr lang="en-US" altLang="ko-KR" dirty="0"/>
          </a:p>
          <a:p>
            <a:pPr indent="180000"/>
            <a:r>
              <a:rPr lang="ko-KR" altLang="en-US" dirty="0"/>
              <a:t>마지막으로 게임의 요소를 위해 사용자가 적보다 속도가 애매하게 빨랐던 점이 게임의 </a:t>
            </a:r>
            <a:r>
              <a:rPr lang="ko-KR" altLang="en-US" dirty="0" err="1"/>
              <a:t>재미요소였다고</a:t>
            </a:r>
            <a:r>
              <a:rPr lang="ko-KR" altLang="en-US" dirty="0"/>
              <a:t>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FB361F-5CB6-4B83-9315-0E9A8F0A8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64" y="1782751"/>
            <a:ext cx="2880000" cy="215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6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BB84D1B-82A9-4A72-B4B8-086E8631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졸업작품 전시회 감상문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0E76DD-2DAE-452E-A4BB-75E69107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3A0C5F-A642-4BD7-8B28-B04CBF7708A7}"/>
              </a:ext>
            </a:extLst>
          </p:cNvPr>
          <p:cNvSpPr/>
          <p:nvPr/>
        </p:nvSpPr>
        <p:spPr>
          <a:xfrm>
            <a:off x="1056442" y="747918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남겨진 소녀</a:t>
            </a:r>
            <a:endParaRPr lang="en-US" altLang="ko-KR" sz="54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4E15A-C427-4C53-B613-14169E1AABA2}"/>
              </a:ext>
            </a:extLst>
          </p:cNvPr>
          <p:cNvSpPr txBox="1"/>
          <p:nvPr/>
        </p:nvSpPr>
        <p:spPr>
          <a:xfrm>
            <a:off x="1056442" y="3942712"/>
            <a:ext cx="93718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/>
            <a:r>
              <a:rPr lang="ko-KR" altLang="en-US" dirty="0"/>
              <a:t>그래픽을 처음 본 순간 블리자드 사의 월드 오브 워크래프트라는 게임이 생각났습니다</a:t>
            </a:r>
            <a:r>
              <a:rPr lang="en-US" altLang="ko-KR" dirty="0"/>
              <a:t>.</a:t>
            </a:r>
          </a:p>
          <a:p>
            <a:pPr indent="180000"/>
            <a:endParaRPr lang="en-US" altLang="ko-KR" dirty="0"/>
          </a:p>
          <a:p>
            <a:pPr indent="180000"/>
            <a:r>
              <a:rPr lang="ko-KR" altLang="en-US" dirty="0"/>
              <a:t>또한 보스전을 플레이하는 모습을 보았는데</a:t>
            </a:r>
            <a:r>
              <a:rPr lang="en-US" altLang="ko-KR" dirty="0"/>
              <a:t>, </a:t>
            </a:r>
            <a:r>
              <a:rPr lang="ko-KR" altLang="en-US" dirty="0"/>
              <a:t>스킬도 다양하고 게임을 잘 만들었다는 느낌을 받았습니다</a:t>
            </a:r>
            <a:r>
              <a:rPr lang="en-US" altLang="ko-KR" dirty="0"/>
              <a:t>.</a:t>
            </a:r>
          </a:p>
          <a:p>
            <a:pPr indent="180000"/>
            <a:endParaRPr lang="en-US" altLang="ko-KR" dirty="0"/>
          </a:p>
          <a:p>
            <a:pPr indent="180000"/>
            <a:r>
              <a:rPr lang="ko-KR" altLang="en-US" dirty="0"/>
              <a:t>다만 부족하다고 느낀 점은 일반 공격과 스킬 공격이 적 캐릭터와 호환이 잘 되지 않는 듯한 느낌을 받았고</a:t>
            </a:r>
            <a:r>
              <a:rPr lang="en-US" altLang="ko-KR" dirty="0"/>
              <a:t>, </a:t>
            </a:r>
            <a:r>
              <a:rPr lang="ko-KR" altLang="en-US" dirty="0"/>
              <a:t>그 부분을 조금 자연스럽게 </a:t>
            </a:r>
            <a:r>
              <a:rPr lang="ko-KR" altLang="en-US" dirty="0" err="1"/>
              <a:t>수정해야겠다고</a:t>
            </a:r>
            <a:r>
              <a:rPr lang="ko-KR" altLang="en-US" dirty="0"/>
              <a:t> 생각했습니다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02996-B99D-4444-9571-47A4BF634A0E}"/>
              </a:ext>
            </a:extLst>
          </p:cNvPr>
          <p:cNvSpPr txBox="1"/>
          <p:nvPr/>
        </p:nvSpPr>
        <p:spPr>
          <a:xfrm>
            <a:off x="1056442" y="2259473"/>
            <a:ext cx="3311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게임성</a:t>
            </a:r>
            <a:r>
              <a:rPr lang="en-US" altLang="ko-KR" dirty="0"/>
              <a:t>	: ★★★★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시장성</a:t>
            </a:r>
            <a:r>
              <a:rPr lang="en-US" altLang="ko-KR" dirty="0"/>
              <a:t>	: ★★★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기획</a:t>
            </a:r>
            <a:r>
              <a:rPr lang="en-US" altLang="ko-KR" dirty="0"/>
              <a:t>		: ★★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그래픽</a:t>
            </a:r>
            <a:r>
              <a:rPr lang="en-US" altLang="ko-KR" dirty="0"/>
              <a:t>/</a:t>
            </a:r>
            <a:r>
              <a:rPr lang="ko-KR" altLang="en-US" dirty="0"/>
              <a:t>사운드</a:t>
            </a:r>
            <a:r>
              <a:rPr lang="en-US" altLang="ko-KR" dirty="0"/>
              <a:t>	: ★★★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C7DD6A-4673-4B1E-B4BD-5A0FA8D73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64" y="1781724"/>
            <a:ext cx="2880000" cy="21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8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BB84D1B-82A9-4A72-B4B8-086E8631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졸업작품 전시회 감상문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0E76DD-2DAE-452E-A4BB-75E69107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3A0C5F-A642-4BD7-8B28-B04CBF7708A7}"/>
              </a:ext>
            </a:extLst>
          </p:cNvPr>
          <p:cNvSpPr/>
          <p:nvPr/>
        </p:nvSpPr>
        <p:spPr>
          <a:xfrm>
            <a:off x="1056442" y="747918"/>
            <a:ext cx="4770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</a:t>
            </a:r>
            <a:r>
              <a:rPr lang="ko-KR" altLang="en-US" sz="5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5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G.</a:t>
            </a:r>
            <a:r>
              <a:rPr lang="ko-KR" altLang="en-US" sz="5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5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</a:t>
            </a:r>
            <a:r>
              <a:rPr lang="en-US" altLang="ko-KR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(eco guardian group)</a:t>
            </a:r>
            <a:endParaRPr lang="en-US" altLang="ko-KR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4E15A-C427-4C53-B613-14169E1AABA2}"/>
              </a:ext>
            </a:extLst>
          </p:cNvPr>
          <p:cNvSpPr txBox="1"/>
          <p:nvPr/>
        </p:nvSpPr>
        <p:spPr>
          <a:xfrm>
            <a:off x="1056442" y="3942712"/>
            <a:ext cx="9371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/>
            <a:r>
              <a:rPr lang="ko-KR" altLang="en-US" dirty="0"/>
              <a:t>게임이 간단해 보이는 것에 비해 규칙이 어려워 보인다는 느낌을 많이 받았습니다</a:t>
            </a:r>
            <a:r>
              <a:rPr lang="en-US" altLang="ko-KR" dirty="0"/>
              <a:t>.</a:t>
            </a:r>
          </a:p>
          <a:p>
            <a:pPr indent="180000"/>
            <a:endParaRPr lang="en-US" altLang="ko-KR" dirty="0"/>
          </a:p>
          <a:p>
            <a:pPr indent="180000"/>
            <a:r>
              <a:rPr lang="ko-KR" altLang="en-US" dirty="0"/>
              <a:t>모바일 시장을 타겟으로 잡고 나온 게임 같은데</a:t>
            </a:r>
            <a:r>
              <a:rPr lang="en-US" altLang="ko-KR" dirty="0"/>
              <a:t>, </a:t>
            </a:r>
            <a:r>
              <a:rPr lang="ko-KR" altLang="en-US" dirty="0"/>
              <a:t>플레이하는 모습은 </a:t>
            </a:r>
            <a:r>
              <a:rPr lang="en-US" altLang="ko-KR" dirty="0"/>
              <a:t>PC </a:t>
            </a:r>
            <a:r>
              <a:rPr lang="ko-KR" altLang="en-US" dirty="0"/>
              <a:t>환경에서 보게 된 점이 아쉽습니다</a:t>
            </a:r>
            <a:r>
              <a:rPr lang="en-US" altLang="ko-KR" dirty="0"/>
              <a:t>. </a:t>
            </a:r>
            <a:r>
              <a:rPr lang="ko-KR" altLang="en-US" dirty="0"/>
              <a:t>그런 만큼 내년 졸업작품 전시회부터는 모바일 환경 게임이라면</a:t>
            </a:r>
            <a:r>
              <a:rPr lang="en-US" altLang="ko-KR" dirty="0"/>
              <a:t>, </a:t>
            </a:r>
            <a:r>
              <a:rPr lang="ko-KR" altLang="en-US" dirty="0"/>
              <a:t>시연 또한 모바일 환경</a:t>
            </a:r>
            <a:r>
              <a:rPr lang="en-US" altLang="ko-KR" dirty="0"/>
              <a:t> (</a:t>
            </a:r>
            <a:r>
              <a:rPr lang="ko-KR" altLang="en-US" dirty="0"/>
              <a:t>안드로이드</a:t>
            </a:r>
            <a:r>
              <a:rPr lang="en-US" altLang="ko-KR" dirty="0"/>
              <a:t>, iOS)</a:t>
            </a:r>
            <a:r>
              <a:rPr lang="ko-KR" altLang="en-US" dirty="0"/>
              <a:t>에서 해볼 수 있게 한다면 좋을 것 같습니다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02996-B99D-4444-9571-47A4BF634A0E}"/>
              </a:ext>
            </a:extLst>
          </p:cNvPr>
          <p:cNvSpPr txBox="1"/>
          <p:nvPr/>
        </p:nvSpPr>
        <p:spPr>
          <a:xfrm>
            <a:off x="1056442" y="2259473"/>
            <a:ext cx="3311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게임성</a:t>
            </a:r>
            <a:r>
              <a:rPr lang="en-US" altLang="ko-KR" dirty="0"/>
              <a:t>	: 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시장성</a:t>
            </a:r>
            <a:r>
              <a:rPr lang="en-US" altLang="ko-KR" dirty="0"/>
              <a:t>	: ★★★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기획</a:t>
            </a:r>
            <a:r>
              <a:rPr lang="en-US" altLang="ko-KR" dirty="0"/>
              <a:t>		: ★★★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그래픽</a:t>
            </a:r>
            <a:r>
              <a:rPr lang="en-US" altLang="ko-KR" dirty="0"/>
              <a:t>/</a:t>
            </a:r>
            <a:r>
              <a:rPr lang="ko-KR" altLang="en-US" dirty="0"/>
              <a:t>사운드</a:t>
            </a:r>
            <a:r>
              <a:rPr lang="en-US" altLang="ko-KR" dirty="0"/>
              <a:t>	: ★★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CE12A5-68F5-4CA2-8E43-F070E3273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64" y="1781725"/>
            <a:ext cx="2880000" cy="21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BB84D1B-82A9-4A72-B4B8-086E8631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졸업작품 전시회 감상문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0E76DD-2DAE-452E-A4BB-75E69107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3A0C5F-A642-4BD7-8B28-B04CBF7708A7}"/>
              </a:ext>
            </a:extLst>
          </p:cNvPr>
          <p:cNvSpPr/>
          <p:nvPr/>
        </p:nvSpPr>
        <p:spPr>
          <a:xfrm>
            <a:off x="1056442" y="747918"/>
            <a:ext cx="3677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UNNAMED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7BB9E-6808-4EDE-94A8-2AFA0073B05D}"/>
              </a:ext>
            </a:extLst>
          </p:cNvPr>
          <p:cNvSpPr txBox="1"/>
          <p:nvPr/>
        </p:nvSpPr>
        <p:spPr>
          <a:xfrm>
            <a:off x="1056442" y="2259473"/>
            <a:ext cx="3311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게임성</a:t>
            </a:r>
            <a:r>
              <a:rPr lang="en-US" altLang="ko-KR" dirty="0"/>
              <a:t>	: ★★★★★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시장성</a:t>
            </a:r>
            <a:r>
              <a:rPr lang="en-US" altLang="ko-KR" dirty="0"/>
              <a:t>	: ★★★★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기획</a:t>
            </a:r>
            <a:r>
              <a:rPr lang="en-US" altLang="ko-KR" dirty="0"/>
              <a:t>		: ★★★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그래픽</a:t>
            </a:r>
            <a:r>
              <a:rPr lang="en-US" altLang="ko-KR" dirty="0"/>
              <a:t>/</a:t>
            </a:r>
            <a:r>
              <a:rPr lang="ko-KR" altLang="en-US" dirty="0"/>
              <a:t>사운드</a:t>
            </a:r>
            <a:r>
              <a:rPr lang="en-US" altLang="ko-KR" dirty="0"/>
              <a:t>	: ★★★★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4E15A-C427-4C53-B613-14169E1AABA2}"/>
              </a:ext>
            </a:extLst>
          </p:cNvPr>
          <p:cNvSpPr txBox="1"/>
          <p:nvPr/>
        </p:nvSpPr>
        <p:spPr>
          <a:xfrm>
            <a:off x="1056442" y="3942712"/>
            <a:ext cx="9371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/>
            <a:r>
              <a:rPr lang="ko-KR" altLang="en-US" dirty="0"/>
              <a:t>게임을 보기 전 설명만 듣고 최근 유행하는 배틀 그라운드 같다는 생각이 들었습니다</a:t>
            </a:r>
            <a:r>
              <a:rPr lang="en-US" altLang="ko-KR" dirty="0"/>
              <a:t>.</a:t>
            </a:r>
          </a:p>
          <a:p>
            <a:pPr indent="180000"/>
            <a:endParaRPr lang="en-US" altLang="ko-KR" dirty="0"/>
          </a:p>
          <a:p>
            <a:pPr indent="180000"/>
            <a:r>
              <a:rPr lang="ko-KR" altLang="en-US" dirty="0"/>
              <a:t>하지만 실제로는 스킬 공격도 구현되어 있고</a:t>
            </a:r>
            <a:r>
              <a:rPr lang="en-US" altLang="ko-KR" dirty="0"/>
              <a:t>, </a:t>
            </a:r>
            <a:r>
              <a:rPr lang="ko-KR" altLang="en-US" dirty="0"/>
              <a:t>특히 캐릭터의 이동 구현이 잘 만들어져 있다는 생각이 들었습니다</a:t>
            </a:r>
            <a:r>
              <a:rPr lang="en-US" altLang="ko-KR" dirty="0"/>
              <a:t>. </a:t>
            </a:r>
            <a:r>
              <a:rPr lang="ko-KR" altLang="en-US" dirty="0"/>
              <a:t>캐릭터가 평범하게 움직이는 것이 아닌</a:t>
            </a:r>
            <a:r>
              <a:rPr lang="en-US" altLang="ko-KR" dirty="0"/>
              <a:t>, </a:t>
            </a:r>
            <a:r>
              <a:rPr lang="ko-KR" altLang="en-US" dirty="0"/>
              <a:t>다채롭게 움직이는 것에서 타격감까지 느껴질 정도로 재미요소가 있었다고 생각합니다</a:t>
            </a:r>
            <a:r>
              <a:rPr lang="en-US" altLang="ko-KR" dirty="0"/>
              <a:t>.</a:t>
            </a:r>
          </a:p>
          <a:p>
            <a:pPr indent="180000"/>
            <a:endParaRPr lang="en-US" altLang="ko-KR" dirty="0"/>
          </a:p>
          <a:p>
            <a:pPr indent="180000"/>
            <a:r>
              <a:rPr lang="ko-KR" altLang="en-US" dirty="0"/>
              <a:t>그리고 유일하게 </a:t>
            </a:r>
            <a:r>
              <a:rPr lang="ko-KR" altLang="en-US" dirty="0" err="1"/>
              <a:t>언리얼을</a:t>
            </a:r>
            <a:r>
              <a:rPr lang="ko-KR" altLang="en-US" dirty="0"/>
              <a:t> 사용해서 멀티플레이 게임까지 구현한 것을 보고</a:t>
            </a:r>
            <a:r>
              <a:rPr lang="en-US" altLang="ko-KR" dirty="0"/>
              <a:t>, 2017 </a:t>
            </a:r>
            <a:r>
              <a:rPr lang="ko-KR" altLang="en-US" dirty="0"/>
              <a:t>상명대학교 게임학과 졸업작품 전시회 작품 중 제일 잘 만들었다고 생각했습니다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8361B7-1279-4CAF-88E4-47530C47D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64" y="1782751"/>
            <a:ext cx="2880000" cy="21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9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BB84D1B-82A9-4A72-B4B8-086E8631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졸업작품 전시회 감상문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0E76DD-2DAE-452E-A4BB-75E69107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3A0C5F-A642-4BD7-8B28-B04CBF7708A7}"/>
              </a:ext>
            </a:extLst>
          </p:cNvPr>
          <p:cNvSpPr/>
          <p:nvPr/>
        </p:nvSpPr>
        <p:spPr>
          <a:xfrm>
            <a:off x="1056442" y="74791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칠선녀</a:t>
            </a:r>
            <a:endParaRPr lang="en-US" altLang="ko-KR" sz="54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7BB9E-6808-4EDE-94A8-2AFA0073B05D}"/>
              </a:ext>
            </a:extLst>
          </p:cNvPr>
          <p:cNvSpPr txBox="1"/>
          <p:nvPr/>
        </p:nvSpPr>
        <p:spPr>
          <a:xfrm>
            <a:off x="1056442" y="2259473"/>
            <a:ext cx="3311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게임성</a:t>
            </a:r>
            <a:r>
              <a:rPr lang="en-US" altLang="ko-KR" dirty="0"/>
              <a:t>	: 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시장성</a:t>
            </a:r>
            <a:r>
              <a:rPr lang="en-US" altLang="ko-KR" dirty="0"/>
              <a:t>	: ★★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기획</a:t>
            </a:r>
            <a:r>
              <a:rPr lang="en-US" altLang="ko-KR" dirty="0"/>
              <a:t>		: ★★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그래픽</a:t>
            </a:r>
            <a:r>
              <a:rPr lang="en-US" altLang="ko-KR" dirty="0"/>
              <a:t>/</a:t>
            </a:r>
            <a:r>
              <a:rPr lang="ko-KR" altLang="en-US" dirty="0"/>
              <a:t>사운드</a:t>
            </a:r>
            <a:r>
              <a:rPr lang="en-US" altLang="ko-KR" dirty="0"/>
              <a:t>	: ★★★★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4E15A-C427-4C53-B613-14169E1AABA2}"/>
              </a:ext>
            </a:extLst>
          </p:cNvPr>
          <p:cNvSpPr txBox="1"/>
          <p:nvPr/>
        </p:nvSpPr>
        <p:spPr>
          <a:xfrm>
            <a:off x="1056442" y="3942712"/>
            <a:ext cx="93718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/>
            <a:r>
              <a:rPr lang="ko-KR" altLang="en-US" dirty="0"/>
              <a:t>그래픽에 상당한 힘을 쓴 것 같다는 생각이 강렬하게 들었습니다</a:t>
            </a:r>
            <a:r>
              <a:rPr lang="en-US" altLang="ko-KR" dirty="0"/>
              <a:t>.</a:t>
            </a:r>
          </a:p>
          <a:p>
            <a:pPr indent="180000"/>
            <a:endParaRPr lang="en-US" altLang="ko-KR" dirty="0"/>
          </a:p>
          <a:p>
            <a:pPr indent="180000"/>
            <a:r>
              <a:rPr lang="ko-KR" altLang="en-US" dirty="0"/>
              <a:t>하지만 게임성 부분에서는 어린 시절 하던 </a:t>
            </a:r>
            <a:r>
              <a:rPr lang="ko-KR" altLang="en-US" dirty="0" err="1"/>
              <a:t>쥬니어</a:t>
            </a:r>
            <a:r>
              <a:rPr lang="ko-KR" altLang="en-US" dirty="0"/>
              <a:t> 네이버에 나오는 퍼즐 게임 느낌이 들었습니다</a:t>
            </a:r>
            <a:r>
              <a:rPr lang="en-US" altLang="ko-KR" dirty="0"/>
              <a:t>. </a:t>
            </a:r>
            <a:r>
              <a:rPr lang="ko-KR" altLang="en-US" dirty="0"/>
              <a:t>그렇지만 만약 게임 개발을 하게 된다면 </a:t>
            </a:r>
            <a:r>
              <a:rPr lang="ko-KR" altLang="en-US" dirty="0" err="1"/>
              <a:t>칠선녀</a:t>
            </a:r>
            <a:r>
              <a:rPr lang="ko-KR" altLang="en-US" dirty="0"/>
              <a:t> 팀에서 해보고 싶다는 생각이 들었습니다</a:t>
            </a:r>
            <a:r>
              <a:rPr lang="en-US" altLang="ko-KR" dirty="0"/>
              <a:t>.</a:t>
            </a:r>
          </a:p>
          <a:p>
            <a:pPr indent="180000"/>
            <a:endParaRPr lang="en-US" altLang="ko-KR" dirty="0"/>
          </a:p>
          <a:p>
            <a:pPr indent="180000"/>
            <a:r>
              <a:rPr lang="ko-KR" altLang="en-US" dirty="0"/>
              <a:t>기획부터 개발까지 제일 발전 가능성이 많아 보이는 팀이었습니다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51510E7-1B43-420E-9F9B-215A6703D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64" y="1782750"/>
            <a:ext cx="2880000" cy="215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8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325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</dc:creator>
  <cp:lastModifiedBy> </cp:lastModifiedBy>
  <cp:revision>16</cp:revision>
  <dcterms:created xsi:type="dcterms:W3CDTF">2017-10-04T14:04:56Z</dcterms:created>
  <dcterms:modified xsi:type="dcterms:W3CDTF">2017-10-05T07:00:37Z</dcterms:modified>
</cp:coreProperties>
</file>