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4"/>
  </p:notesMasterIdLst>
  <p:handoutMasterIdLst>
    <p:handoutMasterId r:id="rId5"/>
  </p:handoutMasterIdLst>
  <p:sldIdLst>
    <p:sldId id="295" r:id="rId2"/>
    <p:sldId id="296" r:id="rId3"/>
  </p:sldIdLst>
  <p:sldSz cx="9144000" cy="6858000" type="screen4x3"/>
  <p:notesSz cx="6780213" cy="991076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>
          <p15:clr>
            <a:srgbClr val="A4A3A4"/>
          </p15:clr>
        </p15:guide>
        <p15:guide id="2" orient="horz" pos="144">
          <p15:clr>
            <a:srgbClr val="A4A3A4"/>
          </p15:clr>
        </p15:guide>
        <p15:guide id="3" orient="horz" pos="1490">
          <p15:clr>
            <a:srgbClr val="A4A3A4"/>
          </p15:clr>
        </p15:guide>
        <p15:guide id="4" orient="horz" pos="1231">
          <p15:clr>
            <a:srgbClr val="A4A3A4"/>
          </p15:clr>
        </p15:guide>
        <p15:guide id="5" pos="2880">
          <p15:clr>
            <a:srgbClr val="A4A3A4"/>
          </p15:clr>
        </p15:guide>
        <p15:guide id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1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BCD6D3"/>
    <a:srgbClr val="BCCFD6"/>
    <a:srgbClr val="C0BED4"/>
    <a:srgbClr val="CFBFD3"/>
    <a:srgbClr val="D6E1B1"/>
    <a:srgbClr val="C3D5BD"/>
    <a:srgbClr val="BF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1" autoAdjust="0"/>
    <p:restoredTop sz="97692" autoAdjust="0"/>
  </p:normalViewPr>
  <p:slideViewPr>
    <p:cSldViewPr snapToGrid="0" snapToObjects="1" showGuides="1">
      <p:cViewPr varScale="1">
        <p:scale>
          <a:sx n="61" d="100"/>
          <a:sy n="61" d="100"/>
        </p:scale>
        <p:origin x="1500" y="56"/>
      </p:cViewPr>
      <p:guideLst>
        <p:guide orient="horz" pos="624"/>
        <p:guide orient="horz" pos="144"/>
        <p:guide orient="horz" pos="1490"/>
        <p:guide orient="horz" pos="1231"/>
        <p:guide pos="2880"/>
        <p:guide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3576" y="78"/>
      </p:cViewPr>
      <p:guideLst>
        <p:guide orient="horz" pos="3121"/>
        <p:guide pos="21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5875" y="0"/>
            <a:ext cx="2960688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3238"/>
            <a:ext cx="2962275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5875" y="9393238"/>
            <a:ext cx="2960688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09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5875" y="0"/>
            <a:ext cx="2960688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69938"/>
            <a:ext cx="4926013" cy="3694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695825"/>
            <a:ext cx="4916487" cy="44656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3238"/>
            <a:ext cx="2962275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5875" y="9393238"/>
            <a:ext cx="2960688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95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baseline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400" b="1" baseline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14563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 smtClean="0"/>
              <a:t>Copyright 2017 SMU </a:t>
            </a:r>
            <a:r>
              <a:rPr lang="en-US" altLang="ko-KR" dirty="0" err="1" smtClean="0"/>
              <a:t>SELab</a:t>
            </a:r>
            <a:r>
              <a:rPr lang="en-US" altLang="ko-KR" dirty="0" smtClean="0"/>
              <a:t>., All rights reserved.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14563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 smtClean="0"/>
              <a:t>Copyright 2017 SMU </a:t>
            </a:r>
            <a:r>
              <a:rPr lang="en-US" altLang="ko-KR" dirty="0" err="1" smtClean="0"/>
              <a:t>SELab</a:t>
            </a:r>
            <a:r>
              <a:rPr lang="en-US" altLang="ko-KR" dirty="0" smtClean="0"/>
              <a:t>., All rights reserved.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0" name="Rectangle 1026"/>
          <p:cNvSpPr>
            <a:spLocks noChangeArrowheads="1"/>
          </p:cNvSpPr>
          <p:nvPr/>
        </p:nvSpPr>
        <p:spPr bwMode="auto">
          <a:xfrm>
            <a:off x="361950" y="448811"/>
            <a:ext cx="6038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fontAlgn="ctr">
              <a:lnSpc>
                <a:spcPct val="120000"/>
              </a:lnSpc>
            </a:pPr>
            <a:endParaRPr lang="ko-KR" altLang="en-US" sz="1600" baseline="0">
              <a:effectLst>
                <a:outerShdw blurRad="38100" dist="38100" dir="2700000" algn="tl">
                  <a:srgbClr val="C0C0C0"/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55171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448811"/>
            <a:ext cx="690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5255172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0988" y="1024768"/>
            <a:ext cx="85820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5255175" name="Line 1031"/>
          <p:cNvSpPr>
            <a:spLocks noChangeShapeType="1"/>
          </p:cNvSpPr>
          <p:nvPr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baseline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7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14563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 smtClean="0"/>
              <a:t>Copyright 2017 SMU </a:t>
            </a:r>
            <a:r>
              <a:rPr lang="en-US" altLang="ko-KR" dirty="0" err="1" smtClean="0"/>
              <a:t>SELab</a:t>
            </a:r>
            <a:r>
              <a:rPr lang="en-US" altLang="ko-KR" dirty="0" smtClean="0"/>
              <a:t>., All rights reserved.</a:t>
            </a:r>
            <a:endParaRPr lang="en-US" altLang="ko-KR" dirty="0"/>
          </a:p>
        </p:txBody>
      </p:sp>
      <p:sp>
        <p:nvSpPr>
          <p:cNvPr id="5255182" name="Line 1038"/>
          <p:cNvSpPr>
            <a:spLocks noChangeShapeType="1"/>
          </p:cNvSpPr>
          <p:nvPr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baseline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sp>
        <p:nvSpPr>
          <p:cNvPr id="5255186" name="Line 1042"/>
          <p:cNvSpPr>
            <a:spLocks noChangeShapeType="1"/>
          </p:cNvSpPr>
          <p:nvPr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1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5"/>
        </a:buBlip>
        <a:tabLst>
          <a:tab pos="571500" algn="l"/>
        </a:tabLst>
        <a:defRPr sz="14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자기 소개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 bwMode="auto">
          <a:xfrm>
            <a:off x="880145" y="3561347"/>
            <a:ext cx="7772400" cy="101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학과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학번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536694" y="5597237"/>
            <a:ext cx="4154503" cy="84688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+mj-ea"/>
                <a:ea typeface="+mj-ea"/>
              </a:rPr>
              <a:t>교수님 이메일</a:t>
            </a:r>
            <a:r>
              <a:rPr lang="en-US" altLang="ko-KR" b="1" dirty="0" smtClean="0">
                <a:latin typeface="+mj-ea"/>
                <a:ea typeface="+mj-ea"/>
              </a:rPr>
              <a:t>: han.hyuksoo@gmail.com</a:t>
            </a:r>
            <a:endParaRPr kumimoji="0" lang="en-US" altLang="ko-KR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파일명</a:t>
            </a: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: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smtClean="0">
                <a:latin typeface="+mj-ea"/>
                <a:ea typeface="+mj-ea"/>
              </a:rPr>
              <a:t>2017 HCI_</a:t>
            </a:r>
            <a:r>
              <a:rPr lang="ko-KR" altLang="en-US" b="1" dirty="0" smtClean="0">
                <a:latin typeface="+mj-ea"/>
                <a:ea typeface="+mj-ea"/>
              </a:rPr>
              <a:t>이름</a:t>
            </a:r>
            <a:r>
              <a:rPr lang="en-US" altLang="ko-KR" b="1" dirty="0" smtClean="0">
                <a:latin typeface="+mj-ea"/>
                <a:ea typeface="+mj-ea"/>
              </a:rPr>
              <a:t>.</a:t>
            </a:r>
            <a:r>
              <a:rPr lang="en-US" altLang="ko-KR" b="1" dirty="0" err="1" smtClean="0">
                <a:latin typeface="+mj-ea"/>
                <a:ea typeface="+mj-ea"/>
              </a:rPr>
              <a:t>pptx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766345" y="341346"/>
            <a:ext cx="4154503" cy="60480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+mj-ea"/>
                <a:ea typeface="+mj-ea"/>
              </a:rPr>
              <a:t>제출 기한</a:t>
            </a:r>
            <a:r>
              <a:rPr lang="en-US" altLang="ko-KR" b="1" dirty="0" smtClean="0">
                <a:latin typeface="+mj-ea"/>
                <a:ea typeface="+mj-ea"/>
              </a:rPr>
              <a:t>: 10</a:t>
            </a:r>
            <a:r>
              <a:rPr lang="ko-KR" altLang="en-US" b="1" dirty="0" smtClean="0">
                <a:latin typeface="+mj-ea"/>
                <a:ea typeface="+mj-ea"/>
              </a:rPr>
              <a:t>월 </a:t>
            </a:r>
            <a:r>
              <a:rPr lang="en-US" altLang="ko-KR" b="1" dirty="0" smtClean="0">
                <a:latin typeface="+mj-ea"/>
                <a:ea typeface="+mj-ea"/>
              </a:rPr>
              <a:t>9</a:t>
            </a:r>
            <a:r>
              <a:rPr lang="ko-KR" altLang="en-US" b="1" dirty="0" smtClean="0">
                <a:latin typeface="+mj-ea"/>
                <a:ea typeface="+mj-ea"/>
              </a:rPr>
              <a:t>일</a:t>
            </a:r>
            <a:r>
              <a:rPr lang="en-US" altLang="ko-KR" b="1" dirty="0" smtClean="0">
                <a:latin typeface="+mj-ea"/>
                <a:ea typeface="+mj-ea"/>
              </a:rPr>
              <a:t>(</a:t>
            </a:r>
            <a:r>
              <a:rPr lang="ko-KR" altLang="en-US" b="1" dirty="0" smtClean="0">
                <a:latin typeface="+mj-ea"/>
                <a:ea typeface="+mj-ea"/>
              </a:rPr>
              <a:t>월</a:t>
            </a:r>
            <a:r>
              <a:rPr lang="en-US" altLang="ko-KR" b="1" dirty="0" smtClean="0">
                <a:latin typeface="+mj-ea"/>
                <a:ea typeface="+mj-ea"/>
              </a:rPr>
              <a:t>) </a:t>
            </a:r>
            <a:r>
              <a:rPr lang="ko-KR" altLang="en-US" b="1" dirty="0" smtClean="0">
                <a:latin typeface="+mj-ea"/>
                <a:ea typeface="+mj-ea"/>
              </a:rPr>
              <a:t>오후 </a:t>
            </a:r>
            <a:r>
              <a:rPr lang="en-US" altLang="ko-KR" b="1" dirty="0" smtClean="0">
                <a:latin typeface="+mj-ea"/>
                <a:ea typeface="+mj-ea"/>
              </a:rPr>
              <a:t>1</a:t>
            </a:r>
            <a:r>
              <a:rPr lang="ko-KR" altLang="en-US" b="1" dirty="0" smtClean="0">
                <a:latin typeface="+mj-ea"/>
                <a:ea typeface="+mj-ea"/>
              </a:rPr>
              <a:t>시 까지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목차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나의 매력</a:t>
            </a:r>
            <a:r>
              <a:rPr lang="en-US" altLang="ko-KR" dirty="0" smtClean="0"/>
              <a:t>(60</a:t>
            </a:r>
            <a:r>
              <a:rPr lang="en-US" altLang="ko-KR" dirty="0" smtClean="0"/>
              <a:t>%) – </a:t>
            </a:r>
            <a:r>
              <a:rPr lang="ko-KR" altLang="en-US" b="1" dirty="0" smtClean="0">
                <a:solidFill>
                  <a:srgbClr val="C00000"/>
                </a:solidFill>
              </a:rPr>
              <a:t>본인을 확인할 수 있는 사진 반드시 포함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lvl="1"/>
            <a:r>
              <a:rPr lang="ko-KR" altLang="en-US" dirty="0" smtClean="0"/>
              <a:t>대학 생활 중 인상깊었던 장소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동료 등이 포함된 이벤트 소개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ko-KR" altLang="en-US" dirty="0"/>
              <a:t>사진 포함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자신이 힘들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즐거운 분위기로 바꾸기 위해</a:t>
            </a:r>
            <a:r>
              <a:rPr lang="ko-KR" altLang="en-US" dirty="0" smtClean="0"/>
              <a:t> </a:t>
            </a:r>
            <a:r>
              <a:rPr lang="ko-KR" altLang="en-US" dirty="0" smtClean="0"/>
              <a:t>하는 </a:t>
            </a:r>
            <a:r>
              <a:rPr lang="ko-KR" altLang="en-US" dirty="0" smtClean="0"/>
              <a:t>활동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ko-KR" altLang="en-US" dirty="0"/>
              <a:t>사진 포함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사람과 공유하고 싶은 것</a:t>
            </a:r>
            <a:r>
              <a:rPr lang="en-US" altLang="ko-KR" dirty="0"/>
              <a:t> (</a:t>
            </a:r>
            <a:r>
              <a:rPr lang="ko-KR" altLang="en-US" dirty="0"/>
              <a:t>사진 포함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맛집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음악 등</a:t>
            </a:r>
            <a:endParaRPr lang="en-US" altLang="ko-KR" dirty="0" smtClean="0"/>
          </a:p>
          <a:p>
            <a:r>
              <a:rPr lang="en-US" altLang="ko-KR" dirty="0" smtClean="0"/>
              <a:t>10</a:t>
            </a:r>
            <a:r>
              <a:rPr lang="ko-KR" altLang="en-US" dirty="0"/>
              <a:t>년 뒤 내 </a:t>
            </a:r>
            <a:r>
              <a:rPr lang="ko-KR" altLang="en-US" dirty="0" smtClean="0"/>
              <a:t>모습</a:t>
            </a:r>
            <a:r>
              <a:rPr lang="en-US" altLang="ko-KR" dirty="0" smtClean="0"/>
              <a:t>(30%)</a:t>
            </a:r>
          </a:p>
          <a:p>
            <a:pPr lvl="1"/>
            <a:r>
              <a:rPr lang="ko-KR" altLang="en-US" dirty="0" smtClean="0"/>
              <a:t>미래 </a:t>
            </a:r>
            <a:r>
              <a:rPr lang="ko-KR" altLang="en-US" dirty="0" smtClean="0"/>
              <a:t>희망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자신의 적성을 고려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현재의 준비 상태</a:t>
            </a:r>
            <a:endParaRPr lang="en-US" altLang="ko-KR" dirty="0" smtClean="0"/>
          </a:p>
          <a:p>
            <a:r>
              <a:rPr lang="ko-KR" altLang="en-US" dirty="0" smtClean="0"/>
              <a:t>나의 </a:t>
            </a:r>
            <a:r>
              <a:rPr lang="ko-KR" altLang="en-US" dirty="0" smtClean="0"/>
              <a:t>계획</a:t>
            </a:r>
            <a:r>
              <a:rPr lang="en-US" altLang="ko-KR" dirty="0" smtClean="0"/>
              <a:t>(10%)</a:t>
            </a:r>
          </a:p>
          <a:p>
            <a:pPr lvl="1"/>
            <a:r>
              <a:rPr lang="ko-KR" altLang="en-US" dirty="0" smtClean="0"/>
              <a:t>남은 대학 생활 동안의 </a:t>
            </a:r>
            <a:r>
              <a:rPr lang="ko-KR" altLang="en-US" dirty="0" smtClean="0"/>
              <a:t>계획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Copyright 2017 SMU SELab., All rights reserved.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199672" y="4842419"/>
            <a:ext cx="2744662" cy="138766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tIns="108000" bIns="108000" rtlCol="0">
            <a:spAutoFit/>
          </a:bodyPr>
          <a:lstStyle/>
          <a:p>
            <a:pPr algn="ctr"/>
            <a:r>
              <a:rPr lang="en-US" altLang="ko-KR" b="1" dirty="0" smtClean="0">
                <a:latin typeface="+mj-ea"/>
                <a:ea typeface="+mj-ea"/>
              </a:rPr>
              <a:t>&lt;</a:t>
            </a:r>
            <a:r>
              <a:rPr lang="ko-KR" altLang="en-US" b="1" dirty="0" smtClean="0">
                <a:latin typeface="+mj-ea"/>
                <a:ea typeface="+mj-ea"/>
              </a:rPr>
              <a:t>작성 지침</a:t>
            </a:r>
            <a:r>
              <a:rPr lang="en-US" altLang="ko-KR" b="1" dirty="0" smtClean="0">
                <a:latin typeface="+mj-ea"/>
                <a:ea typeface="+mj-ea"/>
              </a:rPr>
              <a:t>&gt;</a:t>
            </a:r>
          </a:p>
          <a:p>
            <a:endParaRPr lang="en-US" altLang="ko-KR" sz="600" b="1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+mj-ea"/>
                <a:ea typeface="+mj-ea"/>
              </a:rPr>
              <a:t>기본 폰트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맑은 고딕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  <a:r>
              <a:rPr lang="ko-KR" altLang="en-US" dirty="0" smtClean="0">
                <a:latin typeface="+mj-ea"/>
                <a:ea typeface="+mj-ea"/>
              </a:rPr>
              <a:t>만 사용</a:t>
            </a: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+mj-ea"/>
                <a:ea typeface="+mj-ea"/>
              </a:rPr>
              <a:t>애니메이션 효과 금지</a:t>
            </a: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+mj-ea"/>
                <a:ea typeface="+mj-ea"/>
              </a:rPr>
              <a:t>동영상 금지</a:t>
            </a: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+mj-ea"/>
                <a:ea typeface="+mj-ea"/>
              </a:rPr>
              <a:t>각 항목마다 </a:t>
            </a:r>
            <a:r>
              <a:rPr lang="en-US" altLang="ko-KR" dirty="0" smtClean="0">
                <a:latin typeface="+mj-ea"/>
                <a:ea typeface="+mj-ea"/>
              </a:rPr>
              <a:t>1~2</a:t>
            </a:r>
            <a:r>
              <a:rPr lang="ko-KR" altLang="en-US" dirty="0" smtClean="0">
                <a:latin typeface="+mj-ea"/>
                <a:ea typeface="+mj-ea"/>
              </a:rPr>
              <a:t>페이지</a:t>
            </a:r>
            <a:endParaRPr lang="en-US" altLang="ko-KR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0429170"/>
      </p:ext>
    </p:extLst>
  </p:cSld>
  <p:clrMapOvr>
    <a:masterClrMapping/>
  </p:clrMapOvr>
</p:sld>
</file>

<file path=ppt/theme/theme1.xml><?xml version="1.0" encoding="utf-8"?>
<a:theme xmlns:a="http://schemas.openxmlformats.org/drawingml/2006/main" name="2011 Template 2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1294</TotalTime>
  <Words>149</Words>
  <Application>Microsoft Office PowerPoint</Application>
  <PresentationFormat>화면 슬라이드 쇼(4:3)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HY울릉도B</vt:lpstr>
      <vt:lpstr>HY울릉도M</vt:lpstr>
      <vt:lpstr>굴림</vt:lpstr>
      <vt:lpstr>맑은 고딕</vt:lpstr>
      <vt:lpstr>Arial</vt:lpstr>
      <vt:lpstr>Times New Roman</vt:lpstr>
      <vt:lpstr>Wingdings</vt:lpstr>
      <vt:lpstr>2011 Template 2</vt:lpstr>
      <vt:lpstr>자기 소개</vt:lpstr>
      <vt:lpstr>[목차]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SELab</cp:lastModifiedBy>
  <cp:revision>118</cp:revision>
  <cp:lastPrinted>2001-07-23T08:42:52Z</cp:lastPrinted>
  <dcterms:created xsi:type="dcterms:W3CDTF">2011-01-13T02:38:11Z</dcterms:created>
  <dcterms:modified xsi:type="dcterms:W3CDTF">2017-09-25T05:06:36Z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