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9"/>
  </p:notesMasterIdLst>
  <p:handoutMasterIdLst>
    <p:handoutMasterId r:id="rId20"/>
  </p:handoutMasterIdLst>
  <p:sldIdLst>
    <p:sldId id="295" r:id="rId2"/>
    <p:sldId id="296" r:id="rId3"/>
    <p:sldId id="297" r:id="rId4"/>
    <p:sldId id="298" r:id="rId5"/>
    <p:sldId id="301" r:id="rId6"/>
    <p:sldId id="302" r:id="rId7"/>
    <p:sldId id="303" r:id="rId8"/>
    <p:sldId id="304" r:id="rId9"/>
    <p:sldId id="305" r:id="rId10"/>
    <p:sldId id="299" r:id="rId11"/>
    <p:sldId id="306" r:id="rId12"/>
    <p:sldId id="307" r:id="rId13"/>
    <p:sldId id="308" r:id="rId14"/>
    <p:sldId id="309" r:id="rId15"/>
    <p:sldId id="300" r:id="rId16"/>
    <p:sldId id="310" r:id="rId17"/>
    <p:sldId id="311" r:id="rId18"/>
  </p:sldIdLst>
  <p:sldSz cx="9144000" cy="6858000" type="screen4x3"/>
  <p:notesSz cx="6780213" cy="99107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BCD6D3"/>
    <a:srgbClr val="BCCFD6"/>
    <a:srgbClr val="C0BED4"/>
    <a:srgbClr val="CFBFD3"/>
    <a:srgbClr val="D6E1B1"/>
    <a:srgbClr val="C3D5BD"/>
    <a:srgbClr val="BF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1" autoAdjust="0"/>
    <p:restoredTop sz="97692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32" y="67"/>
      </p:cViewPr>
      <p:guideLst>
        <p:guide orient="horz" pos="624"/>
        <p:guide orient="horz" pos="144"/>
        <p:guide orient="horz" pos="1490"/>
        <p:guide orient="horz" pos="1231"/>
        <p:guide pos="2880"/>
        <p:guide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6" y="78"/>
      </p:cViewPr>
      <p:guideLst>
        <p:guide orient="horz" pos="3121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69938"/>
            <a:ext cx="4926013" cy="3694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695825"/>
            <a:ext cx="4916487" cy="4465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95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0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Copyright 2017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Copyright 2017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 baseline="0"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255175" name="Line 1031"/>
          <p:cNvSpPr>
            <a:spLocks noChangeShapeType="1"/>
          </p:cNvSpPr>
          <p:nvPr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baseline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7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Copyright 2017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sp>
        <p:nvSpPr>
          <p:cNvPr id="5255182" name="Line 1038"/>
          <p:cNvSpPr>
            <a:spLocks noChangeShapeType="1"/>
          </p:cNvSpPr>
          <p:nvPr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baseline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1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자기 소개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4766345" y="341346"/>
            <a:ext cx="4154503" cy="60480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작성 일자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2017 –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endParaRPr kumimoji="0" lang="ko-KR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BE401C6-8C20-4426-8629-336B0558545F}"/>
              </a:ext>
            </a:extLst>
          </p:cNvPr>
          <p:cNvSpPr txBox="1">
            <a:spLocks/>
          </p:cNvSpPr>
          <p:nvPr/>
        </p:nvSpPr>
        <p:spPr bwMode="auto">
          <a:xfrm>
            <a:off x="880145" y="3561347"/>
            <a:ext cx="7772400" cy="101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학과 </a:t>
            </a:r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en-US" altLang="ko-KR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컴퓨터과학과</a:t>
            </a:r>
            <a:r>
              <a:rPr kumimoji="0" lang="en-US" altLang="ko-KR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marL="0" marR="0" lvl="0" indent="0" algn="ctr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학번 </a:t>
            </a:r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en-US" altLang="ko-KR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201511054	</a:t>
            </a:r>
          </a:p>
          <a:p>
            <a:pPr marL="0" marR="0" lvl="0" indent="0" algn="ctr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kumimoji="0" lang="ko-KR" altLang="en-US" sz="16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841477-F1B0-4E7E-BAE6-431C7040EFB4}"/>
              </a:ext>
            </a:extLst>
          </p:cNvPr>
          <p:cNvSpPr/>
          <p:nvPr/>
        </p:nvSpPr>
        <p:spPr bwMode="auto">
          <a:xfrm>
            <a:off x="2536694" y="5597237"/>
            <a:ext cx="4154503" cy="84688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hyunzion@gmail.com	</a:t>
            </a:r>
            <a:endParaRPr kumimoji="0" lang="en-US" altLang="ko-KR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  <a:r>
              <a:rPr kumimoji="0" lang="en-US" altLang="ko-KR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2017 HCI_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pptx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kumimoji="0" lang="ko-KR" altLang="en-US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963634" y="551101"/>
            <a:ext cx="7207600" cy="2921673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3" y="1022297"/>
            <a:ext cx="38571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년 뒤 내 모습</a:t>
            </a:r>
            <a:endParaRPr lang="en-US" altLang="ko-KR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5159" y="791464"/>
            <a:ext cx="71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595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7830522" cy="457200"/>
          </a:xfrm>
        </p:spPr>
        <p:txBody>
          <a:bodyPr/>
          <a:lstStyle/>
          <a:p>
            <a:r>
              <a:rPr lang="ko-KR" altLang="en-US" sz="2000" dirty="0"/>
              <a:t>미래 희망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SELab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., All rights reserved.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5" y="1198398"/>
            <a:ext cx="23807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개발자</a:t>
            </a:r>
            <a:endParaRPr lang="en-US" altLang="ko-KR" sz="3200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00BC53-83B2-44DF-80C7-4BD6314D8F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75" y="2075560"/>
            <a:ext cx="2880000" cy="2031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FCC40C-E4C9-4E95-BA53-597202D230C8}"/>
              </a:ext>
            </a:extLst>
          </p:cNvPr>
          <p:cNvSpPr txBox="1"/>
          <p:nvPr/>
        </p:nvSpPr>
        <p:spPr>
          <a:xfrm>
            <a:off x="352426" y="2075560"/>
            <a:ext cx="5711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제가 제일 좋아하는 취미 활동은 게임입니다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그렇기에 자연스레 게임에 많은 관심이 갔고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평소 개발을 하고 싶다는 생각과 함께 게임 개발에 진출하고 싶다는 생각이 많이 들었습니다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그중에서도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 개발 분야로 진출해서 제가 제일 좋아하는 게임의 회사이자 꿈의 기업인 블리자드에 입사하는 것이 저의 미래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C5181-09D7-4F14-A852-7B57170D5D8C}"/>
              </a:ext>
            </a:extLst>
          </p:cNvPr>
          <p:cNvSpPr txBox="1"/>
          <p:nvPr/>
        </p:nvSpPr>
        <p:spPr>
          <a:xfrm>
            <a:off x="352425" y="4092983"/>
            <a:ext cx="8510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희망 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대학 졸업 후 블리자드 입사까지 바로 가능할지는 모르겠지만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처음에는 중소기업 게임사를 가서 실력을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키워서라도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블리자드 입사를 꼭 하고 싶습니다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095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7830522" cy="457200"/>
          </a:xfrm>
        </p:spPr>
        <p:txBody>
          <a:bodyPr/>
          <a:lstStyle/>
          <a:p>
            <a:r>
              <a:rPr lang="ko-KR" altLang="en-US" sz="2000" dirty="0"/>
              <a:t>미래 희망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SELab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., All rights reserved.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6" y="1198398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군인</a:t>
            </a:r>
            <a:endParaRPr lang="en-US" altLang="ko-KR" sz="3200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019DF5-F7AC-4597-B0E6-205B490C6C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13" y="2073126"/>
            <a:ext cx="2880000" cy="20337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2DB29F-0B00-4ACE-A1EB-AB333C0D9F8B}"/>
              </a:ext>
            </a:extLst>
          </p:cNvPr>
          <p:cNvSpPr txBox="1"/>
          <p:nvPr/>
        </p:nvSpPr>
        <p:spPr>
          <a:xfrm>
            <a:off x="352426" y="2075560"/>
            <a:ext cx="5711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학군단 생활을 하다 보니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국가를 지키고 싶다는 생각이 많이 들었습니다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그러다 보니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단기 복무가 아닌 장기 복무를 통해 군대에 계속 있는다면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어떨까라는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생각이 들었습니다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비록 소프트웨어 개발자에 비해 하고 싶은 마음은 매우 적은 편이지만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군대에서 제 전공을 살릴 수 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육군사관학교 생도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260C1-9A80-4F1C-A28F-7A710092DA55}"/>
              </a:ext>
            </a:extLst>
          </p:cNvPr>
          <p:cNvSpPr txBox="1"/>
          <p:nvPr/>
        </p:nvSpPr>
        <p:spPr>
          <a:xfrm>
            <a:off x="352425" y="4092983"/>
            <a:ext cx="8510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처럼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장기를 확실하게 할 수 있었다면 군인에 대한 꿈을 조금 더 진지하게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고민해봤을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것 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아마 위에서 말했던 이유들 때문에 실제로 군인이라는 직업을 가질 것 같지는 않지만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살아가면서 항상 국가와 국민을 수호하고 싶다는 생각을 하며 살 것 같습니다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276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7830522" cy="457200"/>
          </a:xfrm>
        </p:spPr>
        <p:txBody>
          <a:bodyPr/>
          <a:lstStyle/>
          <a:p>
            <a:r>
              <a:rPr lang="ko-KR" altLang="en-US" sz="2000" dirty="0"/>
              <a:t>현재의 준비 상태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SELab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., All rights reserved.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2-2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5" y="1198398"/>
            <a:ext cx="32015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기술서</a:t>
            </a:r>
            <a:endParaRPr lang="en-US" altLang="ko-KR" sz="3200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006397C-30BE-4D52-AA42-060085103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341257"/>
              </p:ext>
            </p:extLst>
          </p:nvPr>
        </p:nvGraphicFramePr>
        <p:xfrm>
          <a:off x="352425" y="1774470"/>
          <a:ext cx="8510588" cy="97574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439053">
                  <a:extLst>
                    <a:ext uri="{9D8B030D-6E8A-4147-A177-3AD203B41FA5}">
                      <a16:colId xmlns:a16="http://schemas.microsoft.com/office/drawing/2014/main" val="2059344115"/>
                    </a:ext>
                  </a:extLst>
                </a:gridCol>
                <a:gridCol w="2267338">
                  <a:extLst>
                    <a:ext uri="{9D8B030D-6E8A-4147-A177-3AD203B41FA5}">
                      <a16:colId xmlns:a16="http://schemas.microsoft.com/office/drawing/2014/main" val="3296386923"/>
                    </a:ext>
                  </a:extLst>
                </a:gridCol>
                <a:gridCol w="2018309">
                  <a:extLst>
                    <a:ext uri="{9D8B030D-6E8A-4147-A177-3AD203B41FA5}">
                      <a16:colId xmlns:a16="http://schemas.microsoft.com/office/drawing/2014/main" val="3442722956"/>
                    </a:ext>
                  </a:extLst>
                </a:gridCol>
                <a:gridCol w="2785888">
                  <a:extLst>
                    <a:ext uri="{9D8B030D-6E8A-4147-A177-3AD203B41FA5}">
                      <a16:colId xmlns:a16="http://schemas.microsoft.com/office/drawing/2014/main" val="1710921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프로젝트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Rose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기간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2016 – 11 – 21 ~ 2017 – 09 – 16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06360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프로젝트 개요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지능형 </a:t>
                      </a:r>
                      <a:r>
                        <a:rPr lang="ko-KR" sz="1000" kern="100" dirty="0" err="1">
                          <a:effectLst/>
                        </a:rPr>
                        <a:t>휴머노이드</a:t>
                      </a:r>
                      <a:r>
                        <a:rPr lang="ko-KR" sz="1000" kern="100" dirty="0">
                          <a:effectLst/>
                        </a:rPr>
                        <a:t> 로봇의 미션수행 경기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2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주요 역할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개발자 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ko-KR" sz="1000" kern="100" dirty="0">
                          <a:effectLst/>
                        </a:rPr>
                        <a:t>요구사항 분석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ko-KR" sz="1000" kern="100" dirty="0">
                          <a:effectLst/>
                        </a:rPr>
                        <a:t>설계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ko-KR" sz="1000" kern="100" dirty="0">
                          <a:effectLst/>
                        </a:rPr>
                        <a:t>구현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ko-KR" sz="1000" kern="100" dirty="0">
                          <a:effectLst/>
                        </a:rPr>
                        <a:t>테스팅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409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활용 기술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</a:t>
                      </a:r>
                      <a:r>
                        <a:rPr lang="ko-KR" sz="1000" kern="100" dirty="0">
                          <a:effectLst/>
                        </a:rPr>
                        <a:t>언어를 이용한 영상처리 분석 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31399"/>
                  </a:ext>
                </a:extLst>
              </a:tr>
              <a:tr h="5165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수상 경력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b="1" kern="100" dirty="0">
                          <a:effectLst/>
                        </a:rPr>
                        <a:t>내용</a:t>
                      </a:r>
                      <a:endParaRPr lang="ko-KR" sz="8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b="1" kern="100" dirty="0">
                          <a:effectLst/>
                        </a:rPr>
                        <a:t>수여일자</a:t>
                      </a:r>
                      <a:endParaRPr lang="ko-KR" sz="8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800" b="1" kern="100" dirty="0">
                          <a:effectLst/>
                        </a:rPr>
                        <a:t>수여권자</a:t>
                      </a:r>
                      <a:endParaRPr lang="ko-KR" sz="8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119604"/>
                  </a:ext>
                </a:extLst>
              </a:tr>
              <a:tr h="193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</a:rPr>
                        <a:t>지능형 </a:t>
                      </a:r>
                      <a:r>
                        <a:rPr lang="en-US" sz="900" kern="100" dirty="0">
                          <a:effectLst/>
                        </a:rPr>
                        <a:t>SoC </a:t>
                      </a:r>
                      <a:r>
                        <a:rPr lang="ko-KR" sz="900" kern="100" dirty="0" err="1">
                          <a:effectLst/>
                        </a:rPr>
                        <a:t>로봇워</a:t>
                      </a:r>
                      <a:r>
                        <a:rPr lang="ko-KR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Huro</a:t>
                      </a:r>
                      <a:r>
                        <a:rPr lang="en-US" sz="900" kern="100" dirty="0">
                          <a:effectLst/>
                        </a:rPr>
                        <a:t>-Competition </a:t>
                      </a:r>
                      <a:r>
                        <a:rPr lang="ko-KR" sz="900" kern="100" dirty="0">
                          <a:effectLst/>
                        </a:rPr>
                        <a:t>동상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2017 – 08 – 06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 err="1">
                          <a:effectLst/>
                        </a:rPr>
                        <a:t>시스템설계응용연구센터장</a:t>
                      </a:r>
                      <a:r>
                        <a:rPr lang="ko-KR" sz="900" kern="100" dirty="0">
                          <a:effectLst/>
                        </a:rPr>
                        <a:t> </a:t>
                      </a:r>
                      <a:r>
                        <a:rPr lang="ko-KR" sz="900" kern="100" dirty="0" err="1">
                          <a:effectLst/>
                        </a:rPr>
                        <a:t>유희준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081290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647021E-EE16-41A4-BE34-539198CC9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939471"/>
              </p:ext>
            </p:extLst>
          </p:nvPr>
        </p:nvGraphicFramePr>
        <p:xfrm>
          <a:off x="352424" y="2818412"/>
          <a:ext cx="8510588" cy="114147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457714">
                  <a:extLst>
                    <a:ext uri="{9D8B030D-6E8A-4147-A177-3AD203B41FA5}">
                      <a16:colId xmlns:a16="http://schemas.microsoft.com/office/drawing/2014/main" val="3491462381"/>
                    </a:ext>
                  </a:extLst>
                </a:gridCol>
                <a:gridCol w="2258008">
                  <a:extLst>
                    <a:ext uri="{9D8B030D-6E8A-4147-A177-3AD203B41FA5}">
                      <a16:colId xmlns:a16="http://schemas.microsoft.com/office/drawing/2014/main" val="4244974793"/>
                    </a:ext>
                  </a:extLst>
                </a:gridCol>
                <a:gridCol w="2034073">
                  <a:extLst>
                    <a:ext uri="{9D8B030D-6E8A-4147-A177-3AD203B41FA5}">
                      <a16:colId xmlns:a16="http://schemas.microsoft.com/office/drawing/2014/main" val="3485792115"/>
                    </a:ext>
                  </a:extLst>
                </a:gridCol>
                <a:gridCol w="2760793">
                  <a:extLst>
                    <a:ext uri="{9D8B030D-6E8A-4147-A177-3AD203B41FA5}">
                      <a16:colId xmlns:a16="http://schemas.microsoft.com/office/drawing/2014/main" val="492404462"/>
                    </a:ext>
                  </a:extLst>
                </a:gridCol>
              </a:tblGrid>
              <a:tr h="1609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프로젝트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Blossom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2017 – 04 – 10 ~ 2017 – 06 – 12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4602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프로젝트 개요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대학생을 위한 </a:t>
                      </a:r>
                      <a:r>
                        <a:rPr lang="en-US" sz="1000" kern="100" dirty="0">
                          <a:effectLst/>
                        </a:rPr>
                        <a:t>To do List </a:t>
                      </a:r>
                      <a:r>
                        <a:rPr lang="ko-KR" sz="1000" kern="100" dirty="0">
                          <a:effectLst/>
                        </a:rPr>
                        <a:t>관리 프로그램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870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주요 역할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PM, </a:t>
                      </a:r>
                      <a:r>
                        <a:rPr lang="ko-KR" sz="1000" kern="100" dirty="0">
                          <a:effectLst/>
                        </a:rPr>
                        <a:t>메인 개발 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ko-KR" sz="1000" kern="100" dirty="0">
                          <a:effectLst/>
                        </a:rPr>
                        <a:t>요구사항 분석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ko-KR" sz="1000" kern="100" dirty="0">
                          <a:effectLst/>
                        </a:rPr>
                        <a:t>프로젝트 계획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ko-KR" sz="1000" kern="100" dirty="0">
                          <a:effectLst/>
                        </a:rPr>
                        <a:t>설계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ko-KR" sz="1000" kern="100" dirty="0">
                          <a:effectLst/>
                        </a:rPr>
                        <a:t>구현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ko-KR" sz="1000" kern="100" dirty="0">
                          <a:effectLst/>
                        </a:rPr>
                        <a:t>테스팅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ko-KR" sz="1000" kern="100" dirty="0">
                          <a:effectLst/>
                        </a:rPr>
                        <a:t>유지보수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46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활용 기술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Eclipse</a:t>
                      </a:r>
                      <a:r>
                        <a:rPr lang="ko-KR" sz="1000" kern="100" dirty="0">
                          <a:effectLst/>
                        </a:rPr>
                        <a:t>를 통한 </a:t>
                      </a:r>
                      <a:r>
                        <a:rPr lang="en-US" sz="1000" kern="100" dirty="0">
                          <a:effectLst/>
                        </a:rPr>
                        <a:t>Java </a:t>
                      </a:r>
                      <a:r>
                        <a:rPr lang="ko-KR" sz="1000" kern="100" dirty="0">
                          <a:effectLst/>
                        </a:rPr>
                        <a:t>개발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MySql</a:t>
                      </a:r>
                      <a:r>
                        <a:rPr lang="ko-KR" sz="1000" kern="100" dirty="0">
                          <a:effectLst/>
                        </a:rPr>
                        <a:t>를 활용한 데이터베이스 서버 구축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Github</a:t>
                      </a:r>
                      <a:r>
                        <a:rPr lang="ko-KR" sz="1000" kern="100" dirty="0">
                          <a:effectLst/>
                        </a:rPr>
                        <a:t>를 통한 버전 관리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Redmine</a:t>
                      </a:r>
                      <a:r>
                        <a:rPr lang="ko-KR" sz="1000" kern="100" dirty="0">
                          <a:effectLst/>
                        </a:rPr>
                        <a:t>을 통한 이슈 관리 및 추적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50958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3D71675-01CB-412F-89E8-315006423BAD}"/>
              </a:ext>
            </a:extLst>
          </p:cNvPr>
          <p:cNvSpPr txBox="1"/>
          <p:nvPr/>
        </p:nvSpPr>
        <p:spPr>
          <a:xfrm>
            <a:off x="352425" y="4092983"/>
            <a:ext cx="851058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작년 자기소개서에 기술했던 프로젝트는 제외하고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학기에 있었던 프로젝트만 기술했습니다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특히 소프트웨어 공학 수업 시간에 했던 프로젝트를 통해 여러 가지 도구들을 알게 되어 앞으로의 프로젝트에 활용할 수 있을 것 같다는 자신감이 생겼습니다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1308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7830522" cy="457200"/>
          </a:xfrm>
        </p:spPr>
        <p:txBody>
          <a:bodyPr/>
          <a:lstStyle/>
          <a:p>
            <a:r>
              <a:rPr lang="ko-KR" altLang="en-US" sz="2000" dirty="0"/>
              <a:t>현재의 준비 상태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SELab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., All rights reserved.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2-2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6" y="1198398"/>
            <a:ext cx="14157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자격증</a:t>
            </a:r>
            <a:endParaRPr lang="en-US" altLang="ko-KR" sz="3200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BBD9857-6BAD-49AF-9B19-7CCDCC393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830481"/>
              </p:ext>
            </p:extLst>
          </p:nvPr>
        </p:nvGraphicFramePr>
        <p:xfrm>
          <a:off x="352426" y="1783173"/>
          <a:ext cx="8510587" cy="26761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99865">
                  <a:extLst>
                    <a:ext uri="{9D8B030D-6E8A-4147-A177-3AD203B41FA5}">
                      <a16:colId xmlns:a16="http://schemas.microsoft.com/office/drawing/2014/main" val="1999949705"/>
                    </a:ext>
                  </a:extLst>
                </a:gridCol>
                <a:gridCol w="2102683">
                  <a:extLst>
                    <a:ext uri="{9D8B030D-6E8A-4147-A177-3AD203B41FA5}">
                      <a16:colId xmlns:a16="http://schemas.microsoft.com/office/drawing/2014/main" val="3491030146"/>
                    </a:ext>
                  </a:extLst>
                </a:gridCol>
                <a:gridCol w="1736983">
                  <a:extLst>
                    <a:ext uri="{9D8B030D-6E8A-4147-A177-3AD203B41FA5}">
                      <a16:colId xmlns:a16="http://schemas.microsoft.com/office/drawing/2014/main" val="3854096868"/>
                    </a:ext>
                  </a:extLst>
                </a:gridCol>
                <a:gridCol w="2671056">
                  <a:extLst>
                    <a:ext uri="{9D8B030D-6E8A-4147-A177-3AD203B41FA5}">
                      <a16:colId xmlns:a16="http://schemas.microsoft.com/office/drawing/2014/main" val="38430062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종 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취득일자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급 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시행기관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58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자동차운전면허증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2015 – 01 – 06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effectLst/>
                        </a:rPr>
                        <a:t>1</a:t>
                      </a:r>
                      <a:r>
                        <a:rPr lang="ko-KR" altLang="en-US" sz="1200" kern="0" spc="0" dirty="0">
                          <a:effectLst/>
                        </a:rPr>
                        <a:t>종 보통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서울지방경찰청장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41629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검도 </a:t>
                      </a:r>
                      <a:r>
                        <a:rPr lang="ko-KR" altLang="en-US" sz="1200" kern="0" spc="0" dirty="0" err="1">
                          <a:effectLst/>
                        </a:rPr>
                        <a:t>단증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2014 – 02 – 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대한검도회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537560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ITQ </a:t>
                      </a:r>
                      <a:r>
                        <a:rPr lang="ko-KR" altLang="en-US" sz="1200" kern="0" spc="0" dirty="0" err="1">
                          <a:effectLst/>
                        </a:rPr>
                        <a:t>한글엑셀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2009 – 04 – 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B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한국생산성본부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244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워드프로세서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2008 – 12 – 19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effectLst/>
                        </a:rPr>
                        <a:t>대한상공회의소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836100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effectLst/>
                        </a:rPr>
                        <a:t>ITQ </a:t>
                      </a:r>
                      <a:r>
                        <a:rPr lang="ko-KR" altLang="en-US" sz="1200" kern="0" spc="0" dirty="0" err="1">
                          <a:effectLst/>
                        </a:rPr>
                        <a:t>한글파워포인트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2008 – 10 – 10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한국생산성본부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583389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ITQ </a:t>
                      </a:r>
                      <a:r>
                        <a:rPr lang="ko-KR" altLang="en-US" sz="1200" kern="0" spc="0" dirty="0">
                          <a:effectLst/>
                        </a:rPr>
                        <a:t>아래한글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2008 – 04 – 04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B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한국생산성본부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17375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태권도 </a:t>
                      </a:r>
                      <a:r>
                        <a:rPr lang="ko-KR" altLang="en-US" sz="1200" kern="0" spc="0" dirty="0" err="1">
                          <a:effectLst/>
                        </a:rPr>
                        <a:t>품증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2007 – 08 – 26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국기원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049034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E8EF9B-1D16-45E4-B244-D76234F00F2D}"/>
              </a:ext>
            </a:extLst>
          </p:cNvPr>
          <p:cNvSpPr txBox="1"/>
          <p:nvPr/>
        </p:nvSpPr>
        <p:spPr>
          <a:xfrm>
            <a:off x="352425" y="4751548"/>
            <a:ext cx="8510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아직 컴퓨터과학과 학생으로서 제대로 된 자격증이 있다고는 생각하지 않지만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정보처리기사나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리눅스마스터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 여러 가지 자격증으로 기초를 탄탄히 쌓고 제 실력을 증명하고 싶습니다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3081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963634" y="551101"/>
            <a:ext cx="7207600" cy="2921673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1917" y="1022297"/>
            <a:ext cx="24176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나의 </a:t>
            </a:r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endParaRPr lang="en-US" altLang="ko-KR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5159" y="791464"/>
            <a:ext cx="71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559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7830522" cy="457200"/>
          </a:xfrm>
        </p:spPr>
        <p:txBody>
          <a:bodyPr/>
          <a:lstStyle/>
          <a:p>
            <a:r>
              <a:rPr lang="ko-KR" altLang="en-US" sz="2000" dirty="0"/>
              <a:t>남은 대학 생활 동안의 계획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SELab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., All rights reserved.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5" y="1198398"/>
            <a:ext cx="19704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개발</a:t>
            </a:r>
            <a:endParaRPr lang="en-US" altLang="ko-KR" sz="3200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CF9ACE-5FA5-42DE-8CD6-5D83E2648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75" y="2075560"/>
            <a:ext cx="2880000" cy="2031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2FFB0D-309B-423C-86D9-4B029D32C804}"/>
              </a:ext>
            </a:extLst>
          </p:cNvPr>
          <p:cNvSpPr txBox="1"/>
          <p:nvPr/>
        </p:nvSpPr>
        <p:spPr>
          <a:xfrm>
            <a:off x="352426" y="2075560"/>
            <a:ext cx="5711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여태까지의 프로젝트 했던 것을 보아하니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자의 입장에선 게임 개발에 관심 있어 보이는 사람이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아니구나라는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생각이 들었습니다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이번 학기부터는 게임학과 수업인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소프트웨어 디자인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1’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수업에서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Unity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게임 개발 프로젝트를 하고 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앞으로는 게임 관련 개발을 중점적으로 하여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미래의 게임 회사에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8A121-03A2-49EC-8E9C-97FE812F8D27}"/>
              </a:ext>
            </a:extLst>
          </p:cNvPr>
          <p:cNvSpPr txBox="1"/>
          <p:nvPr/>
        </p:nvSpPr>
        <p:spPr>
          <a:xfrm>
            <a:off x="352425" y="4092983"/>
            <a:ext cx="851058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이력서를 제출 했을 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개발에 대한 열정이 보였으면 좋겠습니다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585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7830522" cy="457200"/>
          </a:xfrm>
        </p:spPr>
        <p:txBody>
          <a:bodyPr/>
          <a:lstStyle/>
          <a:p>
            <a:r>
              <a:rPr lang="ko-KR" altLang="en-US" sz="2000" dirty="0"/>
              <a:t>남은 대학 생활 동안의 계획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SELab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., All rights reserved.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6" y="1198398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여행</a:t>
            </a:r>
            <a:endParaRPr lang="en-US" altLang="ko-KR" sz="3200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72EADF-DA92-4B20-A885-5618DD1F04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13" y="1946885"/>
            <a:ext cx="2880000" cy="216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578B72-DCFC-4102-A267-A7A0F5CA39F0}"/>
              </a:ext>
            </a:extLst>
          </p:cNvPr>
          <p:cNvSpPr txBox="1"/>
          <p:nvPr/>
        </p:nvSpPr>
        <p:spPr>
          <a:xfrm>
            <a:off x="352426" y="2075560"/>
            <a:ext cx="5711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가끔 대학 생활을 되돌아보면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제대로 공부하지도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제대로 놀지도 않았던 기분이 듭니다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그러면서 대학 졸업 후 여행을 갈 시간이 있을까라는 생각이 들면서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졸업 전 방학에 제대로 된 해외여행을 가보고 싶다는 생각이 들었습니다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아직까지는 여권도 없고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경기 지역 정도 밖에 다녀보지 않은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6D94A-BB4E-49C0-A20D-8269F1C05310}"/>
              </a:ext>
            </a:extLst>
          </p:cNvPr>
          <p:cNvSpPr txBox="1"/>
          <p:nvPr/>
        </p:nvSpPr>
        <p:spPr>
          <a:xfrm>
            <a:off x="352425" y="4092983"/>
            <a:ext cx="8510587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완전 토박이이지만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 겨울에는 꼭 여권도 만들고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일본 여행을 다녀와보고자 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그렇게 해서 첫 여행을 끝내면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여행에 대한 두려움을 깨고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많은 여행을 다녀볼 것입니다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394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목차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나의 매력</a:t>
            </a:r>
            <a:r>
              <a:rPr lang="en-US" altLang="ko-KR" dirty="0"/>
              <a:t>(60%)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1"/>
            <a:r>
              <a:rPr lang="ko-KR" altLang="en-US" dirty="0"/>
              <a:t>대학 생활 중 인상깊었던 장소</a:t>
            </a:r>
            <a:r>
              <a:rPr lang="en-US" altLang="ko-KR" dirty="0"/>
              <a:t>, </a:t>
            </a:r>
            <a:r>
              <a:rPr lang="ko-KR" altLang="en-US" dirty="0"/>
              <a:t>동료 등이 포함된 이벤트 소개</a:t>
            </a:r>
            <a:r>
              <a:rPr lang="en-US" altLang="ko-KR" dirty="0"/>
              <a:t> (</a:t>
            </a:r>
            <a:r>
              <a:rPr lang="ko-KR" altLang="en-US" dirty="0"/>
              <a:t>사진 포함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자신이 힘들 때</a:t>
            </a:r>
            <a:r>
              <a:rPr lang="en-US" altLang="ko-KR" dirty="0"/>
              <a:t>, </a:t>
            </a:r>
            <a:r>
              <a:rPr lang="ko-KR" altLang="en-US" dirty="0"/>
              <a:t>즐거운 분위기로 바꾸기 위해 하는 활동</a:t>
            </a:r>
            <a:r>
              <a:rPr lang="en-US" altLang="ko-KR" dirty="0"/>
              <a:t> (</a:t>
            </a:r>
            <a:r>
              <a:rPr lang="ko-KR" altLang="en-US" dirty="0"/>
              <a:t>사진 포함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다른 사람과 공유하고 싶은 것</a:t>
            </a:r>
            <a:r>
              <a:rPr lang="en-US" altLang="ko-KR" dirty="0"/>
              <a:t> (</a:t>
            </a:r>
            <a:r>
              <a:rPr lang="ko-KR" altLang="en-US" dirty="0"/>
              <a:t>사진 포함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년 뒤 내 모습</a:t>
            </a:r>
            <a:r>
              <a:rPr lang="en-US" altLang="ko-KR" dirty="0"/>
              <a:t>(30%)</a:t>
            </a:r>
          </a:p>
          <a:p>
            <a:pPr lvl="1"/>
            <a:r>
              <a:rPr lang="ko-KR" altLang="en-US" dirty="0"/>
              <a:t>미래 희망</a:t>
            </a:r>
            <a:endParaRPr lang="en-US" altLang="ko-KR" dirty="0"/>
          </a:p>
          <a:p>
            <a:pPr lvl="1"/>
            <a:r>
              <a:rPr lang="ko-KR" altLang="en-US" dirty="0"/>
              <a:t>현재의 준비 상태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나의 계획</a:t>
            </a:r>
            <a:r>
              <a:rPr lang="en-US" altLang="ko-KR" dirty="0"/>
              <a:t>(10%)</a:t>
            </a:r>
          </a:p>
          <a:p>
            <a:pPr lvl="1"/>
            <a:r>
              <a:rPr lang="ko-KR" altLang="en-US" dirty="0"/>
              <a:t>남은 대학 생활 동안의 계획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SELab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9042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963634" y="551101"/>
            <a:ext cx="7207600" cy="2921673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1917" y="1022297"/>
            <a:ext cx="24176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나의 매력</a:t>
            </a:r>
            <a:endParaRPr lang="en-US" altLang="ko-KR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5159" y="791464"/>
            <a:ext cx="71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08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7830522" cy="457200"/>
          </a:xfrm>
        </p:spPr>
        <p:txBody>
          <a:bodyPr/>
          <a:lstStyle/>
          <a:p>
            <a:r>
              <a:rPr lang="ko-KR" altLang="en-US" sz="2000" dirty="0"/>
              <a:t>대학 생활 중 인상깊었던 장소</a:t>
            </a:r>
            <a:r>
              <a:rPr lang="en-US" altLang="ko-KR" sz="2000" dirty="0"/>
              <a:t>, </a:t>
            </a:r>
            <a:r>
              <a:rPr lang="ko-KR" altLang="en-US" sz="2000" dirty="0"/>
              <a:t>동료 등이 포함된 이벤트 소개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SELab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., All rights reserved.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6" y="1198398"/>
            <a:ext cx="48590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cap="none" spc="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괴산</a:t>
            </a:r>
            <a:r>
              <a:rPr lang="en-US" altLang="ko-KR" sz="3200" cap="none" spc="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cap="none" spc="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학군단 </a:t>
            </a:r>
            <a:r>
              <a:rPr lang="en-US" altLang="ko-KR" cap="none" spc="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(2017-07-31 ~ 2017-08-25)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2426" y="2075560"/>
            <a:ext cx="5711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대학 생활 중 가장 인상 깊었던 장소는 학생군사교육단에서 했던 한 달 간의 입영 훈련 장소인 괴산이었습니다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훈련을 하기 전 긴장했던 것만큼 한 달이 길진 않았지만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인생에서 제일 길었던 한 달이었습니다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여태껏 경험해보지 못 했던 많은 경험을 해볼 수 있었고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A3191B-06E6-46D4-A379-9E1FC469EB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13" y="2087885"/>
            <a:ext cx="2880000" cy="201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50AB65-2CEA-4144-A4A3-141E5A327070}"/>
              </a:ext>
            </a:extLst>
          </p:cNvPr>
          <p:cNvSpPr txBox="1"/>
          <p:nvPr/>
        </p:nvSpPr>
        <p:spPr>
          <a:xfrm>
            <a:off x="352425" y="4092983"/>
            <a:ext cx="8510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특히 애국심이 많아지는 계기가 되었습니다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꾸준한 훈련 및 단련으로 기존에 부족했던 체력을 많이 키울 수 있었습니다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아직 학군단에 있는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번의 훈련 중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번의 훈련밖에 하지 않았지만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번의 훈련이나 한 만큼 많이 성장했고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대한민국 장교 후보생으로써 항상 모범 될 수 있는 모습을 보이도록 노력할 것 이며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부끄럽지 않게 행동할 수 있도록 조심할 것 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86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7830522" cy="457200"/>
          </a:xfrm>
        </p:spPr>
        <p:txBody>
          <a:bodyPr/>
          <a:lstStyle/>
          <a:p>
            <a:r>
              <a:rPr lang="ko-KR" altLang="en-US" sz="2000" dirty="0"/>
              <a:t>대학 생활 중 인상깊었던 장소</a:t>
            </a:r>
            <a:r>
              <a:rPr lang="en-US" altLang="ko-KR" sz="2000" dirty="0"/>
              <a:t>, </a:t>
            </a:r>
            <a:r>
              <a:rPr lang="ko-KR" altLang="en-US" sz="2000" dirty="0"/>
              <a:t>동료 등이 포함된 이벤트 소개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SELab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., All rights reserved.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6" y="1198398"/>
            <a:ext cx="52693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cap="none" spc="0" dirty="0" err="1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킨텍스</a:t>
            </a:r>
            <a:r>
              <a:rPr lang="en-US" altLang="ko-KR" sz="3200" cap="none" spc="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dirty="0" err="1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이니로</a:t>
            </a:r>
            <a:r>
              <a:rPr lang="ko-KR" altLang="en-US" sz="320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(2016-11-21 ~ 2017-09-16)</a:t>
            </a:r>
            <a:endParaRPr lang="en-US" altLang="ko-KR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BE9908-49ED-49F4-9D0D-EE2EE2D974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13" y="1932559"/>
            <a:ext cx="2880000" cy="2162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57D529-CED6-4095-906E-D5513D269892}"/>
              </a:ext>
            </a:extLst>
          </p:cNvPr>
          <p:cNvSpPr txBox="1"/>
          <p:nvPr/>
        </p:nvSpPr>
        <p:spPr>
          <a:xfrm>
            <a:off x="352426" y="2075560"/>
            <a:ext cx="5711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대학 생활 중 어느 집단에서 제일 마음에 맞는 친구를 많이 사귀었냐고 물어본다면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 주저 없이 학과 학술 동아리인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이니로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라고 대답할 것입니다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같이 학문에 대한 얘기를 할 수 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탐구할 수 있는 친구를 구할 수 있었던 곳이라고 생각합니다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이니로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활동 중에서도 가장 기억에 남는 활동인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SoC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로봇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워에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284429-3059-43E3-91B3-463D0358E7E2}"/>
              </a:ext>
            </a:extLst>
          </p:cNvPr>
          <p:cNvSpPr txBox="1"/>
          <p:nvPr/>
        </p:nvSpPr>
        <p:spPr>
          <a:xfrm>
            <a:off x="352425" y="4092983"/>
            <a:ext cx="851058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대해 말하고자 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SoC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대회를 나갔었고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사진은 이번연도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월에 있었던 사진입니다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결과부터 말씀드리자면 작년과 마찬가지로 예선에선 상을 탔지만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본선에선 아쉽게 상을 타지 못 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이번 연도엔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선배님들의 졸업 프로젝트 팀에 껴서 더 많은 기술과 노하우를 배울 수 있었던 기회였고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선배님들과 친해져 졸업 후에도 같이 컴퓨터과학에 대한 심도 있는 대화를 나눌 수 있는 사이가 되어 좋은 경험이었습니다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165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7830522" cy="457200"/>
          </a:xfrm>
        </p:spPr>
        <p:txBody>
          <a:bodyPr/>
          <a:lstStyle/>
          <a:p>
            <a:r>
              <a:rPr lang="ko-KR" altLang="en-US" sz="2000" dirty="0"/>
              <a:t>자신이 힘들 때</a:t>
            </a:r>
            <a:r>
              <a:rPr lang="en-US" altLang="ko-KR" sz="2000" dirty="0"/>
              <a:t>, </a:t>
            </a:r>
            <a:r>
              <a:rPr lang="ko-KR" altLang="en-US" sz="2000" dirty="0"/>
              <a:t>즐거운 분위기로 바꾸기 위해 하는 활동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SELab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., All rights reserved.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6" y="1198398"/>
            <a:ext cx="24513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연인 </a:t>
            </a:r>
            <a:r>
              <a:rPr lang="en-US" altLang="ko-KR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(2015-05-16 ~ )</a:t>
            </a:r>
            <a:endParaRPr lang="en-US" altLang="ko-KR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27A1FB-98C2-4BFE-8C9E-0A736F1B4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13" y="2075560"/>
            <a:ext cx="2880000" cy="2031325"/>
          </a:xfrm>
          <a:prstGeom prst="rect">
            <a:avLst/>
          </a:prstGeom>
        </p:spPr>
      </p:pic>
      <p:sp>
        <p:nvSpPr>
          <p:cNvPr id="9" name="바닥글 개체 틀 3">
            <a:extLst>
              <a:ext uri="{FF2B5EF4-FFF2-40B4-BE49-F238E27FC236}">
                <a16:creationId xmlns:a16="http://schemas.microsoft.com/office/drawing/2014/main" id="{E066B258-C831-4FAC-9BF8-9A89FF6EC789}"/>
              </a:ext>
            </a:extLst>
          </p:cNvPr>
          <p:cNvSpPr txBox="1">
            <a:spLocks/>
          </p:cNvSpPr>
          <p:nvPr/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9pPr>
          </a:lstStyle>
          <a:p>
            <a:pPr algn="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SELab., All rights reserved.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C4CE1B-C829-4A7B-867D-F49B9978DBEE}"/>
              </a:ext>
            </a:extLst>
          </p:cNvPr>
          <p:cNvSpPr txBox="1"/>
          <p:nvPr/>
        </p:nvSpPr>
        <p:spPr>
          <a:xfrm>
            <a:off x="352426" y="2075560"/>
            <a:ext cx="5711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역시 제 자신이 힘들 땐 연인만큼 힘이 되는 것은 없는 것 같습니다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대학교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때 검도 동아리에서 만나 사귀게 된 것이 작성일을 기준으로 벌써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875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일을 넘어가고 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그만큼 서로에 대해 많이 알게 되었고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의지가 되고 있다고 생각합니다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그렇기에 힘들 때 제 연인과 함께 서로 좋아하는 취미 생활들을 하다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23D3C-5742-4B6E-9BFE-877AF10CED82}"/>
              </a:ext>
            </a:extLst>
          </p:cNvPr>
          <p:cNvSpPr txBox="1"/>
          <p:nvPr/>
        </p:nvSpPr>
        <p:spPr>
          <a:xfrm>
            <a:off x="352425" y="4092983"/>
            <a:ext cx="8510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보면 항상 하루가 부족한 느낌이 들 정도로 시간이 빨리 가며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즐겁습니다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상명대학교 교육 이념이 진리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사랑인 만큼 대학 생활 중 사랑하는 연인을 만날 수 있었던 점이 매우 기쁩니다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앞으로도 서로에게 힘들 때 많은 도움이 되는 존재가 됐으면 좋겠습니다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963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7830522" cy="457200"/>
          </a:xfrm>
        </p:spPr>
        <p:txBody>
          <a:bodyPr/>
          <a:lstStyle/>
          <a:p>
            <a:r>
              <a:rPr lang="ko-KR" altLang="en-US" sz="2000" dirty="0"/>
              <a:t>자신이 힘들 때</a:t>
            </a:r>
            <a:r>
              <a:rPr lang="en-US" altLang="ko-KR" sz="2000" dirty="0"/>
              <a:t>, </a:t>
            </a:r>
            <a:r>
              <a:rPr lang="ko-KR" altLang="en-US" sz="2000" dirty="0"/>
              <a:t>즐거운 분위기로 바꾸기 위해 하는 활동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SELab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., All rights reserved.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5" y="1198398"/>
            <a:ext cx="14157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달리기</a:t>
            </a:r>
            <a:endParaRPr lang="en-US" altLang="ko-KR" sz="3200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112F4A-E02D-4932-BF41-1B68A4AFD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13" y="1940723"/>
            <a:ext cx="2880000" cy="21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6E8FE9-55A0-4043-AD2E-889C838E6127}"/>
              </a:ext>
            </a:extLst>
          </p:cNvPr>
          <p:cNvSpPr txBox="1"/>
          <p:nvPr/>
        </p:nvSpPr>
        <p:spPr>
          <a:xfrm>
            <a:off x="352426" y="2075560"/>
            <a:ext cx="5711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>
              <a:lnSpc>
                <a:spcPct val="150000"/>
              </a:lnSpc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작년까지만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하더라도 제가 주로 즐겨 하는 유산소 운동은 자전거였습니다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자전거를 한 번 즐기기엔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시간과 먼 장소가 필요한 까닭에 집 앞 운동장에서 가볍게 즐길 수 있는 운동을 시작하게 됐습니다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5km/30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정도로 가볍게 즐겼었습니다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달릴수록 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9786C-C2BD-4ED0-85DA-48A3B2D7FE68}"/>
              </a:ext>
            </a:extLst>
          </p:cNvPr>
          <p:cNvSpPr txBox="1"/>
          <p:nvPr/>
        </p:nvSpPr>
        <p:spPr>
          <a:xfrm>
            <a:off x="352425" y="4092983"/>
            <a:ext cx="8510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오래 더 빠르게 달려보고 싶었고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마라톤에도 관심이 생겼습니다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그렇게 해서 뛰게 된 인생에서 제일 힘들었던 달리기는 첫 마라톤이었습니다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20km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마라톤을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동안 달렸었는데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후유증이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주일이 갈 정도로 어려운 도전이었습니다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이로 인해 제 자신의 한계점이 높아진 느낌이었습니다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평소였다면 못 한다고 생각할 일도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하프 마라톤도 해봤는데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이걸 못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하겠어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?’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마인드로 할 수 있게 된 것 같습니다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965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7830522" cy="457200"/>
          </a:xfrm>
        </p:spPr>
        <p:txBody>
          <a:bodyPr/>
          <a:lstStyle/>
          <a:p>
            <a:r>
              <a:rPr lang="ko-KR" altLang="en-US" sz="2000" dirty="0"/>
              <a:t>다른 사람과 공유하고 싶은 것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SELab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., All rights reserved.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74D154-2CF2-430C-99B6-FB38F5DDE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13" y="1946885"/>
            <a:ext cx="2880000" cy="2160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4A234BF-3B4D-4253-A0A6-A49E1DDBDA40}"/>
              </a:ext>
            </a:extLst>
          </p:cNvPr>
          <p:cNvSpPr/>
          <p:nvPr/>
        </p:nvSpPr>
        <p:spPr>
          <a:xfrm>
            <a:off x="352426" y="1198398"/>
            <a:ext cx="58737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피아노 협주곡 </a:t>
            </a:r>
            <a:r>
              <a:rPr lang="en-US" altLang="ko-KR" sz="320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20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320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dirty="0" err="1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차이콥스키</a:t>
            </a:r>
            <a:r>
              <a:rPr lang="en-US" altLang="ko-KR" sz="320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3200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A7A35-107C-43F1-AB8F-8C8F83241FA8}"/>
              </a:ext>
            </a:extLst>
          </p:cNvPr>
          <p:cNvSpPr txBox="1"/>
          <p:nvPr/>
        </p:nvSpPr>
        <p:spPr>
          <a:xfrm>
            <a:off x="352426" y="2075560"/>
            <a:ext cx="5711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제가 제일 좋아하는 곡은 작년에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설명드렸던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Ravel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Bolero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좋아하는 작곡가가 누구인지 고민해본다면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차이콥스키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라고 대답할 것 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>
              <a:lnSpc>
                <a:spcPct val="150000"/>
              </a:lnSpc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차이콥스키의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노래는 거의 다 좋아하지만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그중에서도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피아노 협주곡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번을 가장 좋아합니다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노래가 좋아서 한 때는 아침 알람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133B9-828E-4279-9266-F2213553F001}"/>
              </a:ext>
            </a:extLst>
          </p:cNvPr>
          <p:cNvSpPr txBox="1"/>
          <p:nvPr/>
        </p:nvSpPr>
        <p:spPr>
          <a:xfrm>
            <a:off x="352425" y="4092983"/>
            <a:ext cx="851058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설정한 적도 있었는데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아무리 좋아하는 노래여도 알람으로 설정을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해놓으니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점점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싫어지는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듯하여 알람 설정은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취소했었습니다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 이 노래에서 첫 소절의 웅장한 부분이 제일 마음에 듭니다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유튜브 주소를 첨부하겠습니다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시간이 남으신다면 한 번쯤 들어 보시는 것을 추천합니다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indent="97200" algn="just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>
              <a:lnSpc>
                <a:spcPct val="150000"/>
              </a:lnSpc>
            </a:pPr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https://youtu.be/ItSJ_woWnmk</a:t>
            </a:r>
          </a:p>
        </p:txBody>
      </p:sp>
    </p:spTree>
    <p:extLst>
      <p:ext uri="{BB962C8B-B14F-4D97-AF65-F5344CB8AC3E}">
        <p14:creationId xmlns:p14="http://schemas.microsoft.com/office/powerpoint/2010/main" val="251068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7830522" cy="457200"/>
          </a:xfrm>
        </p:spPr>
        <p:txBody>
          <a:bodyPr/>
          <a:lstStyle/>
          <a:p>
            <a:r>
              <a:rPr lang="ko-KR" altLang="en-US" sz="2000" dirty="0"/>
              <a:t>다른 사람과 공유하고 싶은 것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SELab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., All rights reserved.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6" y="1198398"/>
            <a:ext cx="1970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셜록 홈즈</a:t>
            </a:r>
            <a:endParaRPr lang="en-US" altLang="ko-KR" sz="3200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2B3117-D876-4147-BACE-2765EA892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13" y="1940722"/>
            <a:ext cx="2880000" cy="21661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A36896-621B-48A4-8293-7B37C896A94B}"/>
              </a:ext>
            </a:extLst>
          </p:cNvPr>
          <p:cNvSpPr txBox="1"/>
          <p:nvPr/>
        </p:nvSpPr>
        <p:spPr>
          <a:xfrm>
            <a:off x="352426" y="2075560"/>
            <a:ext cx="5711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작년에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설명드렸던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로버트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치알디니의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설득의 심리학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 제 인생을 바꾼 책이라면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제일 흥미롭게 읽은 소설 책은 코난 도일의 셜록 홈즈입니다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셜록 홈즈 소설만 좋아하는 것이 아닌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로버트 다우니 주니어가 주연을 맡은 미국의 셜록 홈즈 영화도 좋아합니다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셜록 홈즈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D99C6-0FE0-4912-8B80-7F9B3334ED68}"/>
              </a:ext>
            </a:extLst>
          </p:cNvPr>
          <p:cNvSpPr txBox="1"/>
          <p:nvPr/>
        </p:nvSpPr>
        <p:spPr>
          <a:xfrm>
            <a:off x="352425" y="4092983"/>
            <a:ext cx="851058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현대적으로 재해석한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베네딕트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컴버배치가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주연을 맡은 영국의 셜록 드라마를 엄청 좋아합니다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976142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2203</TotalTime>
  <Words>1516</Words>
  <Application>Microsoft Office PowerPoint</Application>
  <PresentationFormat>화면 슬라이드 쇼(4:3)</PresentationFormat>
  <Paragraphs>198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HY울릉도B</vt:lpstr>
      <vt:lpstr>HY울릉도M</vt:lpstr>
      <vt:lpstr>굴림</vt:lpstr>
      <vt:lpstr>맑은 고딕</vt:lpstr>
      <vt:lpstr>바탕</vt:lpstr>
      <vt:lpstr>Arial</vt:lpstr>
      <vt:lpstr>Calibri</vt:lpstr>
      <vt:lpstr>Times New Roman</vt:lpstr>
      <vt:lpstr>Wingdings</vt:lpstr>
      <vt:lpstr>2011 Template 2</vt:lpstr>
      <vt:lpstr>자기 소개</vt:lpstr>
      <vt:lpstr>[목차]</vt:lpstr>
      <vt:lpstr>PowerPoint 프레젠테이션</vt:lpstr>
      <vt:lpstr>대학 생활 중 인상깊었던 장소, 동료 등이 포함된 이벤트 소개</vt:lpstr>
      <vt:lpstr>대학 생활 중 인상깊었던 장소, 동료 등이 포함된 이벤트 소개</vt:lpstr>
      <vt:lpstr>자신이 힘들 때, 즐거운 분위기로 바꾸기 위해 하는 활동</vt:lpstr>
      <vt:lpstr>자신이 힘들 때, 즐거운 분위기로 바꾸기 위해 하는 활동</vt:lpstr>
      <vt:lpstr>다른 사람과 공유하고 싶은 것</vt:lpstr>
      <vt:lpstr>다른 사람과 공유하고 싶은 것</vt:lpstr>
      <vt:lpstr>PowerPoint 프레젠테이션</vt:lpstr>
      <vt:lpstr>미래 희망</vt:lpstr>
      <vt:lpstr>미래 희망</vt:lpstr>
      <vt:lpstr>현재의 준비 상태</vt:lpstr>
      <vt:lpstr>현재의 준비 상태</vt:lpstr>
      <vt:lpstr>PowerPoint 프레젠테이션</vt:lpstr>
      <vt:lpstr>남은 대학 생활 동안의 계획</vt:lpstr>
      <vt:lpstr>남은 대학 생활 동안의 계획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JackyDo;hyunzion@gmail.com</dc:creator>
  <cp:lastModifiedBy> </cp:lastModifiedBy>
  <cp:revision>190</cp:revision>
  <cp:lastPrinted>2001-07-23T08:42:52Z</cp:lastPrinted>
  <dcterms:created xsi:type="dcterms:W3CDTF">2011-01-13T02:38:11Z</dcterms:created>
  <dcterms:modified xsi:type="dcterms:W3CDTF">2017-10-06T06:52:43Z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