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6912-D362-4A5F-AB64-FCEA5735D0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C6C0A-73E2-4E62-BB6A-AC8E63D2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2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C6C0A-73E2-4E62-BB6A-AC8E63D261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6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7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8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6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43E6-BC86-48BD-A57A-BB3693F8B9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078E-F048-4BB2-B829-952257FD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6895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51404" y="350100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5852" y="3789040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3252" y="4581128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4676" y="4839816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4468" y="1011052"/>
            <a:ext cx="432048" cy="329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388843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64" y="263349"/>
            <a:ext cx="4348708" cy="543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188640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Player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03021" y="1844824"/>
            <a:ext cx="20342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503021" y="1813074"/>
            <a:ext cx="1" cy="44644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537247" y="1813074"/>
            <a:ext cx="0" cy="44644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83970" y="6254204"/>
            <a:ext cx="20532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46601" y="6071072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Move.cs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628800" y="2060848"/>
            <a:ext cx="2628800" cy="429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W,a,s,d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누르면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케릭터움직임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332656"/>
            <a:ext cx="388843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188640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Camera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908720"/>
            <a:ext cx="4032448" cy="5544616"/>
            <a:chOff x="467544" y="908720"/>
            <a:chExt cx="4032448" cy="554461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908720"/>
              <a:ext cx="4032448" cy="5544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연결선 2"/>
            <p:cNvCxnSpPr/>
            <p:nvPr/>
          </p:nvCxnSpPr>
          <p:spPr>
            <a:xfrm>
              <a:off x="467544" y="908720"/>
              <a:ext cx="403244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499992" y="908720"/>
              <a:ext cx="0" cy="55446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67544" y="6453336"/>
              <a:ext cx="403244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467544" y="908720"/>
              <a:ext cx="0" cy="55446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4932040" y="6366178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Camera.cs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-2988840" y="1515642"/>
            <a:ext cx="2628800" cy="429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마우스를 움직이면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화면이 움직임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r>
              <a:rPr lang="ko-KR" altLang="en-US" dirty="0"/>
              <a:t>하</a:t>
            </a:r>
            <a:r>
              <a:rPr lang="ko-KR" altLang="en-US" dirty="0" smtClean="0"/>
              <a:t> 제한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188640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Gun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50" y="446689"/>
            <a:ext cx="4640138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2" y="1006699"/>
            <a:ext cx="403244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601670" y="3838662"/>
            <a:ext cx="20342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23196" y="3806912"/>
            <a:ext cx="0" cy="27444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88970" y="6525915"/>
            <a:ext cx="20342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601670" y="3806913"/>
            <a:ext cx="0" cy="27444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76056" y="5911379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Fire.cs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2988840" y="1613123"/>
            <a:ext cx="2628800" cy="429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좌 클릭 시</a:t>
            </a:r>
            <a:endParaRPr lang="en-US" altLang="ko-KR" dirty="0"/>
          </a:p>
          <a:p>
            <a:pPr algn="ctr"/>
            <a:r>
              <a:rPr lang="ko-KR" altLang="en-US" dirty="0" smtClean="0"/>
              <a:t>총소리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총발포</a:t>
            </a:r>
            <a:r>
              <a:rPr lang="ko-KR" altLang="en-US" dirty="0"/>
              <a:t>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188640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Gun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1807" y="5970598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FireEffect.cs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0" y="1378486"/>
            <a:ext cx="2714625" cy="43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73" y="1375229"/>
            <a:ext cx="3629025" cy="43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887221" y="5970598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GunEvent.cs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-2988840" y="1613123"/>
            <a:ext cx="2628800" cy="429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좌 </a:t>
            </a:r>
            <a:r>
              <a:rPr lang="ko-KR" altLang="en-US" dirty="0" err="1" smtClean="0"/>
              <a:t>클릭할시</a:t>
            </a:r>
            <a:endParaRPr lang="en-US" altLang="ko-KR" dirty="0"/>
          </a:p>
          <a:p>
            <a:pPr algn="ctr"/>
            <a:r>
              <a:rPr lang="ko-KR" altLang="en-US" dirty="0" smtClean="0"/>
              <a:t>총알발포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총기반동    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417646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188640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Enemy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66" y="620688"/>
            <a:ext cx="389572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20072" y="607814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Jojun.cs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988840" y="1613123"/>
            <a:ext cx="2628800" cy="429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</a:t>
            </a:r>
            <a:r>
              <a:rPr lang="ko-KR" altLang="en-US" dirty="0" err="1" smtClean="0"/>
              <a:t>발포시</a:t>
            </a:r>
            <a:r>
              <a:rPr lang="ko-KR" altLang="en-US" dirty="0" smtClean="0"/>
              <a:t> 적 사살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화면 슬라이드 쇼(4:3)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Ys</cp:lastModifiedBy>
  <cp:revision>5</cp:revision>
  <dcterms:created xsi:type="dcterms:W3CDTF">2016-11-08T12:06:01Z</dcterms:created>
  <dcterms:modified xsi:type="dcterms:W3CDTF">2016-11-08T12:47:03Z</dcterms:modified>
</cp:coreProperties>
</file>