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4" autoAdjust="0"/>
    <p:restoredTop sz="95404" autoAdjust="0"/>
  </p:normalViewPr>
  <p:slideViewPr>
    <p:cSldViewPr>
      <p:cViewPr varScale="1">
        <p:scale>
          <a:sx n="69" d="100"/>
          <a:sy n="69" d="100"/>
        </p:scale>
        <p:origin x="-153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A88FC-4F4F-49B9-BA39-A4F8E999E43E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765D-2769-4E47-86A6-F96F19ED59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362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A88FC-4F4F-49B9-BA39-A4F8E999E43E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765D-2769-4E47-86A6-F96F19ED59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02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A88FC-4F4F-49B9-BA39-A4F8E999E43E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765D-2769-4E47-86A6-F96F19ED59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160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A88FC-4F4F-49B9-BA39-A4F8E999E43E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765D-2769-4E47-86A6-F96F19ED59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278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A88FC-4F4F-49B9-BA39-A4F8E999E43E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765D-2769-4E47-86A6-F96F19ED59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65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A88FC-4F4F-49B9-BA39-A4F8E999E43E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765D-2769-4E47-86A6-F96F19ED59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202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A88FC-4F4F-49B9-BA39-A4F8E999E43E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765D-2769-4E47-86A6-F96F19ED59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245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A88FC-4F4F-49B9-BA39-A4F8E999E43E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765D-2769-4E47-86A6-F96F19ED59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819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A88FC-4F4F-49B9-BA39-A4F8E999E43E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765D-2769-4E47-86A6-F96F19ED59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057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A88FC-4F4F-49B9-BA39-A4F8E999E43E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765D-2769-4E47-86A6-F96F19ED59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013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A88FC-4F4F-49B9-BA39-A4F8E999E43E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765D-2769-4E47-86A6-F96F19ED59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43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A88FC-4F4F-49B9-BA39-A4F8E999E43E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2765D-2769-4E47-86A6-F96F19ED59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58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.png"/><Relationship Id="rId7" Type="http://schemas.openxmlformats.org/officeDocument/2006/relationships/image" Target="../media/image3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D:\외대3_2\정종설\사진자료\12345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429" y="3772983"/>
            <a:ext cx="1701602" cy="165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Ys\Desktop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674" y="1663182"/>
            <a:ext cx="1944216" cy="2234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왼쪽/오른쪽 화살표 4"/>
          <p:cNvSpPr/>
          <p:nvPr/>
        </p:nvSpPr>
        <p:spPr>
          <a:xfrm>
            <a:off x="3977791" y="2495831"/>
            <a:ext cx="1307055" cy="535970"/>
          </a:xfrm>
          <a:prstGeom prst="left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8" name="Picture 4" descr="C:\Users\Ys\Desktop\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043" y="2240241"/>
            <a:ext cx="1029660" cy="1333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외대3_2\정종설\사진자료\65767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353434"/>
            <a:ext cx="1285233" cy="795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D:\외대3_2\정종설\사진자료\656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488" y="1215663"/>
            <a:ext cx="1078343" cy="67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:\외대3_2\정종설\사진자료\789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407" y="2187241"/>
            <a:ext cx="1410489" cy="689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Ys\Desktop\5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601" y="350565"/>
            <a:ext cx="1312890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순서도: 처리 5"/>
          <p:cNvSpPr/>
          <p:nvPr/>
        </p:nvSpPr>
        <p:spPr>
          <a:xfrm>
            <a:off x="4964735" y="1969762"/>
            <a:ext cx="1152128" cy="250464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Arm - Band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순서도: 처리 14"/>
          <p:cNvSpPr/>
          <p:nvPr/>
        </p:nvSpPr>
        <p:spPr>
          <a:xfrm>
            <a:off x="2515274" y="4037294"/>
            <a:ext cx="1152128" cy="250464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PC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순서도: 처리 15"/>
          <p:cNvSpPr/>
          <p:nvPr/>
        </p:nvSpPr>
        <p:spPr>
          <a:xfrm>
            <a:off x="7780587" y="2989090"/>
            <a:ext cx="1152128" cy="250464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VR Gun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순서도: 처리 16"/>
          <p:cNvSpPr/>
          <p:nvPr/>
        </p:nvSpPr>
        <p:spPr>
          <a:xfrm>
            <a:off x="4659385" y="4215188"/>
            <a:ext cx="1152128" cy="250464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Body - Band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순서도: 처리 17"/>
          <p:cNvSpPr/>
          <p:nvPr/>
        </p:nvSpPr>
        <p:spPr>
          <a:xfrm>
            <a:off x="6737864" y="1224482"/>
            <a:ext cx="1152128" cy="250464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VR HMD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순서도: 처리 18"/>
          <p:cNvSpPr/>
          <p:nvPr/>
        </p:nvSpPr>
        <p:spPr>
          <a:xfrm>
            <a:off x="7554376" y="5568252"/>
            <a:ext cx="1152128" cy="250464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VR Room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순서도: 처리 19"/>
          <p:cNvSpPr/>
          <p:nvPr/>
        </p:nvSpPr>
        <p:spPr>
          <a:xfrm>
            <a:off x="6047613" y="3618438"/>
            <a:ext cx="1152128" cy="250464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USER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034" name="Picture 10" descr="C:\Users\Ys\Desktop\6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57" y="1051012"/>
            <a:ext cx="1519657" cy="1519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순서도: 처리 27"/>
          <p:cNvSpPr/>
          <p:nvPr/>
        </p:nvSpPr>
        <p:spPr>
          <a:xfrm>
            <a:off x="363275" y="2553106"/>
            <a:ext cx="1152128" cy="250464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FPS GAME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035" name="Picture 11" descr="C:\Users\Ys\Desktop\8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3530801"/>
            <a:ext cx="1377174" cy="601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순서도: 처리 29"/>
          <p:cNvSpPr/>
          <p:nvPr/>
        </p:nvSpPr>
        <p:spPr>
          <a:xfrm>
            <a:off x="316622" y="4253336"/>
            <a:ext cx="1152128" cy="250464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VMF Tutorial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H="1" flipV="1">
            <a:off x="1556685" y="2348881"/>
            <a:ext cx="528989" cy="5579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H="1">
            <a:off x="1468750" y="2906825"/>
            <a:ext cx="616926" cy="446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6981308" y="3509179"/>
            <a:ext cx="925854" cy="1702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58" idx="1"/>
          </p:cNvCxnSpPr>
          <p:nvPr/>
        </p:nvCxnSpPr>
        <p:spPr>
          <a:xfrm flipH="1">
            <a:off x="5716439" y="2840450"/>
            <a:ext cx="684333" cy="399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 flipV="1">
            <a:off x="5857234" y="2348881"/>
            <a:ext cx="587018" cy="204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7020272" y="2450993"/>
            <a:ext cx="498375" cy="1574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V="1">
            <a:off x="6588224" y="1663182"/>
            <a:ext cx="544341" cy="6856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모서리가 둥근 직사각형 57"/>
          <p:cNvSpPr/>
          <p:nvPr/>
        </p:nvSpPr>
        <p:spPr>
          <a:xfrm>
            <a:off x="6400772" y="2817468"/>
            <a:ext cx="288032" cy="45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모서리가 둥근 직사각형 68"/>
          <p:cNvSpPr/>
          <p:nvPr/>
        </p:nvSpPr>
        <p:spPr>
          <a:xfrm rot="4838040">
            <a:off x="6417889" y="2513670"/>
            <a:ext cx="127539" cy="54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6253042" y="3473175"/>
            <a:ext cx="72826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39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른쪽 화살표 3"/>
          <p:cNvSpPr/>
          <p:nvPr/>
        </p:nvSpPr>
        <p:spPr>
          <a:xfrm>
            <a:off x="1366176" y="1657414"/>
            <a:ext cx="757552" cy="3314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404375" y="899659"/>
            <a:ext cx="1008112" cy="17292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VR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ROOM</a:t>
            </a:r>
            <a:endParaRPr lang="ko-KR" altLang="en-US" b="1" dirty="0">
              <a:solidFill>
                <a:schemeClr val="tx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52" y="980728"/>
            <a:ext cx="561294" cy="1648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 descr="C:\Users\Ys\Desktop\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923" y="267807"/>
            <a:ext cx="856409" cy="856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오른쪽 화살표 11"/>
          <p:cNvSpPr/>
          <p:nvPr/>
        </p:nvSpPr>
        <p:spPr>
          <a:xfrm>
            <a:off x="3544603" y="1657414"/>
            <a:ext cx="757552" cy="3314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5" descr="D:\외대3_2\정종설\사진자료\12345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753" y="951815"/>
            <a:ext cx="1701602" cy="165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오른쪽 화살표 15"/>
          <p:cNvSpPr/>
          <p:nvPr/>
        </p:nvSpPr>
        <p:spPr>
          <a:xfrm>
            <a:off x="6243791" y="1750152"/>
            <a:ext cx="757552" cy="3314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7181280" y="951815"/>
            <a:ext cx="561294" cy="1648179"/>
            <a:chOff x="7259867" y="940193"/>
            <a:chExt cx="561294" cy="1648179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867" y="940193"/>
              <a:ext cx="561294" cy="1648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순서도: 대체 처리 5"/>
            <p:cNvSpPr/>
            <p:nvPr/>
          </p:nvSpPr>
          <p:spPr>
            <a:xfrm>
              <a:off x="7379666" y="1822482"/>
              <a:ext cx="302644" cy="68122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순서도: 대체 처리 17"/>
            <p:cNvSpPr/>
            <p:nvPr/>
          </p:nvSpPr>
          <p:spPr>
            <a:xfrm rot="2585338">
              <a:off x="7264841" y="1584815"/>
              <a:ext cx="161539" cy="78339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U자형 화살표 16"/>
          <p:cNvSpPr/>
          <p:nvPr/>
        </p:nvSpPr>
        <p:spPr>
          <a:xfrm rot="5400000">
            <a:off x="7068738" y="2701067"/>
            <a:ext cx="2628618" cy="785727"/>
          </a:xfrm>
          <a:prstGeom prst="uturnArrow">
            <a:avLst>
              <a:gd name="adj1" fmla="val 25000"/>
              <a:gd name="adj2" fmla="val 23210"/>
              <a:gd name="adj3" fmla="val 25000"/>
              <a:gd name="adj4" fmla="val 43750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22256" y="3211156"/>
            <a:ext cx="8128258" cy="2158193"/>
            <a:chOff x="22256" y="2873524"/>
            <a:chExt cx="8128258" cy="2158193"/>
          </a:xfrm>
        </p:grpSpPr>
        <p:pic>
          <p:nvPicPr>
            <p:cNvPr id="36" name="Picture 10" descr="C:\Users\Ys\Desktop\6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56" y="3042565"/>
              <a:ext cx="1343920" cy="17386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3" descr="C:\Users\Ys\Desktop\2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5873" y="2953465"/>
              <a:ext cx="972108" cy="1117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9" name="그룹 18"/>
            <p:cNvGrpSpPr/>
            <p:nvPr/>
          </p:nvGrpSpPr>
          <p:grpSpPr>
            <a:xfrm>
              <a:off x="5281705" y="2873524"/>
              <a:ext cx="1029661" cy="2062748"/>
              <a:chOff x="6253042" y="2240241"/>
              <a:chExt cx="1029661" cy="1333169"/>
            </a:xfrm>
          </p:grpSpPr>
          <p:pic>
            <p:nvPicPr>
              <p:cNvPr id="21" name="Picture 4" descr="C:\Users\Ys\Desktop\3.jp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53043" y="2240241"/>
                <a:ext cx="1029660" cy="13331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모서리가 둥근 직사각형 21"/>
              <p:cNvSpPr/>
              <p:nvPr/>
            </p:nvSpPr>
            <p:spPr>
              <a:xfrm>
                <a:off x="6400772" y="2817468"/>
                <a:ext cx="288032" cy="4596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모서리가 둥근 직사각형 22"/>
              <p:cNvSpPr/>
              <p:nvPr/>
            </p:nvSpPr>
            <p:spPr>
              <a:xfrm rot="4838040">
                <a:off x="6417889" y="2513670"/>
                <a:ext cx="127539" cy="5478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모서리가 둥근 직사각형 23"/>
              <p:cNvSpPr/>
              <p:nvPr/>
            </p:nvSpPr>
            <p:spPr>
              <a:xfrm>
                <a:off x="6253042" y="3473175"/>
                <a:ext cx="728265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6" name="Picture 11" descr="C:\Users\Ys\Desktop\8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3340" y="4139999"/>
              <a:ext cx="1377174" cy="601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오른쪽 화살표 26"/>
            <p:cNvSpPr/>
            <p:nvPr/>
          </p:nvSpPr>
          <p:spPr>
            <a:xfrm rot="10800000">
              <a:off x="6015788" y="3739185"/>
              <a:ext cx="757552" cy="33142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오른쪽 화살표 27"/>
            <p:cNvSpPr/>
            <p:nvPr/>
          </p:nvSpPr>
          <p:spPr>
            <a:xfrm rot="10800000">
              <a:off x="4403753" y="3772042"/>
              <a:ext cx="757552" cy="33142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2" name="Picture 10" descr="C:\Users\Ys\Desktop\6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2029" y="4103469"/>
              <a:ext cx="1343920" cy="928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오른쪽 화살표 32"/>
            <p:cNvSpPr/>
            <p:nvPr/>
          </p:nvSpPr>
          <p:spPr>
            <a:xfrm rot="10800000">
              <a:off x="1259631" y="3672039"/>
              <a:ext cx="2054258" cy="39856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순서도: 처리 24"/>
            <p:cNvSpPr/>
            <p:nvPr/>
          </p:nvSpPr>
          <p:spPr>
            <a:xfrm>
              <a:off x="1728768" y="3479504"/>
              <a:ext cx="1331064" cy="762997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VR Converter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29" name="Picture 3" descr="C:\Users\Ys\Desktop\2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7935" y="3042565"/>
              <a:ext cx="972108" cy="1117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8" name="굽은 화살표 37"/>
          <p:cNvSpPr/>
          <p:nvPr/>
        </p:nvSpPr>
        <p:spPr>
          <a:xfrm rot="10800000" flipH="1">
            <a:off x="610551" y="5163196"/>
            <a:ext cx="649079" cy="1068995"/>
          </a:xfrm>
          <a:prstGeom prst="bentArrow">
            <a:avLst>
              <a:gd name="adj1" fmla="val 25000"/>
              <a:gd name="adj2" fmla="val 20735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1473518" y="4697749"/>
            <a:ext cx="1029661" cy="2062748"/>
            <a:chOff x="6253042" y="2240241"/>
            <a:chExt cx="1029661" cy="1333169"/>
          </a:xfrm>
        </p:grpSpPr>
        <p:pic>
          <p:nvPicPr>
            <p:cNvPr id="44" name="Picture 4" descr="C:\Users\Ys\Desktop\3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3043" y="2240241"/>
              <a:ext cx="1029660" cy="13331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모서리가 둥근 직사각형 44"/>
            <p:cNvSpPr/>
            <p:nvPr/>
          </p:nvSpPr>
          <p:spPr>
            <a:xfrm>
              <a:off x="6400772" y="2817468"/>
              <a:ext cx="288032" cy="459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모서리가 둥근 직사각형 45"/>
            <p:cNvSpPr/>
            <p:nvPr/>
          </p:nvSpPr>
          <p:spPr>
            <a:xfrm rot="4838040">
              <a:off x="6417889" y="2513670"/>
              <a:ext cx="127539" cy="547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6253042" y="3473175"/>
              <a:ext cx="728265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615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22</Words>
  <Application>Microsoft Office PowerPoint</Application>
  <PresentationFormat>화면 슬라이드 쇼(4:3)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Ys</dc:creator>
  <cp:lastModifiedBy>Ys</cp:lastModifiedBy>
  <cp:revision>12</cp:revision>
  <dcterms:created xsi:type="dcterms:W3CDTF">2016-10-04T11:43:55Z</dcterms:created>
  <dcterms:modified xsi:type="dcterms:W3CDTF">2016-10-04T15:12:26Z</dcterms:modified>
</cp:coreProperties>
</file>