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3"/>
  </p:handoutMasterIdLst>
  <p:sldIdLst>
    <p:sldId id="293" r:id="rId2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4"/>
      <p:bold r:id="rId5"/>
    </p:embeddedFont>
    <p:embeddedFont>
      <p:font typeface="나눔바른고딕 UltraLight" panose="020B0603020101020101" pitchFamily="50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2015-10-07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525252"/>
                </a:solidFill>
              </a:rPr>
              <a:t>제목을 입력하세요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3800286" y="4474040"/>
            <a:ext cx="839060" cy="611856"/>
          </a:xfrm>
          <a:custGeom>
            <a:avLst/>
            <a:gdLst>
              <a:gd name="T0" fmla="*/ 325 w 842"/>
              <a:gd name="T1" fmla="*/ 5 h 614"/>
              <a:gd name="T2" fmla="*/ 415 w 842"/>
              <a:gd name="T3" fmla="*/ 5 h 614"/>
              <a:gd name="T4" fmla="*/ 454 w 842"/>
              <a:gd name="T5" fmla="*/ 5 h 614"/>
              <a:gd name="T6" fmla="*/ 478 w 842"/>
              <a:gd name="T7" fmla="*/ 3 h 614"/>
              <a:gd name="T8" fmla="*/ 487 w 842"/>
              <a:gd name="T9" fmla="*/ 0 h 614"/>
              <a:gd name="T10" fmla="*/ 566 w 842"/>
              <a:gd name="T11" fmla="*/ 90 h 614"/>
              <a:gd name="T12" fmla="*/ 600 w 842"/>
              <a:gd name="T13" fmla="*/ 127 h 614"/>
              <a:gd name="T14" fmla="*/ 641 w 842"/>
              <a:gd name="T15" fmla="*/ 146 h 614"/>
              <a:gd name="T16" fmla="*/ 688 w 842"/>
              <a:gd name="T17" fmla="*/ 153 h 614"/>
              <a:gd name="T18" fmla="*/ 718 w 842"/>
              <a:gd name="T19" fmla="*/ 179 h 614"/>
              <a:gd name="T20" fmla="*/ 728 w 842"/>
              <a:gd name="T21" fmla="*/ 221 h 614"/>
              <a:gd name="T22" fmla="*/ 766 w 842"/>
              <a:gd name="T23" fmla="*/ 225 h 614"/>
              <a:gd name="T24" fmla="*/ 804 w 842"/>
              <a:gd name="T25" fmla="*/ 227 h 614"/>
              <a:gd name="T26" fmla="*/ 842 w 842"/>
              <a:gd name="T27" fmla="*/ 309 h 614"/>
              <a:gd name="T28" fmla="*/ 818 w 842"/>
              <a:gd name="T29" fmla="*/ 393 h 614"/>
              <a:gd name="T30" fmla="*/ 807 w 842"/>
              <a:gd name="T31" fmla="*/ 484 h 614"/>
              <a:gd name="T32" fmla="*/ 809 w 842"/>
              <a:gd name="T33" fmla="*/ 557 h 614"/>
              <a:gd name="T34" fmla="*/ 805 w 842"/>
              <a:gd name="T35" fmla="*/ 596 h 614"/>
              <a:gd name="T36" fmla="*/ 779 w 842"/>
              <a:gd name="T37" fmla="*/ 608 h 614"/>
              <a:gd name="T38" fmla="*/ 749 w 842"/>
              <a:gd name="T39" fmla="*/ 614 h 614"/>
              <a:gd name="T40" fmla="*/ 700 w 842"/>
              <a:gd name="T41" fmla="*/ 613 h 614"/>
              <a:gd name="T42" fmla="*/ 659 w 842"/>
              <a:gd name="T43" fmla="*/ 580 h 614"/>
              <a:gd name="T44" fmla="*/ 630 w 842"/>
              <a:gd name="T45" fmla="*/ 558 h 614"/>
              <a:gd name="T46" fmla="*/ 612 w 842"/>
              <a:gd name="T47" fmla="*/ 528 h 614"/>
              <a:gd name="T48" fmla="*/ 604 w 842"/>
              <a:gd name="T49" fmla="*/ 486 h 614"/>
              <a:gd name="T50" fmla="*/ 589 w 842"/>
              <a:gd name="T51" fmla="*/ 429 h 614"/>
              <a:gd name="T52" fmla="*/ 548 w 842"/>
              <a:gd name="T53" fmla="*/ 378 h 614"/>
              <a:gd name="T54" fmla="*/ 489 w 842"/>
              <a:gd name="T55" fmla="*/ 354 h 614"/>
              <a:gd name="T56" fmla="*/ 381 w 842"/>
              <a:gd name="T57" fmla="*/ 344 h 614"/>
              <a:gd name="T58" fmla="*/ 347 w 842"/>
              <a:gd name="T59" fmla="*/ 344 h 614"/>
              <a:gd name="T60" fmla="*/ 266 w 842"/>
              <a:gd name="T61" fmla="*/ 345 h 614"/>
              <a:gd name="T62" fmla="*/ 228 w 842"/>
              <a:gd name="T63" fmla="*/ 345 h 614"/>
              <a:gd name="T64" fmla="*/ 202 w 842"/>
              <a:gd name="T65" fmla="*/ 357 h 614"/>
              <a:gd name="T66" fmla="*/ 193 w 842"/>
              <a:gd name="T67" fmla="*/ 382 h 614"/>
              <a:gd name="T68" fmla="*/ 182 w 842"/>
              <a:gd name="T69" fmla="*/ 406 h 614"/>
              <a:gd name="T70" fmla="*/ 146 w 842"/>
              <a:gd name="T71" fmla="*/ 418 h 614"/>
              <a:gd name="T72" fmla="*/ 105 w 842"/>
              <a:gd name="T73" fmla="*/ 422 h 614"/>
              <a:gd name="T74" fmla="*/ 71 w 842"/>
              <a:gd name="T75" fmla="*/ 433 h 614"/>
              <a:gd name="T76" fmla="*/ 43 w 842"/>
              <a:gd name="T77" fmla="*/ 452 h 614"/>
              <a:gd name="T78" fmla="*/ 15 w 842"/>
              <a:gd name="T79" fmla="*/ 468 h 614"/>
              <a:gd name="T80" fmla="*/ 5 w 842"/>
              <a:gd name="T81" fmla="*/ 433 h 614"/>
              <a:gd name="T82" fmla="*/ 22 w 842"/>
              <a:gd name="T83" fmla="*/ 387 h 614"/>
              <a:gd name="T84" fmla="*/ 43 w 842"/>
              <a:gd name="T85" fmla="*/ 367 h 614"/>
              <a:gd name="T86" fmla="*/ 78 w 842"/>
              <a:gd name="T87" fmla="*/ 352 h 614"/>
              <a:gd name="T88" fmla="*/ 129 w 842"/>
              <a:gd name="T89" fmla="*/ 342 h 614"/>
              <a:gd name="T90" fmla="*/ 163 w 842"/>
              <a:gd name="T91" fmla="*/ 315 h 614"/>
              <a:gd name="T92" fmla="*/ 181 w 842"/>
              <a:gd name="T93" fmla="*/ 273 h 614"/>
              <a:gd name="T94" fmla="*/ 190 w 842"/>
              <a:gd name="T95" fmla="*/ 225 h 614"/>
              <a:gd name="T96" fmla="*/ 193 w 842"/>
              <a:gd name="T97" fmla="*/ 166 h 614"/>
              <a:gd name="T98" fmla="*/ 202 w 842"/>
              <a:gd name="T99" fmla="*/ 141 h 614"/>
              <a:gd name="T100" fmla="*/ 232 w 842"/>
              <a:gd name="T101" fmla="*/ 82 h 614"/>
              <a:gd name="T102" fmla="*/ 282 w 842"/>
              <a:gd name="T103" fmla="*/ 0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42" h="614">
                <a:moveTo>
                  <a:pt x="282" y="0"/>
                </a:moveTo>
                <a:lnTo>
                  <a:pt x="325" y="5"/>
                </a:lnTo>
                <a:lnTo>
                  <a:pt x="369" y="7"/>
                </a:lnTo>
                <a:lnTo>
                  <a:pt x="415" y="5"/>
                </a:lnTo>
                <a:lnTo>
                  <a:pt x="434" y="5"/>
                </a:lnTo>
                <a:lnTo>
                  <a:pt x="454" y="5"/>
                </a:lnTo>
                <a:lnTo>
                  <a:pt x="472" y="4"/>
                </a:lnTo>
                <a:lnTo>
                  <a:pt x="478" y="3"/>
                </a:lnTo>
                <a:lnTo>
                  <a:pt x="483" y="1"/>
                </a:lnTo>
                <a:lnTo>
                  <a:pt x="487" y="0"/>
                </a:lnTo>
                <a:lnTo>
                  <a:pt x="551" y="72"/>
                </a:lnTo>
                <a:lnTo>
                  <a:pt x="566" y="90"/>
                </a:lnTo>
                <a:lnTo>
                  <a:pt x="582" y="110"/>
                </a:lnTo>
                <a:lnTo>
                  <a:pt x="600" y="127"/>
                </a:lnTo>
                <a:lnTo>
                  <a:pt x="621" y="140"/>
                </a:lnTo>
                <a:lnTo>
                  <a:pt x="641" y="146"/>
                </a:lnTo>
                <a:lnTo>
                  <a:pt x="663" y="150"/>
                </a:lnTo>
                <a:lnTo>
                  <a:pt x="688" y="153"/>
                </a:lnTo>
                <a:lnTo>
                  <a:pt x="713" y="157"/>
                </a:lnTo>
                <a:lnTo>
                  <a:pt x="718" y="179"/>
                </a:lnTo>
                <a:lnTo>
                  <a:pt x="722" y="201"/>
                </a:lnTo>
                <a:lnTo>
                  <a:pt x="728" y="221"/>
                </a:lnTo>
                <a:lnTo>
                  <a:pt x="747" y="224"/>
                </a:lnTo>
                <a:lnTo>
                  <a:pt x="766" y="225"/>
                </a:lnTo>
                <a:lnTo>
                  <a:pt x="786" y="226"/>
                </a:lnTo>
                <a:lnTo>
                  <a:pt x="804" y="227"/>
                </a:lnTo>
                <a:lnTo>
                  <a:pt x="824" y="268"/>
                </a:lnTo>
                <a:lnTo>
                  <a:pt x="842" y="309"/>
                </a:lnTo>
                <a:lnTo>
                  <a:pt x="829" y="348"/>
                </a:lnTo>
                <a:lnTo>
                  <a:pt x="818" y="393"/>
                </a:lnTo>
                <a:lnTo>
                  <a:pt x="811" y="442"/>
                </a:lnTo>
                <a:lnTo>
                  <a:pt x="807" y="484"/>
                </a:lnTo>
                <a:lnTo>
                  <a:pt x="807" y="521"/>
                </a:lnTo>
                <a:lnTo>
                  <a:pt x="809" y="557"/>
                </a:lnTo>
                <a:lnTo>
                  <a:pt x="817" y="589"/>
                </a:lnTo>
                <a:lnTo>
                  <a:pt x="805" y="596"/>
                </a:lnTo>
                <a:lnTo>
                  <a:pt x="792" y="602"/>
                </a:lnTo>
                <a:lnTo>
                  <a:pt x="779" y="608"/>
                </a:lnTo>
                <a:lnTo>
                  <a:pt x="765" y="612"/>
                </a:lnTo>
                <a:lnTo>
                  <a:pt x="749" y="614"/>
                </a:lnTo>
                <a:lnTo>
                  <a:pt x="728" y="613"/>
                </a:lnTo>
                <a:lnTo>
                  <a:pt x="700" y="613"/>
                </a:lnTo>
                <a:lnTo>
                  <a:pt x="679" y="597"/>
                </a:lnTo>
                <a:lnTo>
                  <a:pt x="659" y="580"/>
                </a:lnTo>
                <a:lnTo>
                  <a:pt x="645" y="570"/>
                </a:lnTo>
                <a:lnTo>
                  <a:pt x="630" y="558"/>
                </a:lnTo>
                <a:lnTo>
                  <a:pt x="620" y="545"/>
                </a:lnTo>
                <a:lnTo>
                  <a:pt x="612" y="528"/>
                </a:lnTo>
                <a:lnTo>
                  <a:pt x="608" y="507"/>
                </a:lnTo>
                <a:lnTo>
                  <a:pt x="604" y="486"/>
                </a:lnTo>
                <a:lnTo>
                  <a:pt x="599" y="467"/>
                </a:lnTo>
                <a:lnTo>
                  <a:pt x="589" y="429"/>
                </a:lnTo>
                <a:lnTo>
                  <a:pt x="578" y="390"/>
                </a:lnTo>
                <a:lnTo>
                  <a:pt x="548" y="378"/>
                </a:lnTo>
                <a:lnTo>
                  <a:pt x="519" y="366"/>
                </a:lnTo>
                <a:lnTo>
                  <a:pt x="489" y="354"/>
                </a:lnTo>
                <a:lnTo>
                  <a:pt x="457" y="344"/>
                </a:lnTo>
                <a:lnTo>
                  <a:pt x="381" y="344"/>
                </a:lnTo>
                <a:lnTo>
                  <a:pt x="364" y="344"/>
                </a:lnTo>
                <a:lnTo>
                  <a:pt x="347" y="344"/>
                </a:lnTo>
                <a:lnTo>
                  <a:pt x="331" y="345"/>
                </a:lnTo>
                <a:lnTo>
                  <a:pt x="266" y="345"/>
                </a:lnTo>
                <a:lnTo>
                  <a:pt x="246" y="345"/>
                </a:lnTo>
                <a:lnTo>
                  <a:pt x="228" y="345"/>
                </a:lnTo>
                <a:lnTo>
                  <a:pt x="210" y="348"/>
                </a:lnTo>
                <a:lnTo>
                  <a:pt x="202" y="357"/>
                </a:lnTo>
                <a:lnTo>
                  <a:pt x="197" y="369"/>
                </a:lnTo>
                <a:lnTo>
                  <a:pt x="193" y="382"/>
                </a:lnTo>
                <a:lnTo>
                  <a:pt x="188" y="395"/>
                </a:lnTo>
                <a:lnTo>
                  <a:pt x="182" y="406"/>
                </a:lnTo>
                <a:lnTo>
                  <a:pt x="165" y="414"/>
                </a:lnTo>
                <a:lnTo>
                  <a:pt x="146" y="418"/>
                </a:lnTo>
                <a:lnTo>
                  <a:pt x="126" y="421"/>
                </a:lnTo>
                <a:lnTo>
                  <a:pt x="105" y="422"/>
                </a:lnTo>
                <a:lnTo>
                  <a:pt x="86" y="426"/>
                </a:lnTo>
                <a:lnTo>
                  <a:pt x="71" y="433"/>
                </a:lnTo>
                <a:lnTo>
                  <a:pt x="57" y="442"/>
                </a:lnTo>
                <a:lnTo>
                  <a:pt x="43" y="452"/>
                </a:lnTo>
                <a:lnTo>
                  <a:pt x="30" y="461"/>
                </a:lnTo>
                <a:lnTo>
                  <a:pt x="15" y="468"/>
                </a:lnTo>
                <a:lnTo>
                  <a:pt x="0" y="471"/>
                </a:lnTo>
                <a:lnTo>
                  <a:pt x="5" y="433"/>
                </a:lnTo>
                <a:lnTo>
                  <a:pt x="11" y="396"/>
                </a:lnTo>
                <a:lnTo>
                  <a:pt x="22" y="387"/>
                </a:lnTo>
                <a:lnTo>
                  <a:pt x="31" y="376"/>
                </a:lnTo>
                <a:lnTo>
                  <a:pt x="43" y="367"/>
                </a:lnTo>
                <a:lnTo>
                  <a:pt x="54" y="358"/>
                </a:lnTo>
                <a:lnTo>
                  <a:pt x="78" y="352"/>
                </a:lnTo>
                <a:lnTo>
                  <a:pt x="103" y="346"/>
                </a:lnTo>
                <a:lnTo>
                  <a:pt x="129" y="342"/>
                </a:lnTo>
                <a:lnTo>
                  <a:pt x="155" y="336"/>
                </a:lnTo>
                <a:lnTo>
                  <a:pt x="163" y="315"/>
                </a:lnTo>
                <a:lnTo>
                  <a:pt x="172" y="294"/>
                </a:lnTo>
                <a:lnTo>
                  <a:pt x="181" y="273"/>
                </a:lnTo>
                <a:lnTo>
                  <a:pt x="188" y="252"/>
                </a:lnTo>
                <a:lnTo>
                  <a:pt x="190" y="225"/>
                </a:lnTo>
                <a:lnTo>
                  <a:pt x="190" y="196"/>
                </a:lnTo>
                <a:lnTo>
                  <a:pt x="193" y="166"/>
                </a:lnTo>
                <a:lnTo>
                  <a:pt x="197" y="154"/>
                </a:lnTo>
                <a:lnTo>
                  <a:pt x="202" y="141"/>
                </a:lnTo>
                <a:lnTo>
                  <a:pt x="209" y="129"/>
                </a:lnTo>
                <a:lnTo>
                  <a:pt x="232" y="82"/>
                </a:lnTo>
                <a:lnTo>
                  <a:pt x="257" y="39"/>
                </a:lnTo>
                <a:lnTo>
                  <a:pt x="2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6091796" y="3620356"/>
            <a:ext cx="684602" cy="803187"/>
          </a:xfrm>
          <a:custGeom>
            <a:avLst/>
            <a:gdLst>
              <a:gd name="T0" fmla="*/ 584 w 687"/>
              <a:gd name="T1" fmla="*/ 17 h 806"/>
              <a:gd name="T2" fmla="*/ 584 w 687"/>
              <a:gd name="T3" fmla="*/ 35 h 806"/>
              <a:gd name="T4" fmla="*/ 588 w 687"/>
              <a:gd name="T5" fmla="*/ 56 h 806"/>
              <a:gd name="T6" fmla="*/ 601 w 687"/>
              <a:gd name="T7" fmla="*/ 73 h 806"/>
              <a:gd name="T8" fmla="*/ 622 w 687"/>
              <a:gd name="T9" fmla="*/ 84 h 806"/>
              <a:gd name="T10" fmla="*/ 641 w 687"/>
              <a:gd name="T11" fmla="*/ 94 h 806"/>
              <a:gd name="T12" fmla="*/ 657 w 687"/>
              <a:gd name="T13" fmla="*/ 95 h 806"/>
              <a:gd name="T14" fmla="*/ 669 w 687"/>
              <a:gd name="T15" fmla="*/ 112 h 806"/>
              <a:gd name="T16" fmla="*/ 674 w 687"/>
              <a:gd name="T17" fmla="*/ 146 h 806"/>
              <a:gd name="T18" fmla="*/ 675 w 687"/>
              <a:gd name="T19" fmla="*/ 178 h 806"/>
              <a:gd name="T20" fmla="*/ 661 w 687"/>
              <a:gd name="T21" fmla="*/ 210 h 806"/>
              <a:gd name="T22" fmla="*/ 649 w 687"/>
              <a:gd name="T23" fmla="*/ 246 h 806"/>
              <a:gd name="T24" fmla="*/ 653 w 687"/>
              <a:gd name="T25" fmla="*/ 276 h 806"/>
              <a:gd name="T26" fmla="*/ 665 w 687"/>
              <a:gd name="T27" fmla="*/ 298 h 806"/>
              <a:gd name="T28" fmla="*/ 670 w 687"/>
              <a:gd name="T29" fmla="*/ 325 h 806"/>
              <a:gd name="T30" fmla="*/ 669 w 687"/>
              <a:gd name="T31" fmla="*/ 359 h 806"/>
              <a:gd name="T32" fmla="*/ 675 w 687"/>
              <a:gd name="T33" fmla="*/ 384 h 806"/>
              <a:gd name="T34" fmla="*/ 687 w 687"/>
              <a:gd name="T35" fmla="*/ 405 h 806"/>
              <a:gd name="T36" fmla="*/ 661 w 687"/>
              <a:gd name="T37" fmla="*/ 452 h 806"/>
              <a:gd name="T38" fmla="*/ 570 w 687"/>
              <a:gd name="T39" fmla="*/ 481 h 806"/>
              <a:gd name="T40" fmla="*/ 485 w 687"/>
              <a:gd name="T41" fmla="*/ 510 h 806"/>
              <a:gd name="T42" fmla="*/ 434 w 687"/>
              <a:gd name="T43" fmla="*/ 525 h 806"/>
              <a:gd name="T44" fmla="*/ 401 w 687"/>
              <a:gd name="T45" fmla="*/ 534 h 806"/>
              <a:gd name="T46" fmla="*/ 378 w 687"/>
              <a:gd name="T47" fmla="*/ 545 h 806"/>
              <a:gd name="T48" fmla="*/ 372 w 687"/>
              <a:gd name="T49" fmla="*/ 567 h 806"/>
              <a:gd name="T50" fmla="*/ 371 w 687"/>
              <a:gd name="T51" fmla="*/ 598 h 806"/>
              <a:gd name="T52" fmla="*/ 371 w 687"/>
              <a:gd name="T53" fmla="*/ 635 h 806"/>
              <a:gd name="T54" fmla="*/ 365 w 687"/>
              <a:gd name="T55" fmla="*/ 668 h 806"/>
              <a:gd name="T56" fmla="*/ 346 w 687"/>
              <a:gd name="T57" fmla="*/ 698 h 806"/>
              <a:gd name="T58" fmla="*/ 303 w 687"/>
              <a:gd name="T59" fmla="*/ 770 h 806"/>
              <a:gd name="T60" fmla="*/ 264 w 687"/>
              <a:gd name="T61" fmla="*/ 802 h 806"/>
              <a:gd name="T62" fmla="*/ 235 w 687"/>
              <a:gd name="T63" fmla="*/ 797 h 806"/>
              <a:gd name="T64" fmla="*/ 217 w 687"/>
              <a:gd name="T65" fmla="*/ 783 h 806"/>
              <a:gd name="T66" fmla="*/ 200 w 687"/>
              <a:gd name="T67" fmla="*/ 768 h 806"/>
              <a:gd name="T68" fmla="*/ 156 w 687"/>
              <a:gd name="T69" fmla="*/ 764 h 806"/>
              <a:gd name="T70" fmla="*/ 122 w 687"/>
              <a:gd name="T71" fmla="*/ 741 h 806"/>
              <a:gd name="T72" fmla="*/ 107 w 687"/>
              <a:gd name="T73" fmla="*/ 699 h 806"/>
              <a:gd name="T74" fmla="*/ 85 w 687"/>
              <a:gd name="T75" fmla="*/ 668 h 806"/>
              <a:gd name="T76" fmla="*/ 56 w 687"/>
              <a:gd name="T77" fmla="*/ 647 h 806"/>
              <a:gd name="T78" fmla="*/ 54 w 687"/>
              <a:gd name="T79" fmla="*/ 613 h 806"/>
              <a:gd name="T80" fmla="*/ 72 w 687"/>
              <a:gd name="T81" fmla="*/ 564 h 806"/>
              <a:gd name="T82" fmla="*/ 81 w 687"/>
              <a:gd name="T83" fmla="*/ 515 h 806"/>
              <a:gd name="T84" fmla="*/ 68 w 687"/>
              <a:gd name="T85" fmla="*/ 466 h 806"/>
              <a:gd name="T86" fmla="*/ 28 w 687"/>
              <a:gd name="T87" fmla="*/ 464 h 806"/>
              <a:gd name="T88" fmla="*/ 9 w 687"/>
              <a:gd name="T89" fmla="*/ 442 h 806"/>
              <a:gd name="T90" fmla="*/ 4 w 687"/>
              <a:gd name="T91" fmla="*/ 405 h 806"/>
              <a:gd name="T92" fmla="*/ 13 w 687"/>
              <a:gd name="T93" fmla="*/ 351 h 806"/>
              <a:gd name="T94" fmla="*/ 25 w 687"/>
              <a:gd name="T95" fmla="*/ 302 h 806"/>
              <a:gd name="T96" fmla="*/ 46 w 687"/>
              <a:gd name="T97" fmla="*/ 260 h 806"/>
              <a:gd name="T98" fmla="*/ 83 w 687"/>
              <a:gd name="T99" fmla="*/ 223 h 806"/>
              <a:gd name="T100" fmla="*/ 114 w 687"/>
              <a:gd name="T101" fmla="*/ 196 h 806"/>
              <a:gd name="T102" fmla="*/ 154 w 687"/>
              <a:gd name="T103" fmla="*/ 172 h 806"/>
              <a:gd name="T104" fmla="*/ 180 w 687"/>
              <a:gd name="T105" fmla="*/ 153 h 806"/>
              <a:gd name="T106" fmla="*/ 207 w 687"/>
              <a:gd name="T107" fmla="*/ 137 h 806"/>
              <a:gd name="T108" fmla="*/ 241 w 687"/>
              <a:gd name="T109" fmla="*/ 129 h 806"/>
              <a:gd name="T110" fmla="*/ 312 w 687"/>
              <a:gd name="T111" fmla="*/ 129 h 806"/>
              <a:gd name="T112" fmla="*/ 375 w 687"/>
              <a:gd name="T113" fmla="*/ 119 h 806"/>
              <a:gd name="T114" fmla="*/ 423 w 687"/>
              <a:gd name="T115" fmla="*/ 93 h 806"/>
              <a:gd name="T116" fmla="*/ 468 w 687"/>
              <a:gd name="T117" fmla="*/ 61 h 806"/>
              <a:gd name="T118" fmla="*/ 521 w 687"/>
              <a:gd name="T119" fmla="*/ 30 h 806"/>
              <a:gd name="T120" fmla="*/ 584 w 687"/>
              <a:gd name="T121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7" h="806">
                <a:moveTo>
                  <a:pt x="584" y="0"/>
                </a:moveTo>
                <a:lnTo>
                  <a:pt x="584" y="17"/>
                </a:lnTo>
                <a:lnTo>
                  <a:pt x="584" y="26"/>
                </a:lnTo>
                <a:lnTo>
                  <a:pt x="584" y="35"/>
                </a:lnTo>
                <a:lnTo>
                  <a:pt x="585" y="43"/>
                </a:lnTo>
                <a:lnTo>
                  <a:pt x="588" y="56"/>
                </a:lnTo>
                <a:lnTo>
                  <a:pt x="593" y="67"/>
                </a:lnTo>
                <a:lnTo>
                  <a:pt x="601" y="73"/>
                </a:lnTo>
                <a:lnTo>
                  <a:pt x="611" y="78"/>
                </a:lnTo>
                <a:lnTo>
                  <a:pt x="622" y="84"/>
                </a:lnTo>
                <a:lnTo>
                  <a:pt x="632" y="88"/>
                </a:lnTo>
                <a:lnTo>
                  <a:pt x="641" y="94"/>
                </a:lnTo>
                <a:lnTo>
                  <a:pt x="648" y="95"/>
                </a:lnTo>
                <a:lnTo>
                  <a:pt x="657" y="95"/>
                </a:lnTo>
                <a:lnTo>
                  <a:pt x="666" y="95"/>
                </a:lnTo>
                <a:lnTo>
                  <a:pt x="669" y="112"/>
                </a:lnTo>
                <a:lnTo>
                  <a:pt x="671" y="131"/>
                </a:lnTo>
                <a:lnTo>
                  <a:pt x="674" y="146"/>
                </a:lnTo>
                <a:lnTo>
                  <a:pt x="681" y="161"/>
                </a:lnTo>
                <a:lnTo>
                  <a:pt x="675" y="178"/>
                </a:lnTo>
                <a:lnTo>
                  <a:pt x="669" y="195"/>
                </a:lnTo>
                <a:lnTo>
                  <a:pt x="661" y="210"/>
                </a:lnTo>
                <a:lnTo>
                  <a:pt x="654" y="229"/>
                </a:lnTo>
                <a:lnTo>
                  <a:pt x="649" y="246"/>
                </a:lnTo>
                <a:lnTo>
                  <a:pt x="649" y="265"/>
                </a:lnTo>
                <a:lnTo>
                  <a:pt x="653" y="276"/>
                </a:lnTo>
                <a:lnTo>
                  <a:pt x="658" y="286"/>
                </a:lnTo>
                <a:lnTo>
                  <a:pt x="665" y="298"/>
                </a:lnTo>
                <a:lnTo>
                  <a:pt x="669" y="310"/>
                </a:lnTo>
                <a:lnTo>
                  <a:pt x="670" y="325"/>
                </a:lnTo>
                <a:lnTo>
                  <a:pt x="670" y="342"/>
                </a:lnTo>
                <a:lnTo>
                  <a:pt x="669" y="359"/>
                </a:lnTo>
                <a:lnTo>
                  <a:pt x="670" y="374"/>
                </a:lnTo>
                <a:lnTo>
                  <a:pt x="675" y="384"/>
                </a:lnTo>
                <a:lnTo>
                  <a:pt x="683" y="395"/>
                </a:lnTo>
                <a:lnTo>
                  <a:pt x="687" y="405"/>
                </a:lnTo>
                <a:lnTo>
                  <a:pt x="674" y="429"/>
                </a:lnTo>
                <a:lnTo>
                  <a:pt x="661" y="452"/>
                </a:lnTo>
                <a:lnTo>
                  <a:pt x="615" y="465"/>
                </a:lnTo>
                <a:lnTo>
                  <a:pt x="570" y="481"/>
                </a:lnTo>
                <a:lnTo>
                  <a:pt x="519" y="498"/>
                </a:lnTo>
                <a:lnTo>
                  <a:pt x="485" y="510"/>
                </a:lnTo>
                <a:lnTo>
                  <a:pt x="448" y="521"/>
                </a:lnTo>
                <a:lnTo>
                  <a:pt x="434" y="525"/>
                </a:lnTo>
                <a:lnTo>
                  <a:pt x="417" y="529"/>
                </a:lnTo>
                <a:lnTo>
                  <a:pt x="401" y="534"/>
                </a:lnTo>
                <a:lnTo>
                  <a:pt x="387" y="540"/>
                </a:lnTo>
                <a:lnTo>
                  <a:pt x="378" y="545"/>
                </a:lnTo>
                <a:lnTo>
                  <a:pt x="374" y="554"/>
                </a:lnTo>
                <a:lnTo>
                  <a:pt x="372" y="567"/>
                </a:lnTo>
                <a:lnTo>
                  <a:pt x="372" y="583"/>
                </a:lnTo>
                <a:lnTo>
                  <a:pt x="371" y="598"/>
                </a:lnTo>
                <a:lnTo>
                  <a:pt x="371" y="617"/>
                </a:lnTo>
                <a:lnTo>
                  <a:pt x="371" y="635"/>
                </a:lnTo>
                <a:lnTo>
                  <a:pt x="370" y="651"/>
                </a:lnTo>
                <a:lnTo>
                  <a:pt x="365" y="668"/>
                </a:lnTo>
                <a:lnTo>
                  <a:pt x="357" y="683"/>
                </a:lnTo>
                <a:lnTo>
                  <a:pt x="346" y="698"/>
                </a:lnTo>
                <a:lnTo>
                  <a:pt x="324" y="734"/>
                </a:lnTo>
                <a:lnTo>
                  <a:pt x="303" y="770"/>
                </a:lnTo>
                <a:lnTo>
                  <a:pt x="280" y="806"/>
                </a:lnTo>
                <a:lnTo>
                  <a:pt x="264" y="802"/>
                </a:lnTo>
                <a:lnTo>
                  <a:pt x="250" y="801"/>
                </a:lnTo>
                <a:lnTo>
                  <a:pt x="235" y="797"/>
                </a:lnTo>
                <a:lnTo>
                  <a:pt x="226" y="790"/>
                </a:lnTo>
                <a:lnTo>
                  <a:pt x="217" y="783"/>
                </a:lnTo>
                <a:lnTo>
                  <a:pt x="209" y="773"/>
                </a:lnTo>
                <a:lnTo>
                  <a:pt x="200" y="768"/>
                </a:lnTo>
                <a:lnTo>
                  <a:pt x="179" y="764"/>
                </a:lnTo>
                <a:lnTo>
                  <a:pt x="156" y="764"/>
                </a:lnTo>
                <a:lnTo>
                  <a:pt x="131" y="762"/>
                </a:lnTo>
                <a:lnTo>
                  <a:pt x="122" y="741"/>
                </a:lnTo>
                <a:lnTo>
                  <a:pt x="114" y="720"/>
                </a:lnTo>
                <a:lnTo>
                  <a:pt x="107" y="699"/>
                </a:lnTo>
                <a:lnTo>
                  <a:pt x="97" y="679"/>
                </a:lnTo>
                <a:lnTo>
                  <a:pt x="85" y="668"/>
                </a:lnTo>
                <a:lnTo>
                  <a:pt x="71" y="657"/>
                </a:lnTo>
                <a:lnTo>
                  <a:pt x="56" y="647"/>
                </a:lnTo>
                <a:lnTo>
                  <a:pt x="46" y="634"/>
                </a:lnTo>
                <a:lnTo>
                  <a:pt x="54" y="613"/>
                </a:lnTo>
                <a:lnTo>
                  <a:pt x="63" y="589"/>
                </a:lnTo>
                <a:lnTo>
                  <a:pt x="72" y="564"/>
                </a:lnTo>
                <a:lnTo>
                  <a:pt x="79" y="540"/>
                </a:lnTo>
                <a:lnTo>
                  <a:pt x="81" y="515"/>
                </a:lnTo>
                <a:lnTo>
                  <a:pt x="79" y="490"/>
                </a:lnTo>
                <a:lnTo>
                  <a:pt x="68" y="466"/>
                </a:lnTo>
                <a:lnTo>
                  <a:pt x="50" y="464"/>
                </a:lnTo>
                <a:lnTo>
                  <a:pt x="28" y="464"/>
                </a:lnTo>
                <a:lnTo>
                  <a:pt x="19" y="453"/>
                </a:lnTo>
                <a:lnTo>
                  <a:pt x="9" y="442"/>
                </a:lnTo>
                <a:lnTo>
                  <a:pt x="0" y="431"/>
                </a:lnTo>
                <a:lnTo>
                  <a:pt x="4" y="405"/>
                </a:lnTo>
                <a:lnTo>
                  <a:pt x="8" y="378"/>
                </a:lnTo>
                <a:lnTo>
                  <a:pt x="13" y="351"/>
                </a:lnTo>
                <a:lnTo>
                  <a:pt x="19" y="325"/>
                </a:lnTo>
                <a:lnTo>
                  <a:pt x="25" y="302"/>
                </a:lnTo>
                <a:lnTo>
                  <a:pt x="34" y="280"/>
                </a:lnTo>
                <a:lnTo>
                  <a:pt x="46" y="260"/>
                </a:lnTo>
                <a:lnTo>
                  <a:pt x="60" y="244"/>
                </a:lnTo>
                <a:lnTo>
                  <a:pt x="83" y="223"/>
                </a:lnTo>
                <a:lnTo>
                  <a:pt x="97" y="208"/>
                </a:lnTo>
                <a:lnTo>
                  <a:pt x="114" y="196"/>
                </a:lnTo>
                <a:lnTo>
                  <a:pt x="133" y="184"/>
                </a:lnTo>
                <a:lnTo>
                  <a:pt x="154" y="172"/>
                </a:lnTo>
                <a:lnTo>
                  <a:pt x="167" y="163"/>
                </a:lnTo>
                <a:lnTo>
                  <a:pt x="180" y="153"/>
                </a:lnTo>
                <a:lnTo>
                  <a:pt x="194" y="144"/>
                </a:lnTo>
                <a:lnTo>
                  <a:pt x="207" y="137"/>
                </a:lnTo>
                <a:lnTo>
                  <a:pt x="222" y="132"/>
                </a:lnTo>
                <a:lnTo>
                  <a:pt x="241" y="129"/>
                </a:lnTo>
                <a:lnTo>
                  <a:pt x="277" y="129"/>
                </a:lnTo>
                <a:lnTo>
                  <a:pt x="312" y="129"/>
                </a:lnTo>
                <a:lnTo>
                  <a:pt x="346" y="128"/>
                </a:lnTo>
                <a:lnTo>
                  <a:pt x="375" y="119"/>
                </a:lnTo>
                <a:lnTo>
                  <a:pt x="401" y="107"/>
                </a:lnTo>
                <a:lnTo>
                  <a:pt x="423" y="93"/>
                </a:lnTo>
                <a:lnTo>
                  <a:pt x="446" y="77"/>
                </a:lnTo>
                <a:lnTo>
                  <a:pt x="468" y="61"/>
                </a:lnTo>
                <a:lnTo>
                  <a:pt x="491" y="46"/>
                </a:lnTo>
                <a:lnTo>
                  <a:pt x="521" y="30"/>
                </a:lnTo>
                <a:lnTo>
                  <a:pt x="554" y="16"/>
                </a:lnTo>
                <a:lnTo>
                  <a:pt x="58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20"/>
          <p:cNvSpPr>
            <a:spLocks/>
          </p:cNvSpPr>
          <p:nvPr/>
        </p:nvSpPr>
        <p:spPr bwMode="auto">
          <a:xfrm>
            <a:off x="4975868" y="4291337"/>
            <a:ext cx="1138108" cy="1019427"/>
          </a:xfrm>
          <a:custGeom>
            <a:avLst/>
            <a:gdLst>
              <a:gd name="T0" fmla="*/ 243 w 1179"/>
              <a:gd name="T1" fmla="*/ 4 h 1081"/>
              <a:gd name="T2" fmla="*/ 329 w 1179"/>
              <a:gd name="T3" fmla="*/ 28 h 1081"/>
              <a:gd name="T4" fmla="*/ 422 w 1179"/>
              <a:gd name="T5" fmla="*/ 79 h 1081"/>
              <a:gd name="T6" fmla="*/ 514 w 1179"/>
              <a:gd name="T7" fmla="*/ 128 h 1081"/>
              <a:gd name="T8" fmla="*/ 588 w 1179"/>
              <a:gd name="T9" fmla="*/ 156 h 1081"/>
              <a:gd name="T10" fmla="*/ 588 w 1179"/>
              <a:gd name="T11" fmla="*/ 213 h 1081"/>
              <a:gd name="T12" fmla="*/ 589 w 1179"/>
              <a:gd name="T13" fmla="*/ 234 h 1081"/>
              <a:gd name="T14" fmla="*/ 589 w 1179"/>
              <a:gd name="T15" fmla="*/ 302 h 1081"/>
              <a:gd name="T16" fmla="*/ 589 w 1179"/>
              <a:gd name="T17" fmla="*/ 313 h 1081"/>
              <a:gd name="T18" fmla="*/ 593 w 1179"/>
              <a:gd name="T19" fmla="*/ 344 h 1081"/>
              <a:gd name="T20" fmla="*/ 609 w 1179"/>
              <a:gd name="T21" fmla="*/ 377 h 1081"/>
              <a:gd name="T22" fmla="*/ 624 w 1179"/>
              <a:gd name="T23" fmla="*/ 412 h 1081"/>
              <a:gd name="T24" fmla="*/ 661 w 1179"/>
              <a:gd name="T25" fmla="*/ 442 h 1081"/>
              <a:gd name="T26" fmla="*/ 721 w 1179"/>
              <a:gd name="T27" fmla="*/ 482 h 1081"/>
              <a:gd name="T28" fmla="*/ 774 w 1179"/>
              <a:gd name="T29" fmla="*/ 510 h 1081"/>
              <a:gd name="T30" fmla="*/ 854 w 1179"/>
              <a:gd name="T31" fmla="*/ 527 h 1081"/>
              <a:gd name="T32" fmla="*/ 931 w 1179"/>
              <a:gd name="T33" fmla="*/ 553 h 1081"/>
              <a:gd name="T34" fmla="*/ 958 w 1179"/>
              <a:gd name="T35" fmla="*/ 610 h 1081"/>
              <a:gd name="T36" fmla="*/ 1056 w 1179"/>
              <a:gd name="T37" fmla="*/ 676 h 1081"/>
              <a:gd name="T38" fmla="*/ 1069 w 1179"/>
              <a:gd name="T39" fmla="*/ 756 h 1081"/>
              <a:gd name="T40" fmla="*/ 1081 w 1179"/>
              <a:gd name="T41" fmla="*/ 804 h 1081"/>
              <a:gd name="T42" fmla="*/ 1120 w 1179"/>
              <a:gd name="T43" fmla="*/ 861 h 1081"/>
              <a:gd name="T44" fmla="*/ 1179 w 1179"/>
              <a:gd name="T45" fmla="*/ 972 h 1081"/>
              <a:gd name="T46" fmla="*/ 1130 w 1179"/>
              <a:gd name="T47" fmla="*/ 975 h 1081"/>
              <a:gd name="T48" fmla="*/ 1099 w 1179"/>
              <a:gd name="T49" fmla="*/ 996 h 1081"/>
              <a:gd name="T50" fmla="*/ 1081 w 1179"/>
              <a:gd name="T51" fmla="*/ 1031 h 1081"/>
              <a:gd name="T52" fmla="*/ 1055 w 1179"/>
              <a:gd name="T53" fmla="*/ 1053 h 1081"/>
              <a:gd name="T54" fmla="*/ 1005 w 1179"/>
              <a:gd name="T55" fmla="*/ 1060 h 1081"/>
              <a:gd name="T56" fmla="*/ 962 w 1179"/>
              <a:gd name="T57" fmla="*/ 1076 h 1081"/>
              <a:gd name="T58" fmla="*/ 919 w 1179"/>
              <a:gd name="T59" fmla="*/ 1080 h 1081"/>
              <a:gd name="T60" fmla="*/ 875 w 1179"/>
              <a:gd name="T61" fmla="*/ 1046 h 1081"/>
              <a:gd name="T62" fmla="*/ 828 w 1179"/>
              <a:gd name="T63" fmla="*/ 1010 h 1081"/>
              <a:gd name="T64" fmla="*/ 798 w 1179"/>
              <a:gd name="T65" fmla="*/ 983 h 1081"/>
              <a:gd name="T66" fmla="*/ 778 w 1179"/>
              <a:gd name="T67" fmla="*/ 949 h 1081"/>
              <a:gd name="T68" fmla="*/ 778 w 1179"/>
              <a:gd name="T69" fmla="*/ 918 h 1081"/>
              <a:gd name="T70" fmla="*/ 778 w 1179"/>
              <a:gd name="T71" fmla="*/ 908 h 1081"/>
              <a:gd name="T72" fmla="*/ 776 w 1179"/>
              <a:gd name="T73" fmla="*/ 882 h 1081"/>
              <a:gd name="T74" fmla="*/ 755 w 1179"/>
              <a:gd name="T75" fmla="*/ 852 h 1081"/>
              <a:gd name="T76" fmla="*/ 708 w 1179"/>
              <a:gd name="T77" fmla="*/ 833 h 1081"/>
              <a:gd name="T78" fmla="*/ 628 w 1179"/>
              <a:gd name="T79" fmla="*/ 840 h 1081"/>
              <a:gd name="T80" fmla="*/ 568 w 1179"/>
              <a:gd name="T81" fmla="*/ 882 h 1081"/>
              <a:gd name="T82" fmla="*/ 505 w 1179"/>
              <a:gd name="T83" fmla="*/ 931 h 1081"/>
              <a:gd name="T84" fmla="*/ 428 w 1179"/>
              <a:gd name="T85" fmla="*/ 950 h 1081"/>
              <a:gd name="T86" fmla="*/ 375 w 1179"/>
              <a:gd name="T87" fmla="*/ 903 h 1081"/>
              <a:gd name="T88" fmla="*/ 350 w 1179"/>
              <a:gd name="T89" fmla="*/ 800 h 1081"/>
              <a:gd name="T90" fmla="*/ 285 w 1179"/>
              <a:gd name="T91" fmla="*/ 680 h 1081"/>
              <a:gd name="T92" fmla="*/ 232 w 1179"/>
              <a:gd name="T93" fmla="*/ 658 h 1081"/>
              <a:gd name="T94" fmla="*/ 193 w 1179"/>
              <a:gd name="T95" fmla="*/ 621 h 1081"/>
              <a:gd name="T96" fmla="*/ 168 w 1179"/>
              <a:gd name="T97" fmla="*/ 595 h 1081"/>
              <a:gd name="T98" fmla="*/ 148 w 1179"/>
              <a:gd name="T99" fmla="*/ 541 h 1081"/>
              <a:gd name="T100" fmla="*/ 142 w 1179"/>
              <a:gd name="T101" fmla="*/ 468 h 1081"/>
              <a:gd name="T102" fmla="*/ 140 w 1179"/>
              <a:gd name="T103" fmla="*/ 409 h 1081"/>
              <a:gd name="T104" fmla="*/ 118 w 1179"/>
              <a:gd name="T105" fmla="*/ 369 h 1081"/>
              <a:gd name="T106" fmla="*/ 85 w 1179"/>
              <a:gd name="T107" fmla="*/ 333 h 1081"/>
              <a:gd name="T108" fmla="*/ 74 w 1179"/>
              <a:gd name="T109" fmla="*/ 271 h 1081"/>
              <a:gd name="T110" fmla="*/ 64 w 1179"/>
              <a:gd name="T111" fmla="*/ 203 h 1081"/>
              <a:gd name="T112" fmla="*/ 31 w 1179"/>
              <a:gd name="T113" fmla="*/ 141 h 1081"/>
              <a:gd name="T114" fmla="*/ 17 w 1179"/>
              <a:gd name="T115" fmla="*/ 59 h 1081"/>
              <a:gd name="T116" fmla="*/ 59 w 1179"/>
              <a:gd name="T117" fmla="*/ 21 h 1081"/>
              <a:gd name="T118" fmla="*/ 98 w 1179"/>
              <a:gd name="T119" fmla="*/ 8 h 1081"/>
              <a:gd name="T120" fmla="*/ 158 w 1179"/>
              <a:gd name="T121" fmla="*/ 2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9" h="1081">
                <a:moveTo>
                  <a:pt x="182" y="0"/>
                </a:moveTo>
                <a:lnTo>
                  <a:pt x="208" y="2"/>
                </a:lnTo>
                <a:lnTo>
                  <a:pt x="243" y="4"/>
                </a:lnTo>
                <a:lnTo>
                  <a:pt x="274" y="9"/>
                </a:lnTo>
                <a:lnTo>
                  <a:pt x="302" y="17"/>
                </a:lnTo>
                <a:lnTo>
                  <a:pt x="329" y="28"/>
                </a:lnTo>
                <a:lnTo>
                  <a:pt x="360" y="43"/>
                </a:lnTo>
                <a:lnTo>
                  <a:pt x="390" y="60"/>
                </a:lnTo>
                <a:lnTo>
                  <a:pt x="422" y="79"/>
                </a:lnTo>
                <a:lnTo>
                  <a:pt x="452" y="97"/>
                </a:lnTo>
                <a:lnTo>
                  <a:pt x="483" y="114"/>
                </a:lnTo>
                <a:lnTo>
                  <a:pt x="514" y="128"/>
                </a:lnTo>
                <a:lnTo>
                  <a:pt x="548" y="139"/>
                </a:lnTo>
                <a:lnTo>
                  <a:pt x="585" y="145"/>
                </a:lnTo>
                <a:lnTo>
                  <a:pt x="588" y="156"/>
                </a:lnTo>
                <a:lnTo>
                  <a:pt x="588" y="168"/>
                </a:lnTo>
                <a:lnTo>
                  <a:pt x="588" y="181"/>
                </a:lnTo>
                <a:lnTo>
                  <a:pt x="588" y="213"/>
                </a:lnTo>
                <a:lnTo>
                  <a:pt x="588" y="220"/>
                </a:lnTo>
                <a:lnTo>
                  <a:pt x="586" y="229"/>
                </a:lnTo>
                <a:lnTo>
                  <a:pt x="589" y="234"/>
                </a:lnTo>
                <a:lnTo>
                  <a:pt x="589" y="294"/>
                </a:lnTo>
                <a:lnTo>
                  <a:pt x="589" y="298"/>
                </a:lnTo>
                <a:lnTo>
                  <a:pt x="589" y="302"/>
                </a:lnTo>
                <a:lnTo>
                  <a:pt x="589" y="306"/>
                </a:lnTo>
                <a:lnTo>
                  <a:pt x="589" y="309"/>
                </a:lnTo>
                <a:lnTo>
                  <a:pt x="589" y="313"/>
                </a:lnTo>
                <a:lnTo>
                  <a:pt x="590" y="314"/>
                </a:lnTo>
                <a:lnTo>
                  <a:pt x="590" y="331"/>
                </a:lnTo>
                <a:lnTo>
                  <a:pt x="593" y="344"/>
                </a:lnTo>
                <a:lnTo>
                  <a:pt x="597" y="356"/>
                </a:lnTo>
                <a:lnTo>
                  <a:pt x="602" y="366"/>
                </a:lnTo>
                <a:lnTo>
                  <a:pt x="609" y="377"/>
                </a:lnTo>
                <a:lnTo>
                  <a:pt x="614" y="390"/>
                </a:lnTo>
                <a:lnTo>
                  <a:pt x="619" y="403"/>
                </a:lnTo>
                <a:lnTo>
                  <a:pt x="624" y="412"/>
                </a:lnTo>
                <a:lnTo>
                  <a:pt x="635" y="422"/>
                </a:lnTo>
                <a:lnTo>
                  <a:pt x="648" y="433"/>
                </a:lnTo>
                <a:lnTo>
                  <a:pt x="661" y="442"/>
                </a:lnTo>
                <a:lnTo>
                  <a:pt x="679" y="458"/>
                </a:lnTo>
                <a:lnTo>
                  <a:pt x="699" y="472"/>
                </a:lnTo>
                <a:lnTo>
                  <a:pt x="721" y="482"/>
                </a:lnTo>
                <a:lnTo>
                  <a:pt x="744" y="493"/>
                </a:lnTo>
                <a:lnTo>
                  <a:pt x="759" y="501"/>
                </a:lnTo>
                <a:lnTo>
                  <a:pt x="774" y="510"/>
                </a:lnTo>
                <a:lnTo>
                  <a:pt x="789" y="515"/>
                </a:lnTo>
                <a:lnTo>
                  <a:pt x="820" y="523"/>
                </a:lnTo>
                <a:lnTo>
                  <a:pt x="854" y="527"/>
                </a:lnTo>
                <a:lnTo>
                  <a:pt x="887" y="532"/>
                </a:lnTo>
                <a:lnTo>
                  <a:pt x="918" y="539"/>
                </a:lnTo>
                <a:lnTo>
                  <a:pt x="931" y="553"/>
                </a:lnTo>
                <a:lnTo>
                  <a:pt x="945" y="567"/>
                </a:lnTo>
                <a:lnTo>
                  <a:pt x="952" y="590"/>
                </a:lnTo>
                <a:lnTo>
                  <a:pt x="958" y="610"/>
                </a:lnTo>
                <a:lnTo>
                  <a:pt x="991" y="633"/>
                </a:lnTo>
                <a:lnTo>
                  <a:pt x="1025" y="654"/>
                </a:lnTo>
                <a:lnTo>
                  <a:pt x="1056" y="676"/>
                </a:lnTo>
                <a:lnTo>
                  <a:pt x="1062" y="706"/>
                </a:lnTo>
                <a:lnTo>
                  <a:pt x="1067" y="735"/>
                </a:lnTo>
                <a:lnTo>
                  <a:pt x="1069" y="756"/>
                </a:lnTo>
                <a:lnTo>
                  <a:pt x="1072" y="775"/>
                </a:lnTo>
                <a:lnTo>
                  <a:pt x="1076" y="793"/>
                </a:lnTo>
                <a:lnTo>
                  <a:pt x="1081" y="804"/>
                </a:lnTo>
                <a:lnTo>
                  <a:pt x="1089" y="816"/>
                </a:lnTo>
                <a:lnTo>
                  <a:pt x="1097" y="826"/>
                </a:lnTo>
                <a:lnTo>
                  <a:pt x="1120" y="861"/>
                </a:lnTo>
                <a:lnTo>
                  <a:pt x="1143" y="897"/>
                </a:lnTo>
                <a:lnTo>
                  <a:pt x="1162" y="933"/>
                </a:lnTo>
                <a:lnTo>
                  <a:pt x="1179" y="972"/>
                </a:lnTo>
                <a:lnTo>
                  <a:pt x="1163" y="975"/>
                </a:lnTo>
                <a:lnTo>
                  <a:pt x="1146" y="975"/>
                </a:lnTo>
                <a:lnTo>
                  <a:pt x="1130" y="975"/>
                </a:lnTo>
                <a:lnTo>
                  <a:pt x="1114" y="979"/>
                </a:lnTo>
                <a:lnTo>
                  <a:pt x="1106" y="985"/>
                </a:lnTo>
                <a:lnTo>
                  <a:pt x="1099" y="996"/>
                </a:lnTo>
                <a:lnTo>
                  <a:pt x="1093" y="1008"/>
                </a:lnTo>
                <a:lnTo>
                  <a:pt x="1088" y="1021"/>
                </a:lnTo>
                <a:lnTo>
                  <a:pt x="1081" y="1031"/>
                </a:lnTo>
                <a:lnTo>
                  <a:pt x="1075" y="1039"/>
                </a:lnTo>
                <a:lnTo>
                  <a:pt x="1064" y="1046"/>
                </a:lnTo>
                <a:lnTo>
                  <a:pt x="1055" y="1053"/>
                </a:lnTo>
                <a:lnTo>
                  <a:pt x="1045" y="1057"/>
                </a:lnTo>
                <a:lnTo>
                  <a:pt x="1025" y="1060"/>
                </a:lnTo>
                <a:lnTo>
                  <a:pt x="1005" y="1060"/>
                </a:lnTo>
                <a:lnTo>
                  <a:pt x="986" y="1063"/>
                </a:lnTo>
                <a:lnTo>
                  <a:pt x="973" y="1068"/>
                </a:lnTo>
                <a:lnTo>
                  <a:pt x="962" y="1076"/>
                </a:lnTo>
                <a:lnTo>
                  <a:pt x="951" y="1081"/>
                </a:lnTo>
                <a:lnTo>
                  <a:pt x="935" y="1081"/>
                </a:lnTo>
                <a:lnTo>
                  <a:pt x="919" y="1080"/>
                </a:lnTo>
                <a:lnTo>
                  <a:pt x="901" y="1078"/>
                </a:lnTo>
                <a:lnTo>
                  <a:pt x="887" y="1063"/>
                </a:lnTo>
                <a:lnTo>
                  <a:pt x="875" y="1046"/>
                </a:lnTo>
                <a:lnTo>
                  <a:pt x="861" y="1030"/>
                </a:lnTo>
                <a:lnTo>
                  <a:pt x="845" y="1019"/>
                </a:lnTo>
                <a:lnTo>
                  <a:pt x="828" y="1010"/>
                </a:lnTo>
                <a:lnTo>
                  <a:pt x="812" y="1000"/>
                </a:lnTo>
                <a:lnTo>
                  <a:pt x="807" y="993"/>
                </a:lnTo>
                <a:lnTo>
                  <a:pt x="798" y="983"/>
                </a:lnTo>
                <a:lnTo>
                  <a:pt x="790" y="971"/>
                </a:lnTo>
                <a:lnTo>
                  <a:pt x="783" y="959"/>
                </a:lnTo>
                <a:lnTo>
                  <a:pt x="778" y="949"/>
                </a:lnTo>
                <a:lnTo>
                  <a:pt x="778" y="923"/>
                </a:lnTo>
                <a:lnTo>
                  <a:pt x="778" y="920"/>
                </a:lnTo>
                <a:lnTo>
                  <a:pt x="778" y="918"/>
                </a:lnTo>
                <a:lnTo>
                  <a:pt x="778" y="914"/>
                </a:lnTo>
                <a:lnTo>
                  <a:pt x="778" y="911"/>
                </a:lnTo>
                <a:lnTo>
                  <a:pt x="778" y="908"/>
                </a:lnTo>
                <a:lnTo>
                  <a:pt x="777" y="907"/>
                </a:lnTo>
                <a:lnTo>
                  <a:pt x="777" y="894"/>
                </a:lnTo>
                <a:lnTo>
                  <a:pt x="776" y="882"/>
                </a:lnTo>
                <a:lnTo>
                  <a:pt x="776" y="869"/>
                </a:lnTo>
                <a:lnTo>
                  <a:pt x="765" y="861"/>
                </a:lnTo>
                <a:lnTo>
                  <a:pt x="755" y="852"/>
                </a:lnTo>
                <a:lnTo>
                  <a:pt x="744" y="844"/>
                </a:lnTo>
                <a:lnTo>
                  <a:pt x="733" y="838"/>
                </a:lnTo>
                <a:lnTo>
                  <a:pt x="708" y="833"/>
                </a:lnTo>
                <a:lnTo>
                  <a:pt x="680" y="831"/>
                </a:lnTo>
                <a:lnTo>
                  <a:pt x="654" y="834"/>
                </a:lnTo>
                <a:lnTo>
                  <a:pt x="628" y="840"/>
                </a:lnTo>
                <a:lnTo>
                  <a:pt x="603" y="848"/>
                </a:lnTo>
                <a:lnTo>
                  <a:pt x="582" y="857"/>
                </a:lnTo>
                <a:lnTo>
                  <a:pt x="568" y="882"/>
                </a:lnTo>
                <a:lnTo>
                  <a:pt x="552" y="906"/>
                </a:lnTo>
                <a:lnTo>
                  <a:pt x="537" y="928"/>
                </a:lnTo>
                <a:lnTo>
                  <a:pt x="505" y="931"/>
                </a:lnTo>
                <a:lnTo>
                  <a:pt x="478" y="936"/>
                </a:lnTo>
                <a:lnTo>
                  <a:pt x="452" y="942"/>
                </a:lnTo>
                <a:lnTo>
                  <a:pt x="428" y="950"/>
                </a:lnTo>
                <a:lnTo>
                  <a:pt x="404" y="959"/>
                </a:lnTo>
                <a:lnTo>
                  <a:pt x="388" y="933"/>
                </a:lnTo>
                <a:lnTo>
                  <a:pt x="375" y="903"/>
                </a:lnTo>
                <a:lnTo>
                  <a:pt x="366" y="870"/>
                </a:lnTo>
                <a:lnTo>
                  <a:pt x="357" y="835"/>
                </a:lnTo>
                <a:lnTo>
                  <a:pt x="350" y="800"/>
                </a:lnTo>
                <a:lnTo>
                  <a:pt x="343" y="765"/>
                </a:lnTo>
                <a:lnTo>
                  <a:pt x="336" y="731"/>
                </a:lnTo>
                <a:lnTo>
                  <a:pt x="285" y="680"/>
                </a:lnTo>
                <a:lnTo>
                  <a:pt x="268" y="672"/>
                </a:lnTo>
                <a:lnTo>
                  <a:pt x="249" y="665"/>
                </a:lnTo>
                <a:lnTo>
                  <a:pt x="232" y="658"/>
                </a:lnTo>
                <a:lnTo>
                  <a:pt x="219" y="647"/>
                </a:lnTo>
                <a:lnTo>
                  <a:pt x="195" y="622"/>
                </a:lnTo>
                <a:lnTo>
                  <a:pt x="193" y="621"/>
                </a:lnTo>
                <a:lnTo>
                  <a:pt x="192" y="618"/>
                </a:lnTo>
                <a:lnTo>
                  <a:pt x="191" y="617"/>
                </a:lnTo>
                <a:lnTo>
                  <a:pt x="168" y="595"/>
                </a:lnTo>
                <a:lnTo>
                  <a:pt x="158" y="579"/>
                </a:lnTo>
                <a:lnTo>
                  <a:pt x="151" y="562"/>
                </a:lnTo>
                <a:lnTo>
                  <a:pt x="148" y="541"/>
                </a:lnTo>
                <a:lnTo>
                  <a:pt x="145" y="518"/>
                </a:lnTo>
                <a:lnTo>
                  <a:pt x="144" y="493"/>
                </a:lnTo>
                <a:lnTo>
                  <a:pt x="142" y="468"/>
                </a:lnTo>
                <a:lnTo>
                  <a:pt x="141" y="448"/>
                </a:lnTo>
                <a:lnTo>
                  <a:pt x="141" y="429"/>
                </a:lnTo>
                <a:lnTo>
                  <a:pt x="140" y="409"/>
                </a:lnTo>
                <a:lnTo>
                  <a:pt x="136" y="392"/>
                </a:lnTo>
                <a:lnTo>
                  <a:pt x="128" y="381"/>
                </a:lnTo>
                <a:lnTo>
                  <a:pt x="118" y="369"/>
                </a:lnTo>
                <a:lnTo>
                  <a:pt x="104" y="358"/>
                </a:lnTo>
                <a:lnTo>
                  <a:pt x="93" y="347"/>
                </a:lnTo>
                <a:lnTo>
                  <a:pt x="85" y="333"/>
                </a:lnTo>
                <a:lnTo>
                  <a:pt x="80" y="314"/>
                </a:lnTo>
                <a:lnTo>
                  <a:pt x="77" y="292"/>
                </a:lnTo>
                <a:lnTo>
                  <a:pt x="74" y="271"/>
                </a:lnTo>
                <a:lnTo>
                  <a:pt x="72" y="247"/>
                </a:lnTo>
                <a:lnTo>
                  <a:pt x="68" y="224"/>
                </a:lnTo>
                <a:lnTo>
                  <a:pt x="64" y="203"/>
                </a:lnTo>
                <a:lnTo>
                  <a:pt x="55" y="182"/>
                </a:lnTo>
                <a:lnTo>
                  <a:pt x="42" y="161"/>
                </a:lnTo>
                <a:lnTo>
                  <a:pt x="31" y="141"/>
                </a:lnTo>
                <a:lnTo>
                  <a:pt x="14" y="107"/>
                </a:lnTo>
                <a:lnTo>
                  <a:pt x="0" y="75"/>
                </a:lnTo>
                <a:lnTo>
                  <a:pt x="17" y="59"/>
                </a:lnTo>
                <a:lnTo>
                  <a:pt x="35" y="45"/>
                </a:lnTo>
                <a:lnTo>
                  <a:pt x="47" y="33"/>
                </a:lnTo>
                <a:lnTo>
                  <a:pt x="59" y="21"/>
                </a:lnTo>
                <a:lnTo>
                  <a:pt x="72" y="13"/>
                </a:lnTo>
                <a:lnTo>
                  <a:pt x="84" y="11"/>
                </a:lnTo>
                <a:lnTo>
                  <a:pt x="98" y="8"/>
                </a:lnTo>
                <a:lnTo>
                  <a:pt x="112" y="7"/>
                </a:lnTo>
                <a:lnTo>
                  <a:pt x="136" y="3"/>
                </a:lnTo>
                <a:lnTo>
                  <a:pt x="158" y="2"/>
                </a:lnTo>
                <a:lnTo>
                  <a:pt x="1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2367602" y="3183530"/>
            <a:ext cx="1124062" cy="1060287"/>
          </a:xfrm>
          <a:custGeom>
            <a:avLst/>
            <a:gdLst>
              <a:gd name="T0" fmla="*/ 410 w 1128"/>
              <a:gd name="T1" fmla="*/ 57 h 1064"/>
              <a:gd name="T2" fmla="*/ 483 w 1128"/>
              <a:gd name="T3" fmla="*/ 109 h 1064"/>
              <a:gd name="T4" fmla="*/ 521 w 1128"/>
              <a:gd name="T5" fmla="*/ 151 h 1064"/>
              <a:gd name="T6" fmla="*/ 571 w 1128"/>
              <a:gd name="T7" fmla="*/ 218 h 1064"/>
              <a:gd name="T8" fmla="*/ 641 w 1128"/>
              <a:gd name="T9" fmla="*/ 280 h 1064"/>
              <a:gd name="T10" fmla="*/ 692 w 1128"/>
              <a:gd name="T11" fmla="*/ 352 h 1064"/>
              <a:gd name="T12" fmla="*/ 751 w 1128"/>
              <a:gd name="T13" fmla="*/ 401 h 1064"/>
              <a:gd name="T14" fmla="*/ 813 w 1128"/>
              <a:gd name="T15" fmla="*/ 435 h 1064"/>
              <a:gd name="T16" fmla="*/ 858 w 1128"/>
              <a:gd name="T17" fmla="*/ 458 h 1064"/>
              <a:gd name="T18" fmla="*/ 891 w 1128"/>
              <a:gd name="T19" fmla="*/ 491 h 1064"/>
              <a:gd name="T20" fmla="*/ 926 w 1128"/>
              <a:gd name="T21" fmla="*/ 533 h 1064"/>
              <a:gd name="T22" fmla="*/ 953 w 1128"/>
              <a:gd name="T23" fmla="*/ 586 h 1064"/>
              <a:gd name="T24" fmla="*/ 999 w 1128"/>
              <a:gd name="T25" fmla="*/ 644 h 1064"/>
              <a:gd name="T26" fmla="*/ 1079 w 1128"/>
              <a:gd name="T27" fmla="*/ 712 h 1064"/>
              <a:gd name="T28" fmla="*/ 1127 w 1128"/>
              <a:gd name="T29" fmla="*/ 786 h 1064"/>
              <a:gd name="T30" fmla="*/ 1069 w 1128"/>
              <a:gd name="T31" fmla="*/ 812 h 1064"/>
              <a:gd name="T32" fmla="*/ 1026 w 1128"/>
              <a:gd name="T33" fmla="*/ 799 h 1064"/>
              <a:gd name="T34" fmla="*/ 987 w 1128"/>
              <a:gd name="T35" fmla="*/ 831 h 1064"/>
              <a:gd name="T36" fmla="*/ 973 w 1128"/>
              <a:gd name="T37" fmla="*/ 914 h 1064"/>
              <a:gd name="T38" fmla="*/ 922 w 1128"/>
              <a:gd name="T39" fmla="*/ 1033 h 1064"/>
              <a:gd name="T40" fmla="*/ 862 w 1128"/>
              <a:gd name="T41" fmla="*/ 1059 h 1064"/>
              <a:gd name="T42" fmla="*/ 819 w 1128"/>
              <a:gd name="T43" fmla="*/ 1060 h 1064"/>
              <a:gd name="T44" fmla="*/ 776 w 1128"/>
              <a:gd name="T45" fmla="*/ 1051 h 1064"/>
              <a:gd name="T46" fmla="*/ 726 w 1128"/>
              <a:gd name="T47" fmla="*/ 1029 h 1064"/>
              <a:gd name="T48" fmla="*/ 704 w 1128"/>
              <a:gd name="T49" fmla="*/ 991 h 1064"/>
              <a:gd name="T50" fmla="*/ 665 w 1128"/>
              <a:gd name="T51" fmla="*/ 897 h 1064"/>
              <a:gd name="T52" fmla="*/ 648 w 1128"/>
              <a:gd name="T53" fmla="*/ 855 h 1064"/>
              <a:gd name="T54" fmla="*/ 622 w 1128"/>
              <a:gd name="T55" fmla="*/ 833 h 1064"/>
              <a:gd name="T56" fmla="*/ 580 w 1128"/>
              <a:gd name="T57" fmla="*/ 833 h 1064"/>
              <a:gd name="T58" fmla="*/ 533 w 1128"/>
              <a:gd name="T59" fmla="*/ 863 h 1064"/>
              <a:gd name="T60" fmla="*/ 436 w 1128"/>
              <a:gd name="T61" fmla="*/ 885 h 1064"/>
              <a:gd name="T62" fmla="*/ 385 w 1128"/>
              <a:gd name="T63" fmla="*/ 880 h 1064"/>
              <a:gd name="T64" fmla="*/ 341 w 1128"/>
              <a:gd name="T65" fmla="*/ 888 h 1064"/>
              <a:gd name="T66" fmla="*/ 307 w 1128"/>
              <a:gd name="T67" fmla="*/ 926 h 1064"/>
              <a:gd name="T68" fmla="*/ 249 w 1128"/>
              <a:gd name="T69" fmla="*/ 947 h 1064"/>
              <a:gd name="T70" fmla="*/ 227 w 1128"/>
              <a:gd name="T71" fmla="*/ 891 h 1064"/>
              <a:gd name="T72" fmla="*/ 206 w 1128"/>
              <a:gd name="T73" fmla="*/ 861 h 1064"/>
              <a:gd name="T74" fmla="*/ 170 w 1128"/>
              <a:gd name="T75" fmla="*/ 847 h 1064"/>
              <a:gd name="T76" fmla="*/ 30 w 1128"/>
              <a:gd name="T77" fmla="*/ 769 h 1064"/>
              <a:gd name="T78" fmla="*/ 9 w 1128"/>
              <a:gd name="T79" fmla="*/ 706 h 1064"/>
              <a:gd name="T80" fmla="*/ 20 w 1128"/>
              <a:gd name="T81" fmla="*/ 674 h 1064"/>
              <a:gd name="T82" fmla="*/ 51 w 1128"/>
              <a:gd name="T83" fmla="*/ 654 h 1064"/>
              <a:gd name="T84" fmla="*/ 59 w 1128"/>
              <a:gd name="T85" fmla="*/ 615 h 1064"/>
              <a:gd name="T86" fmla="*/ 89 w 1128"/>
              <a:gd name="T87" fmla="*/ 499 h 1064"/>
              <a:gd name="T88" fmla="*/ 157 w 1128"/>
              <a:gd name="T89" fmla="*/ 471 h 1064"/>
              <a:gd name="T90" fmla="*/ 192 w 1128"/>
              <a:gd name="T91" fmla="*/ 454 h 1064"/>
              <a:gd name="T92" fmla="*/ 208 w 1128"/>
              <a:gd name="T93" fmla="*/ 415 h 1064"/>
              <a:gd name="T94" fmla="*/ 219 w 1128"/>
              <a:gd name="T95" fmla="*/ 307 h 1064"/>
              <a:gd name="T96" fmla="*/ 272 w 1128"/>
              <a:gd name="T97" fmla="*/ 260 h 1064"/>
              <a:gd name="T98" fmla="*/ 298 w 1128"/>
              <a:gd name="T99" fmla="*/ 233 h 1064"/>
              <a:gd name="T100" fmla="*/ 304 w 1128"/>
              <a:gd name="T101" fmla="*/ 192 h 1064"/>
              <a:gd name="T102" fmla="*/ 306 w 1128"/>
              <a:gd name="T103" fmla="*/ 165 h 1064"/>
              <a:gd name="T104" fmla="*/ 295 w 1128"/>
              <a:gd name="T105" fmla="*/ 103 h 1064"/>
              <a:gd name="T106" fmla="*/ 286 w 1128"/>
              <a:gd name="T107" fmla="*/ 43 h 1064"/>
              <a:gd name="T108" fmla="*/ 311 w 1128"/>
              <a:gd name="T109" fmla="*/ 11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28" h="1064">
                <a:moveTo>
                  <a:pt x="317" y="0"/>
                </a:moveTo>
                <a:lnTo>
                  <a:pt x="364" y="27"/>
                </a:lnTo>
                <a:lnTo>
                  <a:pt x="410" y="57"/>
                </a:lnTo>
                <a:lnTo>
                  <a:pt x="453" y="88"/>
                </a:lnTo>
                <a:lnTo>
                  <a:pt x="467" y="99"/>
                </a:lnTo>
                <a:lnTo>
                  <a:pt x="483" y="109"/>
                </a:lnTo>
                <a:lnTo>
                  <a:pt x="496" y="120"/>
                </a:lnTo>
                <a:lnTo>
                  <a:pt x="509" y="134"/>
                </a:lnTo>
                <a:lnTo>
                  <a:pt x="521" y="151"/>
                </a:lnTo>
                <a:lnTo>
                  <a:pt x="533" y="168"/>
                </a:lnTo>
                <a:lnTo>
                  <a:pt x="552" y="194"/>
                </a:lnTo>
                <a:lnTo>
                  <a:pt x="571" y="218"/>
                </a:lnTo>
                <a:lnTo>
                  <a:pt x="594" y="239"/>
                </a:lnTo>
                <a:lnTo>
                  <a:pt x="619" y="260"/>
                </a:lnTo>
                <a:lnTo>
                  <a:pt x="641" y="280"/>
                </a:lnTo>
                <a:lnTo>
                  <a:pt x="659" y="303"/>
                </a:lnTo>
                <a:lnTo>
                  <a:pt x="675" y="327"/>
                </a:lnTo>
                <a:lnTo>
                  <a:pt x="692" y="352"/>
                </a:lnTo>
                <a:lnTo>
                  <a:pt x="712" y="374"/>
                </a:lnTo>
                <a:lnTo>
                  <a:pt x="730" y="389"/>
                </a:lnTo>
                <a:lnTo>
                  <a:pt x="751" y="401"/>
                </a:lnTo>
                <a:lnTo>
                  <a:pt x="774" y="412"/>
                </a:lnTo>
                <a:lnTo>
                  <a:pt x="797" y="424"/>
                </a:lnTo>
                <a:lnTo>
                  <a:pt x="813" y="435"/>
                </a:lnTo>
                <a:lnTo>
                  <a:pt x="830" y="445"/>
                </a:lnTo>
                <a:lnTo>
                  <a:pt x="844" y="452"/>
                </a:lnTo>
                <a:lnTo>
                  <a:pt x="858" y="458"/>
                </a:lnTo>
                <a:lnTo>
                  <a:pt x="868" y="465"/>
                </a:lnTo>
                <a:lnTo>
                  <a:pt x="880" y="476"/>
                </a:lnTo>
                <a:lnTo>
                  <a:pt x="891" y="491"/>
                </a:lnTo>
                <a:lnTo>
                  <a:pt x="901" y="505"/>
                </a:lnTo>
                <a:lnTo>
                  <a:pt x="914" y="520"/>
                </a:lnTo>
                <a:lnTo>
                  <a:pt x="926" y="533"/>
                </a:lnTo>
                <a:lnTo>
                  <a:pt x="936" y="544"/>
                </a:lnTo>
                <a:lnTo>
                  <a:pt x="945" y="565"/>
                </a:lnTo>
                <a:lnTo>
                  <a:pt x="953" y="586"/>
                </a:lnTo>
                <a:lnTo>
                  <a:pt x="964" y="606"/>
                </a:lnTo>
                <a:lnTo>
                  <a:pt x="979" y="625"/>
                </a:lnTo>
                <a:lnTo>
                  <a:pt x="999" y="644"/>
                </a:lnTo>
                <a:lnTo>
                  <a:pt x="1018" y="661"/>
                </a:lnTo>
                <a:lnTo>
                  <a:pt x="1038" y="678"/>
                </a:lnTo>
                <a:lnTo>
                  <a:pt x="1079" y="712"/>
                </a:lnTo>
                <a:lnTo>
                  <a:pt x="1119" y="747"/>
                </a:lnTo>
                <a:lnTo>
                  <a:pt x="1124" y="765"/>
                </a:lnTo>
                <a:lnTo>
                  <a:pt x="1127" y="786"/>
                </a:lnTo>
                <a:lnTo>
                  <a:pt x="1128" y="808"/>
                </a:lnTo>
                <a:lnTo>
                  <a:pt x="1128" y="812"/>
                </a:lnTo>
                <a:lnTo>
                  <a:pt x="1069" y="812"/>
                </a:lnTo>
                <a:lnTo>
                  <a:pt x="1055" y="807"/>
                </a:lnTo>
                <a:lnTo>
                  <a:pt x="1042" y="802"/>
                </a:lnTo>
                <a:lnTo>
                  <a:pt x="1026" y="799"/>
                </a:lnTo>
                <a:lnTo>
                  <a:pt x="1009" y="797"/>
                </a:lnTo>
                <a:lnTo>
                  <a:pt x="998" y="814"/>
                </a:lnTo>
                <a:lnTo>
                  <a:pt x="987" y="831"/>
                </a:lnTo>
                <a:lnTo>
                  <a:pt x="977" y="847"/>
                </a:lnTo>
                <a:lnTo>
                  <a:pt x="975" y="881"/>
                </a:lnTo>
                <a:lnTo>
                  <a:pt x="973" y="914"/>
                </a:lnTo>
                <a:lnTo>
                  <a:pt x="971" y="948"/>
                </a:lnTo>
                <a:lnTo>
                  <a:pt x="945" y="989"/>
                </a:lnTo>
                <a:lnTo>
                  <a:pt x="922" y="1033"/>
                </a:lnTo>
                <a:lnTo>
                  <a:pt x="902" y="1040"/>
                </a:lnTo>
                <a:lnTo>
                  <a:pt x="881" y="1050"/>
                </a:lnTo>
                <a:lnTo>
                  <a:pt x="862" y="1059"/>
                </a:lnTo>
                <a:lnTo>
                  <a:pt x="841" y="1064"/>
                </a:lnTo>
                <a:lnTo>
                  <a:pt x="830" y="1063"/>
                </a:lnTo>
                <a:lnTo>
                  <a:pt x="819" y="1060"/>
                </a:lnTo>
                <a:lnTo>
                  <a:pt x="807" y="1058"/>
                </a:lnTo>
                <a:lnTo>
                  <a:pt x="797" y="1055"/>
                </a:lnTo>
                <a:lnTo>
                  <a:pt x="776" y="1051"/>
                </a:lnTo>
                <a:lnTo>
                  <a:pt x="757" y="1045"/>
                </a:lnTo>
                <a:lnTo>
                  <a:pt x="740" y="1038"/>
                </a:lnTo>
                <a:lnTo>
                  <a:pt x="726" y="1029"/>
                </a:lnTo>
                <a:lnTo>
                  <a:pt x="714" y="1016"/>
                </a:lnTo>
                <a:lnTo>
                  <a:pt x="709" y="1004"/>
                </a:lnTo>
                <a:lnTo>
                  <a:pt x="704" y="991"/>
                </a:lnTo>
                <a:lnTo>
                  <a:pt x="699" y="977"/>
                </a:lnTo>
                <a:lnTo>
                  <a:pt x="680" y="936"/>
                </a:lnTo>
                <a:lnTo>
                  <a:pt x="665" y="897"/>
                </a:lnTo>
                <a:lnTo>
                  <a:pt x="658" y="881"/>
                </a:lnTo>
                <a:lnTo>
                  <a:pt x="654" y="867"/>
                </a:lnTo>
                <a:lnTo>
                  <a:pt x="648" y="855"/>
                </a:lnTo>
                <a:lnTo>
                  <a:pt x="641" y="847"/>
                </a:lnTo>
                <a:lnTo>
                  <a:pt x="631" y="840"/>
                </a:lnTo>
                <a:lnTo>
                  <a:pt x="622" y="833"/>
                </a:lnTo>
                <a:lnTo>
                  <a:pt x="614" y="829"/>
                </a:lnTo>
                <a:lnTo>
                  <a:pt x="597" y="829"/>
                </a:lnTo>
                <a:lnTo>
                  <a:pt x="580" y="833"/>
                </a:lnTo>
                <a:lnTo>
                  <a:pt x="563" y="836"/>
                </a:lnTo>
                <a:lnTo>
                  <a:pt x="548" y="836"/>
                </a:lnTo>
                <a:lnTo>
                  <a:pt x="533" y="863"/>
                </a:lnTo>
                <a:lnTo>
                  <a:pt x="518" y="891"/>
                </a:lnTo>
                <a:lnTo>
                  <a:pt x="478" y="888"/>
                </a:lnTo>
                <a:lnTo>
                  <a:pt x="436" y="885"/>
                </a:lnTo>
                <a:lnTo>
                  <a:pt x="422" y="884"/>
                </a:lnTo>
                <a:lnTo>
                  <a:pt x="403" y="881"/>
                </a:lnTo>
                <a:lnTo>
                  <a:pt x="385" y="880"/>
                </a:lnTo>
                <a:lnTo>
                  <a:pt x="368" y="879"/>
                </a:lnTo>
                <a:lnTo>
                  <a:pt x="354" y="880"/>
                </a:lnTo>
                <a:lnTo>
                  <a:pt x="341" y="888"/>
                </a:lnTo>
                <a:lnTo>
                  <a:pt x="329" y="900"/>
                </a:lnTo>
                <a:lnTo>
                  <a:pt x="317" y="914"/>
                </a:lnTo>
                <a:lnTo>
                  <a:pt x="307" y="926"/>
                </a:lnTo>
                <a:lnTo>
                  <a:pt x="285" y="951"/>
                </a:lnTo>
                <a:lnTo>
                  <a:pt x="261" y="972"/>
                </a:lnTo>
                <a:lnTo>
                  <a:pt x="249" y="947"/>
                </a:lnTo>
                <a:lnTo>
                  <a:pt x="238" y="919"/>
                </a:lnTo>
                <a:lnTo>
                  <a:pt x="232" y="906"/>
                </a:lnTo>
                <a:lnTo>
                  <a:pt x="227" y="891"/>
                </a:lnTo>
                <a:lnTo>
                  <a:pt x="222" y="876"/>
                </a:lnTo>
                <a:lnTo>
                  <a:pt x="214" y="866"/>
                </a:lnTo>
                <a:lnTo>
                  <a:pt x="206" y="861"/>
                </a:lnTo>
                <a:lnTo>
                  <a:pt x="195" y="855"/>
                </a:lnTo>
                <a:lnTo>
                  <a:pt x="182" y="851"/>
                </a:lnTo>
                <a:lnTo>
                  <a:pt x="170" y="847"/>
                </a:lnTo>
                <a:lnTo>
                  <a:pt x="99" y="820"/>
                </a:lnTo>
                <a:lnTo>
                  <a:pt x="33" y="794"/>
                </a:lnTo>
                <a:lnTo>
                  <a:pt x="30" y="769"/>
                </a:lnTo>
                <a:lnTo>
                  <a:pt x="25" y="746"/>
                </a:lnTo>
                <a:lnTo>
                  <a:pt x="17" y="726"/>
                </a:lnTo>
                <a:lnTo>
                  <a:pt x="9" y="706"/>
                </a:lnTo>
                <a:lnTo>
                  <a:pt x="0" y="687"/>
                </a:lnTo>
                <a:lnTo>
                  <a:pt x="9" y="679"/>
                </a:lnTo>
                <a:lnTo>
                  <a:pt x="20" y="674"/>
                </a:lnTo>
                <a:lnTo>
                  <a:pt x="31" y="668"/>
                </a:lnTo>
                <a:lnTo>
                  <a:pt x="42" y="663"/>
                </a:lnTo>
                <a:lnTo>
                  <a:pt x="51" y="654"/>
                </a:lnTo>
                <a:lnTo>
                  <a:pt x="55" y="644"/>
                </a:lnTo>
                <a:lnTo>
                  <a:pt x="56" y="629"/>
                </a:lnTo>
                <a:lnTo>
                  <a:pt x="59" y="615"/>
                </a:lnTo>
                <a:lnTo>
                  <a:pt x="68" y="576"/>
                </a:lnTo>
                <a:lnTo>
                  <a:pt x="78" y="535"/>
                </a:lnTo>
                <a:lnTo>
                  <a:pt x="89" y="499"/>
                </a:lnTo>
                <a:lnTo>
                  <a:pt x="116" y="487"/>
                </a:lnTo>
                <a:lnTo>
                  <a:pt x="145" y="475"/>
                </a:lnTo>
                <a:lnTo>
                  <a:pt x="157" y="471"/>
                </a:lnTo>
                <a:lnTo>
                  <a:pt x="168" y="466"/>
                </a:lnTo>
                <a:lnTo>
                  <a:pt x="182" y="461"/>
                </a:lnTo>
                <a:lnTo>
                  <a:pt x="192" y="454"/>
                </a:lnTo>
                <a:lnTo>
                  <a:pt x="200" y="446"/>
                </a:lnTo>
                <a:lnTo>
                  <a:pt x="205" y="432"/>
                </a:lnTo>
                <a:lnTo>
                  <a:pt x="208" y="415"/>
                </a:lnTo>
                <a:lnTo>
                  <a:pt x="209" y="397"/>
                </a:lnTo>
                <a:lnTo>
                  <a:pt x="212" y="378"/>
                </a:lnTo>
                <a:lnTo>
                  <a:pt x="219" y="307"/>
                </a:lnTo>
                <a:lnTo>
                  <a:pt x="239" y="287"/>
                </a:lnTo>
                <a:lnTo>
                  <a:pt x="261" y="266"/>
                </a:lnTo>
                <a:lnTo>
                  <a:pt x="272" y="260"/>
                </a:lnTo>
                <a:lnTo>
                  <a:pt x="281" y="252"/>
                </a:lnTo>
                <a:lnTo>
                  <a:pt x="290" y="244"/>
                </a:lnTo>
                <a:lnTo>
                  <a:pt x="298" y="233"/>
                </a:lnTo>
                <a:lnTo>
                  <a:pt x="303" y="223"/>
                </a:lnTo>
                <a:lnTo>
                  <a:pt x="306" y="209"/>
                </a:lnTo>
                <a:lnTo>
                  <a:pt x="304" y="192"/>
                </a:lnTo>
                <a:lnTo>
                  <a:pt x="306" y="184"/>
                </a:lnTo>
                <a:lnTo>
                  <a:pt x="306" y="175"/>
                </a:lnTo>
                <a:lnTo>
                  <a:pt x="306" y="165"/>
                </a:lnTo>
                <a:lnTo>
                  <a:pt x="306" y="145"/>
                </a:lnTo>
                <a:lnTo>
                  <a:pt x="302" y="124"/>
                </a:lnTo>
                <a:lnTo>
                  <a:pt x="295" y="103"/>
                </a:lnTo>
                <a:lnTo>
                  <a:pt x="289" y="83"/>
                </a:lnTo>
                <a:lnTo>
                  <a:pt x="285" y="62"/>
                </a:lnTo>
                <a:lnTo>
                  <a:pt x="286" y="43"/>
                </a:lnTo>
                <a:lnTo>
                  <a:pt x="291" y="31"/>
                </a:lnTo>
                <a:lnTo>
                  <a:pt x="300" y="22"/>
                </a:lnTo>
                <a:lnTo>
                  <a:pt x="311" y="11"/>
                </a:lnTo>
                <a:lnTo>
                  <a:pt x="31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>
            <a:off x="3426564" y="4970005"/>
            <a:ext cx="513202" cy="706525"/>
          </a:xfrm>
          <a:custGeom>
            <a:avLst/>
            <a:gdLst>
              <a:gd name="T0" fmla="*/ 243 w 515"/>
              <a:gd name="T1" fmla="*/ 6 h 709"/>
              <a:gd name="T2" fmla="*/ 269 w 515"/>
              <a:gd name="T3" fmla="*/ 27 h 709"/>
              <a:gd name="T4" fmla="*/ 297 w 515"/>
              <a:gd name="T5" fmla="*/ 42 h 709"/>
              <a:gd name="T6" fmla="*/ 325 w 515"/>
              <a:gd name="T7" fmla="*/ 37 h 709"/>
              <a:gd name="T8" fmla="*/ 349 w 515"/>
              <a:gd name="T9" fmla="*/ 80 h 709"/>
              <a:gd name="T10" fmla="*/ 392 w 515"/>
              <a:gd name="T11" fmla="*/ 99 h 709"/>
              <a:gd name="T12" fmla="*/ 389 w 515"/>
              <a:gd name="T13" fmla="*/ 136 h 709"/>
              <a:gd name="T14" fmla="*/ 388 w 515"/>
              <a:gd name="T15" fmla="*/ 141 h 709"/>
              <a:gd name="T16" fmla="*/ 388 w 515"/>
              <a:gd name="T17" fmla="*/ 148 h 709"/>
              <a:gd name="T18" fmla="*/ 389 w 515"/>
              <a:gd name="T19" fmla="*/ 153 h 709"/>
              <a:gd name="T20" fmla="*/ 404 w 515"/>
              <a:gd name="T21" fmla="*/ 289 h 709"/>
              <a:gd name="T22" fmla="*/ 413 w 515"/>
              <a:gd name="T23" fmla="*/ 379 h 709"/>
              <a:gd name="T24" fmla="*/ 420 w 515"/>
              <a:gd name="T25" fmla="*/ 422 h 709"/>
              <a:gd name="T26" fmla="*/ 436 w 515"/>
              <a:gd name="T27" fmla="*/ 448 h 709"/>
              <a:gd name="T28" fmla="*/ 453 w 515"/>
              <a:gd name="T29" fmla="*/ 474 h 709"/>
              <a:gd name="T30" fmla="*/ 498 w 515"/>
              <a:gd name="T31" fmla="*/ 489 h 709"/>
              <a:gd name="T32" fmla="*/ 515 w 515"/>
              <a:gd name="T33" fmla="*/ 546 h 709"/>
              <a:gd name="T34" fmla="*/ 511 w 515"/>
              <a:gd name="T35" fmla="*/ 553 h 709"/>
              <a:gd name="T36" fmla="*/ 504 w 515"/>
              <a:gd name="T37" fmla="*/ 558 h 709"/>
              <a:gd name="T38" fmla="*/ 499 w 515"/>
              <a:gd name="T39" fmla="*/ 562 h 709"/>
              <a:gd name="T40" fmla="*/ 463 w 515"/>
              <a:gd name="T41" fmla="*/ 581 h 709"/>
              <a:gd name="T42" fmla="*/ 439 w 515"/>
              <a:gd name="T43" fmla="*/ 613 h 709"/>
              <a:gd name="T44" fmla="*/ 423 w 515"/>
              <a:gd name="T45" fmla="*/ 653 h 709"/>
              <a:gd name="T46" fmla="*/ 403 w 515"/>
              <a:gd name="T47" fmla="*/ 679 h 709"/>
              <a:gd name="T48" fmla="*/ 372 w 515"/>
              <a:gd name="T49" fmla="*/ 695 h 709"/>
              <a:gd name="T50" fmla="*/ 342 w 515"/>
              <a:gd name="T51" fmla="*/ 708 h 709"/>
              <a:gd name="T52" fmla="*/ 293 w 515"/>
              <a:gd name="T53" fmla="*/ 707 h 709"/>
              <a:gd name="T54" fmla="*/ 239 w 515"/>
              <a:gd name="T55" fmla="*/ 703 h 709"/>
              <a:gd name="T56" fmla="*/ 201 w 515"/>
              <a:gd name="T57" fmla="*/ 562 h 709"/>
              <a:gd name="T58" fmla="*/ 161 w 515"/>
              <a:gd name="T59" fmla="*/ 415 h 709"/>
              <a:gd name="T60" fmla="*/ 154 w 515"/>
              <a:gd name="T61" fmla="*/ 383 h 709"/>
              <a:gd name="T62" fmla="*/ 145 w 515"/>
              <a:gd name="T63" fmla="*/ 346 h 709"/>
              <a:gd name="T64" fmla="*/ 131 w 515"/>
              <a:gd name="T65" fmla="*/ 321 h 709"/>
              <a:gd name="T66" fmla="*/ 110 w 515"/>
              <a:gd name="T67" fmla="*/ 316 h 709"/>
              <a:gd name="T68" fmla="*/ 88 w 515"/>
              <a:gd name="T69" fmla="*/ 315 h 709"/>
              <a:gd name="T70" fmla="*/ 71 w 515"/>
              <a:gd name="T71" fmla="*/ 227 h 709"/>
              <a:gd name="T72" fmla="*/ 45 w 515"/>
              <a:gd name="T73" fmla="*/ 150 h 709"/>
              <a:gd name="T74" fmla="*/ 15 w 515"/>
              <a:gd name="T75" fmla="*/ 77 h 709"/>
              <a:gd name="T76" fmla="*/ 25 w 515"/>
              <a:gd name="T77" fmla="*/ 39 h 709"/>
              <a:gd name="T78" fmla="*/ 54 w 515"/>
              <a:gd name="T79" fmla="*/ 40 h 709"/>
              <a:gd name="T80" fmla="*/ 94 w 515"/>
              <a:gd name="T81" fmla="*/ 39 h 709"/>
              <a:gd name="T82" fmla="*/ 101 w 515"/>
              <a:gd name="T83" fmla="*/ 39 h 709"/>
              <a:gd name="T84" fmla="*/ 109 w 515"/>
              <a:gd name="T85" fmla="*/ 39 h 709"/>
              <a:gd name="T86" fmla="*/ 114 w 515"/>
              <a:gd name="T87" fmla="*/ 37 h 709"/>
              <a:gd name="T88" fmla="*/ 143 w 515"/>
              <a:gd name="T89" fmla="*/ 37 h 709"/>
              <a:gd name="T90" fmla="*/ 151 w 515"/>
              <a:gd name="T91" fmla="*/ 38 h 709"/>
              <a:gd name="T92" fmla="*/ 157 w 515"/>
              <a:gd name="T93" fmla="*/ 37 h 709"/>
              <a:gd name="T94" fmla="*/ 177 w 515"/>
              <a:gd name="T95" fmla="*/ 31 h 709"/>
              <a:gd name="T96" fmla="*/ 204 w 515"/>
              <a:gd name="T97" fmla="*/ 16 h 709"/>
              <a:gd name="T98" fmla="*/ 231 w 515"/>
              <a:gd name="T9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5" h="709">
                <a:moveTo>
                  <a:pt x="231" y="0"/>
                </a:moveTo>
                <a:lnTo>
                  <a:pt x="243" y="6"/>
                </a:lnTo>
                <a:lnTo>
                  <a:pt x="256" y="17"/>
                </a:lnTo>
                <a:lnTo>
                  <a:pt x="269" y="27"/>
                </a:lnTo>
                <a:lnTo>
                  <a:pt x="282" y="37"/>
                </a:lnTo>
                <a:lnTo>
                  <a:pt x="297" y="42"/>
                </a:lnTo>
                <a:lnTo>
                  <a:pt x="311" y="43"/>
                </a:lnTo>
                <a:lnTo>
                  <a:pt x="325" y="37"/>
                </a:lnTo>
                <a:lnTo>
                  <a:pt x="337" y="59"/>
                </a:lnTo>
                <a:lnTo>
                  <a:pt x="349" y="80"/>
                </a:lnTo>
                <a:lnTo>
                  <a:pt x="371" y="89"/>
                </a:lnTo>
                <a:lnTo>
                  <a:pt x="392" y="99"/>
                </a:lnTo>
                <a:lnTo>
                  <a:pt x="391" y="116"/>
                </a:lnTo>
                <a:lnTo>
                  <a:pt x="389" y="136"/>
                </a:lnTo>
                <a:lnTo>
                  <a:pt x="388" y="137"/>
                </a:lnTo>
                <a:lnTo>
                  <a:pt x="388" y="141"/>
                </a:lnTo>
                <a:lnTo>
                  <a:pt x="388" y="144"/>
                </a:lnTo>
                <a:lnTo>
                  <a:pt x="388" y="148"/>
                </a:lnTo>
                <a:lnTo>
                  <a:pt x="388" y="151"/>
                </a:lnTo>
                <a:lnTo>
                  <a:pt x="389" y="153"/>
                </a:lnTo>
                <a:lnTo>
                  <a:pt x="396" y="221"/>
                </a:lnTo>
                <a:lnTo>
                  <a:pt x="404" y="289"/>
                </a:lnTo>
                <a:lnTo>
                  <a:pt x="412" y="354"/>
                </a:lnTo>
                <a:lnTo>
                  <a:pt x="413" y="379"/>
                </a:lnTo>
                <a:lnTo>
                  <a:pt x="416" y="401"/>
                </a:lnTo>
                <a:lnTo>
                  <a:pt x="420" y="422"/>
                </a:lnTo>
                <a:lnTo>
                  <a:pt x="426" y="435"/>
                </a:lnTo>
                <a:lnTo>
                  <a:pt x="436" y="448"/>
                </a:lnTo>
                <a:lnTo>
                  <a:pt x="447" y="461"/>
                </a:lnTo>
                <a:lnTo>
                  <a:pt x="453" y="474"/>
                </a:lnTo>
                <a:lnTo>
                  <a:pt x="476" y="481"/>
                </a:lnTo>
                <a:lnTo>
                  <a:pt x="498" y="489"/>
                </a:lnTo>
                <a:lnTo>
                  <a:pt x="506" y="517"/>
                </a:lnTo>
                <a:lnTo>
                  <a:pt x="515" y="546"/>
                </a:lnTo>
                <a:lnTo>
                  <a:pt x="512" y="550"/>
                </a:lnTo>
                <a:lnTo>
                  <a:pt x="511" y="553"/>
                </a:lnTo>
                <a:lnTo>
                  <a:pt x="508" y="555"/>
                </a:lnTo>
                <a:lnTo>
                  <a:pt x="504" y="558"/>
                </a:lnTo>
                <a:lnTo>
                  <a:pt x="502" y="559"/>
                </a:lnTo>
                <a:lnTo>
                  <a:pt x="499" y="562"/>
                </a:lnTo>
                <a:lnTo>
                  <a:pt x="478" y="570"/>
                </a:lnTo>
                <a:lnTo>
                  <a:pt x="463" y="581"/>
                </a:lnTo>
                <a:lnTo>
                  <a:pt x="450" y="596"/>
                </a:lnTo>
                <a:lnTo>
                  <a:pt x="439" y="613"/>
                </a:lnTo>
                <a:lnTo>
                  <a:pt x="431" y="632"/>
                </a:lnTo>
                <a:lnTo>
                  <a:pt x="423" y="653"/>
                </a:lnTo>
                <a:lnTo>
                  <a:pt x="418" y="675"/>
                </a:lnTo>
                <a:lnTo>
                  <a:pt x="403" y="679"/>
                </a:lnTo>
                <a:lnTo>
                  <a:pt x="388" y="687"/>
                </a:lnTo>
                <a:lnTo>
                  <a:pt x="372" y="695"/>
                </a:lnTo>
                <a:lnTo>
                  <a:pt x="358" y="703"/>
                </a:lnTo>
                <a:lnTo>
                  <a:pt x="342" y="708"/>
                </a:lnTo>
                <a:lnTo>
                  <a:pt x="318" y="709"/>
                </a:lnTo>
                <a:lnTo>
                  <a:pt x="293" y="707"/>
                </a:lnTo>
                <a:lnTo>
                  <a:pt x="267" y="703"/>
                </a:lnTo>
                <a:lnTo>
                  <a:pt x="239" y="703"/>
                </a:lnTo>
                <a:lnTo>
                  <a:pt x="221" y="635"/>
                </a:lnTo>
                <a:lnTo>
                  <a:pt x="201" y="562"/>
                </a:lnTo>
                <a:lnTo>
                  <a:pt x="181" y="487"/>
                </a:lnTo>
                <a:lnTo>
                  <a:pt x="161" y="415"/>
                </a:lnTo>
                <a:lnTo>
                  <a:pt x="157" y="401"/>
                </a:lnTo>
                <a:lnTo>
                  <a:pt x="154" y="383"/>
                </a:lnTo>
                <a:lnTo>
                  <a:pt x="151" y="364"/>
                </a:lnTo>
                <a:lnTo>
                  <a:pt x="145" y="346"/>
                </a:lnTo>
                <a:lnTo>
                  <a:pt x="139" y="332"/>
                </a:lnTo>
                <a:lnTo>
                  <a:pt x="131" y="321"/>
                </a:lnTo>
                <a:lnTo>
                  <a:pt x="122" y="317"/>
                </a:lnTo>
                <a:lnTo>
                  <a:pt x="110" y="316"/>
                </a:lnTo>
                <a:lnTo>
                  <a:pt x="98" y="316"/>
                </a:lnTo>
                <a:lnTo>
                  <a:pt x="88" y="315"/>
                </a:lnTo>
                <a:lnTo>
                  <a:pt x="81" y="269"/>
                </a:lnTo>
                <a:lnTo>
                  <a:pt x="71" y="227"/>
                </a:lnTo>
                <a:lnTo>
                  <a:pt x="59" y="188"/>
                </a:lnTo>
                <a:lnTo>
                  <a:pt x="45" y="150"/>
                </a:lnTo>
                <a:lnTo>
                  <a:pt x="29" y="114"/>
                </a:lnTo>
                <a:lnTo>
                  <a:pt x="15" y="77"/>
                </a:lnTo>
                <a:lnTo>
                  <a:pt x="0" y="39"/>
                </a:lnTo>
                <a:lnTo>
                  <a:pt x="25" y="39"/>
                </a:lnTo>
                <a:lnTo>
                  <a:pt x="38" y="40"/>
                </a:lnTo>
                <a:lnTo>
                  <a:pt x="54" y="40"/>
                </a:lnTo>
                <a:lnTo>
                  <a:pt x="66" y="39"/>
                </a:lnTo>
                <a:lnTo>
                  <a:pt x="94" y="39"/>
                </a:lnTo>
                <a:lnTo>
                  <a:pt x="97" y="38"/>
                </a:lnTo>
                <a:lnTo>
                  <a:pt x="101" y="39"/>
                </a:lnTo>
                <a:lnTo>
                  <a:pt x="105" y="39"/>
                </a:lnTo>
                <a:lnTo>
                  <a:pt x="109" y="39"/>
                </a:lnTo>
                <a:lnTo>
                  <a:pt x="111" y="38"/>
                </a:lnTo>
                <a:lnTo>
                  <a:pt x="114" y="37"/>
                </a:lnTo>
                <a:lnTo>
                  <a:pt x="140" y="37"/>
                </a:lnTo>
                <a:lnTo>
                  <a:pt x="143" y="37"/>
                </a:lnTo>
                <a:lnTo>
                  <a:pt x="147" y="37"/>
                </a:lnTo>
                <a:lnTo>
                  <a:pt x="151" y="38"/>
                </a:lnTo>
                <a:lnTo>
                  <a:pt x="154" y="38"/>
                </a:lnTo>
                <a:lnTo>
                  <a:pt x="157" y="37"/>
                </a:lnTo>
                <a:lnTo>
                  <a:pt x="160" y="35"/>
                </a:lnTo>
                <a:lnTo>
                  <a:pt x="177" y="31"/>
                </a:lnTo>
                <a:lnTo>
                  <a:pt x="191" y="25"/>
                </a:lnTo>
                <a:lnTo>
                  <a:pt x="204" y="16"/>
                </a:lnTo>
                <a:lnTo>
                  <a:pt x="217" y="6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23"/>
          <p:cNvSpPr>
            <a:spLocks/>
          </p:cNvSpPr>
          <p:nvPr/>
        </p:nvSpPr>
        <p:spPr bwMode="auto">
          <a:xfrm>
            <a:off x="2811049" y="4555254"/>
            <a:ext cx="833082" cy="575984"/>
          </a:xfrm>
          <a:custGeom>
            <a:avLst/>
            <a:gdLst>
              <a:gd name="T0" fmla="*/ 742 w 836"/>
              <a:gd name="T1" fmla="*/ 32 h 578"/>
              <a:gd name="T2" fmla="*/ 778 w 836"/>
              <a:gd name="T3" fmla="*/ 62 h 578"/>
              <a:gd name="T4" fmla="*/ 806 w 836"/>
              <a:gd name="T5" fmla="*/ 203 h 578"/>
              <a:gd name="T6" fmla="*/ 829 w 836"/>
              <a:gd name="T7" fmla="*/ 234 h 578"/>
              <a:gd name="T8" fmla="*/ 831 w 836"/>
              <a:gd name="T9" fmla="*/ 265 h 578"/>
              <a:gd name="T10" fmla="*/ 832 w 836"/>
              <a:gd name="T11" fmla="*/ 277 h 578"/>
              <a:gd name="T12" fmla="*/ 832 w 836"/>
              <a:gd name="T13" fmla="*/ 315 h 578"/>
              <a:gd name="T14" fmla="*/ 835 w 836"/>
              <a:gd name="T15" fmla="*/ 349 h 578"/>
              <a:gd name="T16" fmla="*/ 833 w 836"/>
              <a:gd name="T17" fmla="*/ 362 h 578"/>
              <a:gd name="T18" fmla="*/ 823 w 836"/>
              <a:gd name="T19" fmla="*/ 384 h 578"/>
              <a:gd name="T20" fmla="*/ 768 w 836"/>
              <a:gd name="T21" fmla="*/ 410 h 578"/>
              <a:gd name="T22" fmla="*/ 754 w 836"/>
              <a:gd name="T23" fmla="*/ 410 h 578"/>
              <a:gd name="T24" fmla="*/ 720 w 836"/>
              <a:gd name="T25" fmla="*/ 413 h 578"/>
              <a:gd name="T26" fmla="*/ 705 w 836"/>
              <a:gd name="T27" fmla="*/ 413 h 578"/>
              <a:gd name="T28" fmla="*/ 615 w 836"/>
              <a:gd name="T29" fmla="*/ 414 h 578"/>
              <a:gd name="T30" fmla="*/ 606 w 836"/>
              <a:gd name="T31" fmla="*/ 362 h 578"/>
              <a:gd name="T32" fmla="*/ 585 w 836"/>
              <a:gd name="T33" fmla="*/ 319 h 578"/>
              <a:gd name="T34" fmla="*/ 549 w 836"/>
              <a:gd name="T35" fmla="*/ 297 h 578"/>
              <a:gd name="T36" fmla="*/ 513 w 836"/>
              <a:gd name="T37" fmla="*/ 294 h 578"/>
              <a:gd name="T38" fmla="*/ 466 w 836"/>
              <a:gd name="T39" fmla="*/ 319 h 578"/>
              <a:gd name="T40" fmla="*/ 440 w 836"/>
              <a:gd name="T41" fmla="*/ 352 h 578"/>
              <a:gd name="T42" fmla="*/ 432 w 836"/>
              <a:gd name="T43" fmla="*/ 395 h 578"/>
              <a:gd name="T44" fmla="*/ 396 w 836"/>
              <a:gd name="T45" fmla="*/ 446 h 578"/>
              <a:gd name="T46" fmla="*/ 354 w 836"/>
              <a:gd name="T47" fmla="*/ 490 h 578"/>
              <a:gd name="T48" fmla="*/ 286 w 836"/>
              <a:gd name="T49" fmla="*/ 557 h 578"/>
              <a:gd name="T50" fmla="*/ 251 w 836"/>
              <a:gd name="T51" fmla="*/ 578 h 578"/>
              <a:gd name="T52" fmla="*/ 178 w 836"/>
              <a:gd name="T53" fmla="*/ 570 h 578"/>
              <a:gd name="T54" fmla="*/ 97 w 836"/>
              <a:gd name="T55" fmla="*/ 567 h 578"/>
              <a:gd name="T56" fmla="*/ 17 w 836"/>
              <a:gd name="T57" fmla="*/ 575 h 578"/>
              <a:gd name="T58" fmla="*/ 67 w 836"/>
              <a:gd name="T59" fmla="*/ 430 h 578"/>
              <a:gd name="T60" fmla="*/ 68 w 836"/>
              <a:gd name="T61" fmla="*/ 370 h 578"/>
              <a:gd name="T62" fmla="*/ 41 w 836"/>
              <a:gd name="T63" fmla="*/ 315 h 578"/>
              <a:gd name="T64" fmla="*/ 22 w 836"/>
              <a:gd name="T65" fmla="*/ 271 h 578"/>
              <a:gd name="T66" fmla="*/ 38 w 836"/>
              <a:gd name="T67" fmla="*/ 238 h 578"/>
              <a:gd name="T68" fmla="*/ 100 w 836"/>
              <a:gd name="T69" fmla="*/ 92 h 578"/>
              <a:gd name="T70" fmla="*/ 103 w 836"/>
              <a:gd name="T71" fmla="*/ 41 h 578"/>
              <a:gd name="T72" fmla="*/ 93 w 836"/>
              <a:gd name="T73" fmla="*/ 32 h 578"/>
              <a:gd name="T74" fmla="*/ 174 w 836"/>
              <a:gd name="T75" fmla="*/ 71 h 578"/>
              <a:gd name="T76" fmla="*/ 191 w 836"/>
              <a:gd name="T77" fmla="*/ 97 h 578"/>
              <a:gd name="T78" fmla="*/ 203 w 836"/>
              <a:gd name="T79" fmla="*/ 96 h 578"/>
              <a:gd name="T80" fmla="*/ 278 w 836"/>
              <a:gd name="T81" fmla="*/ 93 h 578"/>
              <a:gd name="T82" fmla="*/ 345 w 836"/>
              <a:gd name="T83" fmla="*/ 39 h 578"/>
              <a:gd name="T84" fmla="*/ 380 w 836"/>
              <a:gd name="T85" fmla="*/ 7 h 578"/>
              <a:gd name="T86" fmla="*/ 406 w 836"/>
              <a:gd name="T87" fmla="*/ 7 h 578"/>
              <a:gd name="T88" fmla="*/ 421 w 836"/>
              <a:gd name="T89" fmla="*/ 7 h 578"/>
              <a:gd name="T90" fmla="*/ 496 w 836"/>
              <a:gd name="T91" fmla="*/ 84 h 578"/>
              <a:gd name="T92" fmla="*/ 560 w 836"/>
              <a:gd name="T93" fmla="*/ 99 h 578"/>
              <a:gd name="T94" fmla="*/ 624 w 836"/>
              <a:gd name="T95" fmla="*/ 97 h 578"/>
              <a:gd name="T96" fmla="*/ 635 w 836"/>
              <a:gd name="T97" fmla="*/ 96 h 578"/>
              <a:gd name="T98" fmla="*/ 664 w 836"/>
              <a:gd name="T99" fmla="*/ 4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36" h="578">
                <a:moveTo>
                  <a:pt x="687" y="0"/>
                </a:moveTo>
                <a:lnTo>
                  <a:pt x="709" y="12"/>
                </a:lnTo>
                <a:lnTo>
                  <a:pt x="731" y="26"/>
                </a:lnTo>
                <a:lnTo>
                  <a:pt x="742" y="32"/>
                </a:lnTo>
                <a:lnTo>
                  <a:pt x="755" y="38"/>
                </a:lnTo>
                <a:lnTo>
                  <a:pt x="767" y="45"/>
                </a:lnTo>
                <a:lnTo>
                  <a:pt x="775" y="52"/>
                </a:lnTo>
                <a:lnTo>
                  <a:pt x="778" y="62"/>
                </a:lnTo>
                <a:lnTo>
                  <a:pt x="782" y="75"/>
                </a:lnTo>
                <a:lnTo>
                  <a:pt x="785" y="86"/>
                </a:lnTo>
                <a:lnTo>
                  <a:pt x="798" y="143"/>
                </a:lnTo>
                <a:lnTo>
                  <a:pt x="806" y="203"/>
                </a:lnTo>
                <a:lnTo>
                  <a:pt x="812" y="211"/>
                </a:lnTo>
                <a:lnTo>
                  <a:pt x="819" y="217"/>
                </a:lnTo>
                <a:lnTo>
                  <a:pt x="824" y="225"/>
                </a:lnTo>
                <a:lnTo>
                  <a:pt x="829" y="234"/>
                </a:lnTo>
                <a:lnTo>
                  <a:pt x="832" y="245"/>
                </a:lnTo>
                <a:lnTo>
                  <a:pt x="831" y="259"/>
                </a:lnTo>
                <a:lnTo>
                  <a:pt x="831" y="261"/>
                </a:lnTo>
                <a:lnTo>
                  <a:pt x="831" y="265"/>
                </a:lnTo>
                <a:lnTo>
                  <a:pt x="831" y="269"/>
                </a:lnTo>
                <a:lnTo>
                  <a:pt x="831" y="272"/>
                </a:lnTo>
                <a:lnTo>
                  <a:pt x="831" y="275"/>
                </a:lnTo>
                <a:lnTo>
                  <a:pt x="832" y="277"/>
                </a:lnTo>
                <a:lnTo>
                  <a:pt x="832" y="305"/>
                </a:lnTo>
                <a:lnTo>
                  <a:pt x="832" y="307"/>
                </a:lnTo>
                <a:lnTo>
                  <a:pt x="832" y="311"/>
                </a:lnTo>
                <a:lnTo>
                  <a:pt x="832" y="315"/>
                </a:lnTo>
                <a:lnTo>
                  <a:pt x="832" y="318"/>
                </a:lnTo>
                <a:lnTo>
                  <a:pt x="833" y="320"/>
                </a:lnTo>
                <a:lnTo>
                  <a:pt x="835" y="323"/>
                </a:lnTo>
                <a:lnTo>
                  <a:pt x="835" y="349"/>
                </a:lnTo>
                <a:lnTo>
                  <a:pt x="835" y="352"/>
                </a:lnTo>
                <a:lnTo>
                  <a:pt x="835" y="356"/>
                </a:lnTo>
                <a:lnTo>
                  <a:pt x="833" y="358"/>
                </a:lnTo>
                <a:lnTo>
                  <a:pt x="833" y="362"/>
                </a:lnTo>
                <a:lnTo>
                  <a:pt x="835" y="365"/>
                </a:lnTo>
                <a:lnTo>
                  <a:pt x="836" y="367"/>
                </a:lnTo>
                <a:lnTo>
                  <a:pt x="836" y="376"/>
                </a:lnTo>
                <a:lnTo>
                  <a:pt x="823" y="384"/>
                </a:lnTo>
                <a:lnTo>
                  <a:pt x="811" y="392"/>
                </a:lnTo>
                <a:lnTo>
                  <a:pt x="799" y="400"/>
                </a:lnTo>
                <a:lnTo>
                  <a:pt x="785" y="408"/>
                </a:lnTo>
                <a:lnTo>
                  <a:pt x="768" y="410"/>
                </a:lnTo>
                <a:lnTo>
                  <a:pt x="765" y="412"/>
                </a:lnTo>
                <a:lnTo>
                  <a:pt x="762" y="410"/>
                </a:lnTo>
                <a:lnTo>
                  <a:pt x="758" y="410"/>
                </a:lnTo>
                <a:lnTo>
                  <a:pt x="754" y="410"/>
                </a:lnTo>
                <a:lnTo>
                  <a:pt x="751" y="412"/>
                </a:lnTo>
                <a:lnTo>
                  <a:pt x="748" y="413"/>
                </a:lnTo>
                <a:lnTo>
                  <a:pt x="722" y="413"/>
                </a:lnTo>
                <a:lnTo>
                  <a:pt x="720" y="413"/>
                </a:lnTo>
                <a:lnTo>
                  <a:pt x="716" y="413"/>
                </a:lnTo>
                <a:lnTo>
                  <a:pt x="712" y="412"/>
                </a:lnTo>
                <a:lnTo>
                  <a:pt x="708" y="412"/>
                </a:lnTo>
                <a:lnTo>
                  <a:pt x="705" y="413"/>
                </a:lnTo>
                <a:lnTo>
                  <a:pt x="703" y="414"/>
                </a:lnTo>
                <a:lnTo>
                  <a:pt x="637" y="414"/>
                </a:lnTo>
                <a:lnTo>
                  <a:pt x="627" y="414"/>
                </a:lnTo>
                <a:lnTo>
                  <a:pt x="615" y="414"/>
                </a:lnTo>
                <a:lnTo>
                  <a:pt x="606" y="413"/>
                </a:lnTo>
                <a:lnTo>
                  <a:pt x="605" y="396"/>
                </a:lnTo>
                <a:lnTo>
                  <a:pt x="605" y="379"/>
                </a:lnTo>
                <a:lnTo>
                  <a:pt x="606" y="362"/>
                </a:lnTo>
                <a:lnTo>
                  <a:pt x="605" y="346"/>
                </a:lnTo>
                <a:lnTo>
                  <a:pt x="600" y="332"/>
                </a:lnTo>
                <a:lnTo>
                  <a:pt x="594" y="326"/>
                </a:lnTo>
                <a:lnTo>
                  <a:pt x="585" y="319"/>
                </a:lnTo>
                <a:lnTo>
                  <a:pt x="575" y="314"/>
                </a:lnTo>
                <a:lnTo>
                  <a:pt x="567" y="310"/>
                </a:lnTo>
                <a:lnTo>
                  <a:pt x="558" y="303"/>
                </a:lnTo>
                <a:lnTo>
                  <a:pt x="549" y="297"/>
                </a:lnTo>
                <a:lnTo>
                  <a:pt x="538" y="292"/>
                </a:lnTo>
                <a:lnTo>
                  <a:pt x="530" y="290"/>
                </a:lnTo>
                <a:lnTo>
                  <a:pt x="523" y="292"/>
                </a:lnTo>
                <a:lnTo>
                  <a:pt x="513" y="294"/>
                </a:lnTo>
                <a:lnTo>
                  <a:pt x="504" y="299"/>
                </a:lnTo>
                <a:lnTo>
                  <a:pt x="498" y="303"/>
                </a:lnTo>
                <a:lnTo>
                  <a:pt x="481" y="311"/>
                </a:lnTo>
                <a:lnTo>
                  <a:pt x="466" y="319"/>
                </a:lnTo>
                <a:lnTo>
                  <a:pt x="460" y="324"/>
                </a:lnTo>
                <a:lnTo>
                  <a:pt x="453" y="333"/>
                </a:lnTo>
                <a:lnTo>
                  <a:pt x="446" y="342"/>
                </a:lnTo>
                <a:lnTo>
                  <a:pt x="440" y="352"/>
                </a:lnTo>
                <a:lnTo>
                  <a:pt x="436" y="358"/>
                </a:lnTo>
                <a:lnTo>
                  <a:pt x="434" y="370"/>
                </a:lnTo>
                <a:lnTo>
                  <a:pt x="432" y="383"/>
                </a:lnTo>
                <a:lnTo>
                  <a:pt x="432" y="395"/>
                </a:lnTo>
                <a:lnTo>
                  <a:pt x="431" y="407"/>
                </a:lnTo>
                <a:lnTo>
                  <a:pt x="427" y="414"/>
                </a:lnTo>
                <a:lnTo>
                  <a:pt x="421" y="421"/>
                </a:lnTo>
                <a:lnTo>
                  <a:pt x="396" y="446"/>
                </a:lnTo>
                <a:lnTo>
                  <a:pt x="363" y="478"/>
                </a:lnTo>
                <a:lnTo>
                  <a:pt x="361" y="482"/>
                </a:lnTo>
                <a:lnTo>
                  <a:pt x="357" y="486"/>
                </a:lnTo>
                <a:lnTo>
                  <a:pt x="354" y="490"/>
                </a:lnTo>
                <a:lnTo>
                  <a:pt x="350" y="493"/>
                </a:lnTo>
                <a:lnTo>
                  <a:pt x="325" y="518"/>
                </a:lnTo>
                <a:lnTo>
                  <a:pt x="293" y="550"/>
                </a:lnTo>
                <a:lnTo>
                  <a:pt x="286" y="557"/>
                </a:lnTo>
                <a:lnTo>
                  <a:pt x="281" y="565"/>
                </a:lnTo>
                <a:lnTo>
                  <a:pt x="276" y="571"/>
                </a:lnTo>
                <a:lnTo>
                  <a:pt x="268" y="575"/>
                </a:lnTo>
                <a:lnTo>
                  <a:pt x="251" y="578"/>
                </a:lnTo>
                <a:lnTo>
                  <a:pt x="231" y="578"/>
                </a:lnTo>
                <a:lnTo>
                  <a:pt x="213" y="576"/>
                </a:lnTo>
                <a:lnTo>
                  <a:pt x="196" y="575"/>
                </a:lnTo>
                <a:lnTo>
                  <a:pt x="178" y="570"/>
                </a:lnTo>
                <a:lnTo>
                  <a:pt x="162" y="562"/>
                </a:lnTo>
                <a:lnTo>
                  <a:pt x="145" y="558"/>
                </a:lnTo>
                <a:lnTo>
                  <a:pt x="120" y="561"/>
                </a:lnTo>
                <a:lnTo>
                  <a:pt x="97" y="567"/>
                </a:lnTo>
                <a:lnTo>
                  <a:pt x="73" y="574"/>
                </a:lnTo>
                <a:lnTo>
                  <a:pt x="51" y="578"/>
                </a:lnTo>
                <a:lnTo>
                  <a:pt x="34" y="578"/>
                </a:lnTo>
                <a:lnTo>
                  <a:pt x="17" y="575"/>
                </a:lnTo>
                <a:lnTo>
                  <a:pt x="0" y="572"/>
                </a:lnTo>
                <a:lnTo>
                  <a:pt x="29" y="510"/>
                </a:lnTo>
                <a:lnTo>
                  <a:pt x="59" y="446"/>
                </a:lnTo>
                <a:lnTo>
                  <a:pt x="67" y="430"/>
                </a:lnTo>
                <a:lnTo>
                  <a:pt x="75" y="416"/>
                </a:lnTo>
                <a:lnTo>
                  <a:pt x="79" y="401"/>
                </a:lnTo>
                <a:lnTo>
                  <a:pt x="76" y="387"/>
                </a:lnTo>
                <a:lnTo>
                  <a:pt x="68" y="370"/>
                </a:lnTo>
                <a:lnTo>
                  <a:pt x="59" y="353"/>
                </a:lnTo>
                <a:lnTo>
                  <a:pt x="51" y="336"/>
                </a:lnTo>
                <a:lnTo>
                  <a:pt x="46" y="327"/>
                </a:lnTo>
                <a:lnTo>
                  <a:pt x="41" y="315"/>
                </a:lnTo>
                <a:lnTo>
                  <a:pt x="34" y="302"/>
                </a:lnTo>
                <a:lnTo>
                  <a:pt x="29" y="290"/>
                </a:lnTo>
                <a:lnTo>
                  <a:pt x="24" y="278"/>
                </a:lnTo>
                <a:lnTo>
                  <a:pt x="22" y="271"/>
                </a:lnTo>
                <a:lnTo>
                  <a:pt x="24" y="264"/>
                </a:lnTo>
                <a:lnTo>
                  <a:pt x="28" y="255"/>
                </a:lnTo>
                <a:lnTo>
                  <a:pt x="33" y="246"/>
                </a:lnTo>
                <a:lnTo>
                  <a:pt x="38" y="238"/>
                </a:lnTo>
                <a:lnTo>
                  <a:pt x="55" y="201"/>
                </a:lnTo>
                <a:lnTo>
                  <a:pt x="72" y="166"/>
                </a:lnTo>
                <a:lnTo>
                  <a:pt x="88" y="130"/>
                </a:lnTo>
                <a:lnTo>
                  <a:pt x="100" y="92"/>
                </a:lnTo>
                <a:lnTo>
                  <a:pt x="107" y="51"/>
                </a:lnTo>
                <a:lnTo>
                  <a:pt x="107" y="47"/>
                </a:lnTo>
                <a:lnTo>
                  <a:pt x="105" y="43"/>
                </a:lnTo>
                <a:lnTo>
                  <a:pt x="103" y="41"/>
                </a:lnTo>
                <a:lnTo>
                  <a:pt x="100" y="39"/>
                </a:lnTo>
                <a:lnTo>
                  <a:pt x="97" y="37"/>
                </a:lnTo>
                <a:lnTo>
                  <a:pt x="96" y="34"/>
                </a:lnTo>
                <a:lnTo>
                  <a:pt x="93" y="32"/>
                </a:lnTo>
                <a:lnTo>
                  <a:pt x="130" y="37"/>
                </a:lnTo>
                <a:lnTo>
                  <a:pt x="163" y="43"/>
                </a:lnTo>
                <a:lnTo>
                  <a:pt x="169" y="56"/>
                </a:lnTo>
                <a:lnTo>
                  <a:pt x="174" y="71"/>
                </a:lnTo>
                <a:lnTo>
                  <a:pt x="179" y="84"/>
                </a:lnTo>
                <a:lnTo>
                  <a:pt x="187" y="96"/>
                </a:lnTo>
                <a:lnTo>
                  <a:pt x="188" y="96"/>
                </a:lnTo>
                <a:lnTo>
                  <a:pt x="191" y="97"/>
                </a:lnTo>
                <a:lnTo>
                  <a:pt x="195" y="97"/>
                </a:lnTo>
                <a:lnTo>
                  <a:pt x="199" y="97"/>
                </a:lnTo>
                <a:lnTo>
                  <a:pt x="201" y="96"/>
                </a:lnTo>
                <a:lnTo>
                  <a:pt x="203" y="96"/>
                </a:lnTo>
                <a:lnTo>
                  <a:pt x="237" y="96"/>
                </a:lnTo>
                <a:lnTo>
                  <a:pt x="251" y="96"/>
                </a:lnTo>
                <a:lnTo>
                  <a:pt x="265" y="96"/>
                </a:lnTo>
                <a:lnTo>
                  <a:pt x="278" y="93"/>
                </a:lnTo>
                <a:lnTo>
                  <a:pt x="295" y="82"/>
                </a:lnTo>
                <a:lnTo>
                  <a:pt x="314" y="67"/>
                </a:lnTo>
                <a:lnTo>
                  <a:pt x="332" y="50"/>
                </a:lnTo>
                <a:lnTo>
                  <a:pt x="345" y="39"/>
                </a:lnTo>
                <a:lnTo>
                  <a:pt x="358" y="28"/>
                </a:lnTo>
                <a:lnTo>
                  <a:pt x="366" y="20"/>
                </a:lnTo>
                <a:lnTo>
                  <a:pt x="372" y="13"/>
                </a:lnTo>
                <a:lnTo>
                  <a:pt x="380" y="7"/>
                </a:lnTo>
                <a:lnTo>
                  <a:pt x="389" y="4"/>
                </a:lnTo>
                <a:lnTo>
                  <a:pt x="402" y="5"/>
                </a:lnTo>
                <a:lnTo>
                  <a:pt x="404" y="7"/>
                </a:lnTo>
                <a:lnTo>
                  <a:pt x="406" y="7"/>
                </a:lnTo>
                <a:lnTo>
                  <a:pt x="410" y="7"/>
                </a:lnTo>
                <a:lnTo>
                  <a:pt x="414" y="7"/>
                </a:lnTo>
                <a:lnTo>
                  <a:pt x="417" y="7"/>
                </a:lnTo>
                <a:lnTo>
                  <a:pt x="421" y="7"/>
                </a:lnTo>
                <a:lnTo>
                  <a:pt x="461" y="7"/>
                </a:lnTo>
                <a:lnTo>
                  <a:pt x="473" y="42"/>
                </a:lnTo>
                <a:lnTo>
                  <a:pt x="485" y="79"/>
                </a:lnTo>
                <a:lnTo>
                  <a:pt x="496" y="84"/>
                </a:lnTo>
                <a:lnTo>
                  <a:pt x="508" y="90"/>
                </a:lnTo>
                <a:lnTo>
                  <a:pt x="521" y="97"/>
                </a:lnTo>
                <a:lnTo>
                  <a:pt x="534" y="99"/>
                </a:lnTo>
                <a:lnTo>
                  <a:pt x="560" y="99"/>
                </a:lnTo>
                <a:lnTo>
                  <a:pt x="589" y="97"/>
                </a:lnTo>
                <a:lnTo>
                  <a:pt x="618" y="97"/>
                </a:lnTo>
                <a:lnTo>
                  <a:pt x="620" y="97"/>
                </a:lnTo>
                <a:lnTo>
                  <a:pt x="624" y="97"/>
                </a:lnTo>
                <a:lnTo>
                  <a:pt x="627" y="97"/>
                </a:lnTo>
                <a:lnTo>
                  <a:pt x="631" y="97"/>
                </a:lnTo>
                <a:lnTo>
                  <a:pt x="632" y="97"/>
                </a:lnTo>
                <a:lnTo>
                  <a:pt x="635" y="96"/>
                </a:lnTo>
                <a:lnTo>
                  <a:pt x="643" y="86"/>
                </a:lnTo>
                <a:lnTo>
                  <a:pt x="651" y="75"/>
                </a:lnTo>
                <a:lnTo>
                  <a:pt x="658" y="62"/>
                </a:lnTo>
                <a:lnTo>
                  <a:pt x="664" y="47"/>
                </a:lnTo>
                <a:lnTo>
                  <a:pt x="671" y="30"/>
                </a:lnTo>
                <a:lnTo>
                  <a:pt x="678" y="15"/>
                </a:lnTo>
                <a:lnTo>
                  <a:pt x="68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>
            <a:off x="3794633" y="4869685"/>
            <a:ext cx="910809" cy="787243"/>
          </a:xfrm>
          <a:custGeom>
            <a:avLst/>
            <a:gdLst>
              <a:gd name="T0" fmla="*/ 465 w 914"/>
              <a:gd name="T1" fmla="*/ 0 h 790"/>
              <a:gd name="T2" fmla="*/ 569 w 914"/>
              <a:gd name="T3" fmla="*/ 43 h 790"/>
              <a:gd name="T4" fmla="*/ 608 w 914"/>
              <a:gd name="T5" fmla="*/ 196 h 790"/>
              <a:gd name="T6" fmla="*/ 695 w 914"/>
              <a:gd name="T7" fmla="*/ 266 h 790"/>
              <a:gd name="T8" fmla="*/ 718 w 914"/>
              <a:gd name="T9" fmla="*/ 269 h 790"/>
              <a:gd name="T10" fmla="*/ 734 w 914"/>
              <a:gd name="T11" fmla="*/ 268 h 790"/>
              <a:gd name="T12" fmla="*/ 742 w 914"/>
              <a:gd name="T13" fmla="*/ 269 h 790"/>
              <a:gd name="T14" fmla="*/ 748 w 914"/>
              <a:gd name="T15" fmla="*/ 268 h 790"/>
              <a:gd name="T16" fmla="*/ 765 w 914"/>
              <a:gd name="T17" fmla="*/ 268 h 790"/>
              <a:gd name="T18" fmla="*/ 789 w 914"/>
              <a:gd name="T19" fmla="*/ 259 h 790"/>
              <a:gd name="T20" fmla="*/ 807 w 914"/>
              <a:gd name="T21" fmla="*/ 248 h 790"/>
              <a:gd name="T22" fmla="*/ 815 w 914"/>
              <a:gd name="T23" fmla="*/ 270 h 790"/>
              <a:gd name="T24" fmla="*/ 821 w 914"/>
              <a:gd name="T25" fmla="*/ 308 h 790"/>
              <a:gd name="T26" fmla="*/ 836 w 914"/>
              <a:gd name="T27" fmla="*/ 341 h 790"/>
              <a:gd name="T28" fmla="*/ 873 w 914"/>
              <a:gd name="T29" fmla="*/ 417 h 790"/>
              <a:gd name="T30" fmla="*/ 914 w 914"/>
              <a:gd name="T31" fmla="*/ 483 h 790"/>
              <a:gd name="T32" fmla="*/ 889 w 914"/>
              <a:gd name="T33" fmla="*/ 487 h 790"/>
              <a:gd name="T34" fmla="*/ 753 w 914"/>
              <a:gd name="T35" fmla="*/ 614 h 790"/>
              <a:gd name="T36" fmla="*/ 705 w 914"/>
              <a:gd name="T37" fmla="*/ 661 h 790"/>
              <a:gd name="T38" fmla="*/ 672 w 914"/>
              <a:gd name="T39" fmla="*/ 694 h 790"/>
              <a:gd name="T40" fmla="*/ 635 w 914"/>
              <a:gd name="T41" fmla="*/ 721 h 790"/>
              <a:gd name="T42" fmla="*/ 589 w 914"/>
              <a:gd name="T43" fmla="*/ 745 h 790"/>
              <a:gd name="T44" fmla="*/ 556 w 914"/>
              <a:gd name="T45" fmla="*/ 767 h 790"/>
              <a:gd name="T46" fmla="*/ 524 w 914"/>
              <a:gd name="T47" fmla="*/ 783 h 790"/>
              <a:gd name="T48" fmla="*/ 491 w 914"/>
              <a:gd name="T49" fmla="*/ 784 h 790"/>
              <a:gd name="T50" fmla="*/ 423 w 914"/>
              <a:gd name="T51" fmla="*/ 785 h 790"/>
              <a:gd name="T52" fmla="*/ 384 w 914"/>
              <a:gd name="T53" fmla="*/ 789 h 790"/>
              <a:gd name="T54" fmla="*/ 339 w 914"/>
              <a:gd name="T55" fmla="*/ 790 h 790"/>
              <a:gd name="T56" fmla="*/ 308 w 914"/>
              <a:gd name="T57" fmla="*/ 784 h 790"/>
              <a:gd name="T58" fmla="*/ 282 w 914"/>
              <a:gd name="T59" fmla="*/ 766 h 790"/>
              <a:gd name="T60" fmla="*/ 262 w 914"/>
              <a:gd name="T61" fmla="*/ 746 h 790"/>
              <a:gd name="T62" fmla="*/ 256 w 914"/>
              <a:gd name="T63" fmla="*/ 715 h 790"/>
              <a:gd name="T64" fmla="*/ 247 w 914"/>
              <a:gd name="T65" fmla="*/ 686 h 790"/>
              <a:gd name="T66" fmla="*/ 230 w 914"/>
              <a:gd name="T67" fmla="*/ 670 h 790"/>
              <a:gd name="T68" fmla="*/ 205 w 914"/>
              <a:gd name="T69" fmla="*/ 665 h 790"/>
              <a:gd name="T70" fmla="*/ 176 w 914"/>
              <a:gd name="T71" fmla="*/ 660 h 790"/>
              <a:gd name="T72" fmla="*/ 188 w 914"/>
              <a:gd name="T73" fmla="*/ 640 h 790"/>
              <a:gd name="T74" fmla="*/ 183 w 914"/>
              <a:gd name="T75" fmla="*/ 615 h 790"/>
              <a:gd name="T76" fmla="*/ 174 w 914"/>
              <a:gd name="T77" fmla="*/ 588 h 790"/>
              <a:gd name="T78" fmla="*/ 149 w 914"/>
              <a:gd name="T79" fmla="*/ 567 h 790"/>
              <a:gd name="T80" fmla="*/ 119 w 914"/>
              <a:gd name="T81" fmla="*/ 547 h 790"/>
              <a:gd name="T82" fmla="*/ 99 w 914"/>
              <a:gd name="T83" fmla="*/ 522 h 790"/>
              <a:gd name="T84" fmla="*/ 90 w 914"/>
              <a:gd name="T85" fmla="*/ 489 h 790"/>
              <a:gd name="T86" fmla="*/ 85 w 914"/>
              <a:gd name="T87" fmla="*/ 441 h 790"/>
              <a:gd name="T88" fmla="*/ 69 w 914"/>
              <a:gd name="T89" fmla="*/ 308 h 790"/>
              <a:gd name="T90" fmla="*/ 64 w 914"/>
              <a:gd name="T91" fmla="*/ 185 h 790"/>
              <a:gd name="T92" fmla="*/ 21 w 914"/>
              <a:gd name="T93" fmla="*/ 166 h 790"/>
              <a:gd name="T94" fmla="*/ 0 w 914"/>
              <a:gd name="T95" fmla="*/ 127 h 790"/>
              <a:gd name="T96" fmla="*/ 39 w 914"/>
              <a:gd name="T97" fmla="*/ 110 h 790"/>
              <a:gd name="T98" fmla="*/ 73 w 914"/>
              <a:gd name="T99" fmla="*/ 86 h 790"/>
              <a:gd name="T100" fmla="*/ 108 w 914"/>
              <a:gd name="T101" fmla="*/ 74 h 790"/>
              <a:gd name="T102" fmla="*/ 144 w 914"/>
              <a:gd name="T103" fmla="*/ 72 h 790"/>
              <a:gd name="T104" fmla="*/ 176 w 914"/>
              <a:gd name="T105" fmla="*/ 65 h 790"/>
              <a:gd name="T106" fmla="*/ 202 w 914"/>
              <a:gd name="T107" fmla="*/ 29 h 790"/>
              <a:gd name="T108" fmla="*/ 272 w 914"/>
              <a:gd name="T109" fmla="*/ 1 h 790"/>
              <a:gd name="T110" fmla="*/ 304 w 914"/>
              <a:gd name="T111" fmla="*/ 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14" h="790">
                <a:moveTo>
                  <a:pt x="319" y="0"/>
                </a:moveTo>
                <a:lnTo>
                  <a:pt x="465" y="0"/>
                </a:lnTo>
                <a:lnTo>
                  <a:pt x="518" y="21"/>
                </a:lnTo>
                <a:lnTo>
                  <a:pt x="569" y="43"/>
                </a:lnTo>
                <a:lnTo>
                  <a:pt x="589" y="119"/>
                </a:lnTo>
                <a:lnTo>
                  <a:pt x="608" y="196"/>
                </a:lnTo>
                <a:lnTo>
                  <a:pt x="652" y="232"/>
                </a:lnTo>
                <a:lnTo>
                  <a:pt x="695" y="266"/>
                </a:lnTo>
                <a:lnTo>
                  <a:pt x="706" y="269"/>
                </a:lnTo>
                <a:lnTo>
                  <a:pt x="718" y="269"/>
                </a:lnTo>
                <a:lnTo>
                  <a:pt x="731" y="269"/>
                </a:lnTo>
                <a:lnTo>
                  <a:pt x="734" y="268"/>
                </a:lnTo>
                <a:lnTo>
                  <a:pt x="738" y="269"/>
                </a:lnTo>
                <a:lnTo>
                  <a:pt x="742" y="269"/>
                </a:lnTo>
                <a:lnTo>
                  <a:pt x="746" y="269"/>
                </a:lnTo>
                <a:lnTo>
                  <a:pt x="748" y="268"/>
                </a:lnTo>
                <a:lnTo>
                  <a:pt x="751" y="266"/>
                </a:lnTo>
                <a:lnTo>
                  <a:pt x="765" y="268"/>
                </a:lnTo>
                <a:lnTo>
                  <a:pt x="778" y="264"/>
                </a:lnTo>
                <a:lnTo>
                  <a:pt x="789" y="259"/>
                </a:lnTo>
                <a:lnTo>
                  <a:pt x="798" y="253"/>
                </a:lnTo>
                <a:lnTo>
                  <a:pt x="807" y="248"/>
                </a:lnTo>
                <a:lnTo>
                  <a:pt x="816" y="245"/>
                </a:lnTo>
                <a:lnTo>
                  <a:pt x="815" y="270"/>
                </a:lnTo>
                <a:lnTo>
                  <a:pt x="817" y="290"/>
                </a:lnTo>
                <a:lnTo>
                  <a:pt x="821" y="308"/>
                </a:lnTo>
                <a:lnTo>
                  <a:pt x="828" y="324"/>
                </a:lnTo>
                <a:lnTo>
                  <a:pt x="836" y="341"/>
                </a:lnTo>
                <a:lnTo>
                  <a:pt x="854" y="379"/>
                </a:lnTo>
                <a:lnTo>
                  <a:pt x="873" y="417"/>
                </a:lnTo>
                <a:lnTo>
                  <a:pt x="893" y="452"/>
                </a:lnTo>
                <a:lnTo>
                  <a:pt x="914" y="483"/>
                </a:lnTo>
                <a:lnTo>
                  <a:pt x="901" y="486"/>
                </a:lnTo>
                <a:lnTo>
                  <a:pt x="889" y="487"/>
                </a:lnTo>
                <a:lnTo>
                  <a:pt x="876" y="491"/>
                </a:lnTo>
                <a:lnTo>
                  <a:pt x="753" y="614"/>
                </a:lnTo>
                <a:lnTo>
                  <a:pt x="731" y="636"/>
                </a:lnTo>
                <a:lnTo>
                  <a:pt x="705" y="661"/>
                </a:lnTo>
                <a:lnTo>
                  <a:pt x="689" y="678"/>
                </a:lnTo>
                <a:lnTo>
                  <a:pt x="672" y="694"/>
                </a:lnTo>
                <a:lnTo>
                  <a:pt x="654" y="709"/>
                </a:lnTo>
                <a:lnTo>
                  <a:pt x="635" y="721"/>
                </a:lnTo>
                <a:lnTo>
                  <a:pt x="612" y="732"/>
                </a:lnTo>
                <a:lnTo>
                  <a:pt x="589" y="745"/>
                </a:lnTo>
                <a:lnTo>
                  <a:pt x="572" y="755"/>
                </a:lnTo>
                <a:lnTo>
                  <a:pt x="556" y="767"/>
                </a:lnTo>
                <a:lnTo>
                  <a:pt x="539" y="776"/>
                </a:lnTo>
                <a:lnTo>
                  <a:pt x="524" y="783"/>
                </a:lnTo>
                <a:lnTo>
                  <a:pt x="508" y="784"/>
                </a:lnTo>
                <a:lnTo>
                  <a:pt x="491" y="784"/>
                </a:lnTo>
                <a:lnTo>
                  <a:pt x="474" y="784"/>
                </a:lnTo>
                <a:lnTo>
                  <a:pt x="423" y="785"/>
                </a:lnTo>
                <a:lnTo>
                  <a:pt x="405" y="786"/>
                </a:lnTo>
                <a:lnTo>
                  <a:pt x="384" y="789"/>
                </a:lnTo>
                <a:lnTo>
                  <a:pt x="360" y="790"/>
                </a:lnTo>
                <a:lnTo>
                  <a:pt x="339" y="790"/>
                </a:lnTo>
                <a:lnTo>
                  <a:pt x="322" y="789"/>
                </a:lnTo>
                <a:lnTo>
                  <a:pt x="308" y="784"/>
                </a:lnTo>
                <a:lnTo>
                  <a:pt x="295" y="775"/>
                </a:lnTo>
                <a:lnTo>
                  <a:pt x="282" y="766"/>
                </a:lnTo>
                <a:lnTo>
                  <a:pt x="268" y="758"/>
                </a:lnTo>
                <a:lnTo>
                  <a:pt x="262" y="746"/>
                </a:lnTo>
                <a:lnTo>
                  <a:pt x="258" y="732"/>
                </a:lnTo>
                <a:lnTo>
                  <a:pt x="256" y="715"/>
                </a:lnTo>
                <a:lnTo>
                  <a:pt x="252" y="700"/>
                </a:lnTo>
                <a:lnTo>
                  <a:pt x="247" y="686"/>
                </a:lnTo>
                <a:lnTo>
                  <a:pt x="240" y="677"/>
                </a:lnTo>
                <a:lnTo>
                  <a:pt x="230" y="670"/>
                </a:lnTo>
                <a:lnTo>
                  <a:pt x="218" y="666"/>
                </a:lnTo>
                <a:lnTo>
                  <a:pt x="205" y="665"/>
                </a:lnTo>
                <a:lnTo>
                  <a:pt x="191" y="664"/>
                </a:lnTo>
                <a:lnTo>
                  <a:pt x="176" y="660"/>
                </a:lnTo>
                <a:lnTo>
                  <a:pt x="185" y="651"/>
                </a:lnTo>
                <a:lnTo>
                  <a:pt x="188" y="640"/>
                </a:lnTo>
                <a:lnTo>
                  <a:pt x="187" y="628"/>
                </a:lnTo>
                <a:lnTo>
                  <a:pt x="183" y="615"/>
                </a:lnTo>
                <a:lnTo>
                  <a:pt x="178" y="601"/>
                </a:lnTo>
                <a:lnTo>
                  <a:pt x="174" y="588"/>
                </a:lnTo>
                <a:lnTo>
                  <a:pt x="170" y="576"/>
                </a:lnTo>
                <a:lnTo>
                  <a:pt x="149" y="567"/>
                </a:lnTo>
                <a:lnTo>
                  <a:pt x="125" y="560"/>
                </a:lnTo>
                <a:lnTo>
                  <a:pt x="119" y="547"/>
                </a:lnTo>
                <a:lnTo>
                  <a:pt x="110" y="536"/>
                </a:lnTo>
                <a:lnTo>
                  <a:pt x="99" y="522"/>
                </a:lnTo>
                <a:lnTo>
                  <a:pt x="93" y="509"/>
                </a:lnTo>
                <a:lnTo>
                  <a:pt x="90" y="489"/>
                </a:lnTo>
                <a:lnTo>
                  <a:pt x="87" y="466"/>
                </a:lnTo>
                <a:lnTo>
                  <a:pt x="85" y="441"/>
                </a:lnTo>
                <a:lnTo>
                  <a:pt x="77" y="375"/>
                </a:lnTo>
                <a:lnTo>
                  <a:pt x="69" y="308"/>
                </a:lnTo>
                <a:lnTo>
                  <a:pt x="65" y="245"/>
                </a:lnTo>
                <a:lnTo>
                  <a:pt x="64" y="185"/>
                </a:lnTo>
                <a:lnTo>
                  <a:pt x="43" y="175"/>
                </a:lnTo>
                <a:lnTo>
                  <a:pt x="21" y="166"/>
                </a:lnTo>
                <a:lnTo>
                  <a:pt x="10" y="146"/>
                </a:lnTo>
                <a:lnTo>
                  <a:pt x="0" y="127"/>
                </a:lnTo>
                <a:lnTo>
                  <a:pt x="21" y="120"/>
                </a:lnTo>
                <a:lnTo>
                  <a:pt x="39" y="110"/>
                </a:lnTo>
                <a:lnTo>
                  <a:pt x="56" y="98"/>
                </a:lnTo>
                <a:lnTo>
                  <a:pt x="73" y="86"/>
                </a:lnTo>
                <a:lnTo>
                  <a:pt x="90" y="78"/>
                </a:lnTo>
                <a:lnTo>
                  <a:pt x="108" y="74"/>
                </a:lnTo>
                <a:lnTo>
                  <a:pt x="127" y="73"/>
                </a:lnTo>
                <a:lnTo>
                  <a:pt x="144" y="72"/>
                </a:lnTo>
                <a:lnTo>
                  <a:pt x="161" y="70"/>
                </a:lnTo>
                <a:lnTo>
                  <a:pt x="176" y="65"/>
                </a:lnTo>
                <a:lnTo>
                  <a:pt x="192" y="56"/>
                </a:lnTo>
                <a:lnTo>
                  <a:pt x="202" y="29"/>
                </a:lnTo>
                <a:lnTo>
                  <a:pt x="213" y="1"/>
                </a:lnTo>
                <a:lnTo>
                  <a:pt x="272" y="1"/>
                </a:lnTo>
                <a:lnTo>
                  <a:pt x="287" y="1"/>
                </a:lnTo>
                <a:lnTo>
                  <a:pt x="304" y="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31"/>
          <p:cNvSpPr>
            <a:spLocks/>
          </p:cNvSpPr>
          <p:nvPr/>
        </p:nvSpPr>
        <p:spPr bwMode="auto">
          <a:xfrm>
            <a:off x="4548352" y="4376040"/>
            <a:ext cx="1288445" cy="1354257"/>
          </a:xfrm>
          <a:custGeom>
            <a:avLst/>
            <a:gdLst>
              <a:gd name="T0" fmla="*/ 439 w 1298"/>
              <a:gd name="T1" fmla="*/ 72 h 1359"/>
              <a:gd name="T2" fmla="*/ 470 w 1298"/>
              <a:gd name="T3" fmla="*/ 166 h 1359"/>
              <a:gd name="T4" fmla="*/ 480 w 1298"/>
              <a:gd name="T5" fmla="*/ 241 h 1359"/>
              <a:gd name="T6" fmla="*/ 516 w 1298"/>
              <a:gd name="T7" fmla="*/ 290 h 1359"/>
              <a:gd name="T8" fmla="*/ 540 w 1298"/>
              <a:gd name="T9" fmla="*/ 350 h 1359"/>
              <a:gd name="T10" fmla="*/ 545 w 1298"/>
              <a:gd name="T11" fmla="*/ 444 h 1359"/>
              <a:gd name="T12" fmla="*/ 576 w 1298"/>
              <a:gd name="T13" fmla="*/ 525 h 1359"/>
              <a:gd name="T14" fmla="*/ 653 w 1298"/>
              <a:gd name="T15" fmla="*/ 589 h 1359"/>
              <a:gd name="T16" fmla="*/ 742 w 1298"/>
              <a:gd name="T17" fmla="*/ 689 h 1359"/>
              <a:gd name="T18" fmla="*/ 777 w 1298"/>
              <a:gd name="T19" fmla="*/ 829 h 1359"/>
              <a:gd name="T20" fmla="*/ 875 w 1298"/>
              <a:gd name="T21" fmla="*/ 865 h 1359"/>
              <a:gd name="T22" fmla="*/ 978 w 1298"/>
              <a:gd name="T23" fmla="*/ 817 h 1359"/>
              <a:gd name="T24" fmla="*/ 1001 w 1298"/>
              <a:gd name="T25" fmla="*/ 780 h 1359"/>
              <a:gd name="T26" fmla="*/ 1076 w 1298"/>
              <a:gd name="T27" fmla="*/ 758 h 1359"/>
              <a:gd name="T28" fmla="*/ 1151 w 1298"/>
              <a:gd name="T29" fmla="*/ 770 h 1359"/>
              <a:gd name="T30" fmla="*/ 1173 w 1298"/>
              <a:gd name="T31" fmla="*/ 791 h 1359"/>
              <a:gd name="T32" fmla="*/ 1173 w 1298"/>
              <a:gd name="T33" fmla="*/ 805 h 1359"/>
              <a:gd name="T34" fmla="*/ 1173 w 1298"/>
              <a:gd name="T35" fmla="*/ 817 h 1359"/>
              <a:gd name="T36" fmla="*/ 1174 w 1298"/>
              <a:gd name="T37" fmla="*/ 859 h 1359"/>
              <a:gd name="T38" fmla="*/ 1202 w 1298"/>
              <a:gd name="T39" fmla="*/ 906 h 1359"/>
              <a:gd name="T40" fmla="*/ 1298 w 1298"/>
              <a:gd name="T41" fmla="*/ 998 h 1359"/>
              <a:gd name="T42" fmla="*/ 1249 w 1298"/>
              <a:gd name="T43" fmla="*/ 1013 h 1359"/>
              <a:gd name="T44" fmla="*/ 1226 w 1298"/>
              <a:gd name="T45" fmla="*/ 1045 h 1359"/>
              <a:gd name="T46" fmla="*/ 1219 w 1298"/>
              <a:gd name="T47" fmla="*/ 1096 h 1359"/>
              <a:gd name="T48" fmla="*/ 1182 w 1298"/>
              <a:gd name="T49" fmla="*/ 1125 h 1359"/>
              <a:gd name="T50" fmla="*/ 1142 w 1298"/>
              <a:gd name="T51" fmla="*/ 1151 h 1359"/>
              <a:gd name="T52" fmla="*/ 1112 w 1298"/>
              <a:gd name="T53" fmla="*/ 1201 h 1359"/>
              <a:gd name="T54" fmla="*/ 1045 w 1298"/>
              <a:gd name="T55" fmla="*/ 1218 h 1359"/>
              <a:gd name="T56" fmla="*/ 989 w 1298"/>
              <a:gd name="T57" fmla="*/ 1230 h 1359"/>
              <a:gd name="T58" fmla="*/ 969 w 1298"/>
              <a:gd name="T59" fmla="*/ 1272 h 1359"/>
              <a:gd name="T60" fmla="*/ 952 w 1298"/>
              <a:gd name="T61" fmla="*/ 1359 h 1359"/>
              <a:gd name="T62" fmla="*/ 811 w 1298"/>
              <a:gd name="T63" fmla="*/ 1347 h 1359"/>
              <a:gd name="T64" fmla="*/ 696 w 1298"/>
              <a:gd name="T65" fmla="*/ 1272 h 1359"/>
              <a:gd name="T66" fmla="*/ 669 w 1298"/>
              <a:gd name="T67" fmla="*/ 1243 h 1359"/>
              <a:gd name="T68" fmla="*/ 661 w 1298"/>
              <a:gd name="T69" fmla="*/ 1174 h 1359"/>
              <a:gd name="T70" fmla="*/ 631 w 1298"/>
              <a:gd name="T71" fmla="*/ 971 h 1359"/>
              <a:gd name="T72" fmla="*/ 632 w 1298"/>
              <a:gd name="T73" fmla="*/ 931 h 1359"/>
              <a:gd name="T74" fmla="*/ 626 w 1298"/>
              <a:gd name="T75" fmla="*/ 887 h 1359"/>
              <a:gd name="T76" fmla="*/ 592 w 1298"/>
              <a:gd name="T77" fmla="*/ 877 h 1359"/>
              <a:gd name="T78" fmla="*/ 532 w 1298"/>
              <a:gd name="T79" fmla="*/ 866 h 1359"/>
              <a:gd name="T80" fmla="*/ 477 w 1298"/>
              <a:gd name="T81" fmla="*/ 899 h 1359"/>
              <a:gd name="T82" fmla="*/ 408 w 1298"/>
              <a:gd name="T83" fmla="*/ 949 h 1359"/>
              <a:gd name="T84" fmla="*/ 350 w 1298"/>
              <a:gd name="T85" fmla="*/ 1000 h 1359"/>
              <a:gd name="T86" fmla="*/ 302 w 1298"/>
              <a:gd name="T87" fmla="*/ 978 h 1359"/>
              <a:gd name="T88" fmla="*/ 302 w 1298"/>
              <a:gd name="T89" fmla="*/ 927 h 1359"/>
              <a:gd name="T90" fmla="*/ 276 w 1298"/>
              <a:gd name="T91" fmla="*/ 891 h 1359"/>
              <a:gd name="T92" fmla="*/ 239 w 1298"/>
              <a:gd name="T93" fmla="*/ 885 h 1359"/>
              <a:gd name="T94" fmla="*/ 209 w 1298"/>
              <a:gd name="T95" fmla="*/ 911 h 1359"/>
              <a:gd name="T96" fmla="*/ 141 w 1298"/>
              <a:gd name="T97" fmla="*/ 814 h 1359"/>
              <a:gd name="T98" fmla="*/ 106 w 1298"/>
              <a:gd name="T99" fmla="*/ 695 h 1359"/>
              <a:gd name="T100" fmla="*/ 94 w 1298"/>
              <a:gd name="T101" fmla="*/ 561 h 1359"/>
              <a:gd name="T102" fmla="*/ 114 w 1298"/>
              <a:gd name="T103" fmla="*/ 430 h 1359"/>
              <a:gd name="T104" fmla="*/ 123 w 1298"/>
              <a:gd name="T105" fmla="*/ 375 h 1359"/>
              <a:gd name="T106" fmla="*/ 88 w 1298"/>
              <a:gd name="T107" fmla="*/ 303 h 1359"/>
              <a:gd name="T108" fmla="*/ 0 w 1298"/>
              <a:gd name="T109" fmla="*/ 242 h 1359"/>
              <a:gd name="T110" fmla="*/ 135 w 1298"/>
              <a:gd name="T111" fmla="*/ 237 h 1359"/>
              <a:gd name="T112" fmla="*/ 211 w 1298"/>
              <a:gd name="T113" fmla="*/ 190 h 1359"/>
              <a:gd name="T114" fmla="*/ 399 w 1298"/>
              <a:gd name="T115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98" h="1359">
                <a:moveTo>
                  <a:pt x="399" y="0"/>
                </a:moveTo>
                <a:lnTo>
                  <a:pt x="410" y="24"/>
                </a:lnTo>
                <a:lnTo>
                  <a:pt x="425" y="47"/>
                </a:lnTo>
                <a:lnTo>
                  <a:pt x="439" y="72"/>
                </a:lnTo>
                <a:lnTo>
                  <a:pt x="452" y="97"/>
                </a:lnTo>
                <a:lnTo>
                  <a:pt x="463" y="123"/>
                </a:lnTo>
                <a:lnTo>
                  <a:pt x="468" y="144"/>
                </a:lnTo>
                <a:lnTo>
                  <a:pt x="470" y="166"/>
                </a:lnTo>
                <a:lnTo>
                  <a:pt x="474" y="188"/>
                </a:lnTo>
                <a:lnTo>
                  <a:pt x="477" y="205"/>
                </a:lnTo>
                <a:lnTo>
                  <a:pt x="478" y="224"/>
                </a:lnTo>
                <a:lnTo>
                  <a:pt x="480" y="241"/>
                </a:lnTo>
                <a:lnTo>
                  <a:pt x="483" y="255"/>
                </a:lnTo>
                <a:lnTo>
                  <a:pt x="493" y="268"/>
                </a:lnTo>
                <a:lnTo>
                  <a:pt x="504" y="280"/>
                </a:lnTo>
                <a:lnTo>
                  <a:pt x="516" y="290"/>
                </a:lnTo>
                <a:lnTo>
                  <a:pt x="528" y="301"/>
                </a:lnTo>
                <a:lnTo>
                  <a:pt x="534" y="312"/>
                </a:lnTo>
                <a:lnTo>
                  <a:pt x="538" y="331"/>
                </a:lnTo>
                <a:lnTo>
                  <a:pt x="540" y="350"/>
                </a:lnTo>
                <a:lnTo>
                  <a:pt x="540" y="371"/>
                </a:lnTo>
                <a:lnTo>
                  <a:pt x="540" y="391"/>
                </a:lnTo>
                <a:lnTo>
                  <a:pt x="542" y="418"/>
                </a:lnTo>
                <a:lnTo>
                  <a:pt x="545" y="444"/>
                </a:lnTo>
                <a:lnTo>
                  <a:pt x="549" y="469"/>
                </a:lnTo>
                <a:lnTo>
                  <a:pt x="554" y="490"/>
                </a:lnTo>
                <a:lnTo>
                  <a:pt x="563" y="510"/>
                </a:lnTo>
                <a:lnTo>
                  <a:pt x="576" y="525"/>
                </a:lnTo>
                <a:lnTo>
                  <a:pt x="598" y="549"/>
                </a:lnTo>
                <a:lnTo>
                  <a:pt x="623" y="573"/>
                </a:lnTo>
                <a:lnTo>
                  <a:pt x="638" y="582"/>
                </a:lnTo>
                <a:lnTo>
                  <a:pt x="653" y="589"/>
                </a:lnTo>
                <a:lnTo>
                  <a:pt x="670" y="596"/>
                </a:lnTo>
                <a:lnTo>
                  <a:pt x="686" y="604"/>
                </a:lnTo>
                <a:lnTo>
                  <a:pt x="734" y="654"/>
                </a:lnTo>
                <a:lnTo>
                  <a:pt x="742" y="689"/>
                </a:lnTo>
                <a:lnTo>
                  <a:pt x="750" y="725"/>
                </a:lnTo>
                <a:lnTo>
                  <a:pt x="758" y="761"/>
                </a:lnTo>
                <a:lnTo>
                  <a:pt x="767" y="796"/>
                </a:lnTo>
                <a:lnTo>
                  <a:pt x="777" y="829"/>
                </a:lnTo>
                <a:lnTo>
                  <a:pt x="790" y="859"/>
                </a:lnTo>
                <a:lnTo>
                  <a:pt x="807" y="886"/>
                </a:lnTo>
                <a:lnTo>
                  <a:pt x="840" y="876"/>
                </a:lnTo>
                <a:lnTo>
                  <a:pt x="875" y="865"/>
                </a:lnTo>
                <a:lnTo>
                  <a:pt x="913" y="856"/>
                </a:lnTo>
                <a:lnTo>
                  <a:pt x="954" y="851"/>
                </a:lnTo>
                <a:lnTo>
                  <a:pt x="965" y="835"/>
                </a:lnTo>
                <a:lnTo>
                  <a:pt x="978" y="817"/>
                </a:lnTo>
                <a:lnTo>
                  <a:pt x="984" y="808"/>
                </a:lnTo>
                <a:lnTo>
                  <a:pt x="987" y="797"/>
                </a:lnTo>
                <a:lnTo>
                  <a:pt x="994" y="788"/>
                </a:lnTo>
                <a:lnTo>
                  <a:pt x="1001" y="780"/>
                </a:lnTo>
                <a:lnTo>
                  <a:pt x="1015" y="774"/>
                </a:lnTo>
                <a:lnTo>
                  <a:pt x="1033" y="767"/>
                </a:lnTo>
                <a:lnTo>
                  <a:pt x="1054" y="761"/>
                </a:lnTo>
                <a:lnTo>
                  <a:pt x="1076" y="758"/>
                </a:lnTo>
                <a:lnTo>
                  <a:pt x="1100" y="757"/>
                </a:lnTo>
                <a:lnTo>
                  <a:pt x="1121" y="758"/>
                </a:lnTo>
                <a:lnTo>
                  <a:pt x="1140" y="763"/>
                </a:lnTo>
                <a:lnTo>
                  <a:pt x="1151" y="770"/>
                </a:lnTo>
                <a:lnTo>
                  <a:pt x="1160" y="779"/>
                </a:lnTo>
                <a:lnTo>
                  <a:pt x="1169" y="785"/>
                </a:lnTo>
                <a:lnTo>
                  <a:pt x="1172" y="788"/>
                </a:lnTo>
                <a:lnTo>
                  <a:pt x="1173" y="791"/>
                </a:lnTo>
                <a:lnTo>
                  <a:pt x="1173" y="795"/>
                </a:lnTo>
                <a:lnTo>
                  <a:pt x="1173" y="799"/>
                </a:lnTo>
                <a:lnTo>
                  <a:pt x="1173" y="802"/>
                </a:lnTo>
                <a:lnTo>
                  <a:pt x="1173" y="805"/>
                </a:lnTo>
                <a:lnTo>
                  <a:pt x="1173" y="808"/>
                </a:lnTo>
                <a:lnTo>
                  <a:pt x="1173" y="812"/>
                </a:lnTo>
                <a:lnTo>
                  <a:pt x="1173" y="814"/>
                </a:lnTo>
                <a:lnTo>
                  <a:pt x="1173" y="817"/>
                </a:lnTo>
                <a:lnTo>
                  <a:pt x="1174" y="818"/>
                </a:lnTo>
                <a:lnTo>
                  <a:pt x="1174" y="840"/>
                </a:lnTo>
                <a:lnTo>
                  <a:pt x="1174" y="850"/>
                </a:lnTo>
                <a:lnTo>
                  <a:pt x="1174" y="859"/>
                </a:lnTo>
                <a:lnTo>
                  <a:pt x="1176" y="866"/>
                </a:lnTo>
                <a:lnTo>
                  <a:pt x="1176" y="873"/>
                </a:lnTo>
                <a:lnTo>
                  <a:pt x="1189" y="890"/>
                </a:lnTo>
                <a:lnTo>
                  <a:pt x="1202" y="906"/>
                </a:lnTo>
                <a:lnTo>
                  <a:pt x="1213" y="923"/>
                </a:lnTo>
                <a:lnTo>
                  <a:pt x="1247" y="944"/>
                </a:lnTo>
                <a:lnTo>
                  <a:pt x="1275" y="968"/>
                </a:lnTo>
                <a:lnTo>
                  <a:pt x="1298" y="998"/>
                </a:lnTo>
                <a:lnTo>
                  <a:pt x="1288" y="1004"/>
                </a:lnTo>
                <a:lnTo>
                  <a:pt x="1275" y="1006"/>
                </a:lnTo>
                <a:lnTo>
                  <a:pt x="1262" y="1009"/>
                </a:lnTo>
                <a:lnTo>
                  <a:pt x="1249" y="1013"/>
                </a:lnTo>
                <a:lnTo>
                  <a:pt x="1238" y="1018"/>
                </a:lnTo>
                <a:lnTo>
                  <a:pt x="1230" y="1025"/>
                </a:lnTo>
                <a:lnTo>
                  <a:pt x="1226" y="1035"/>
                </a:lnTo>
                <a:lnTo>
                  <a:pt x="1226" y="1045"/>
                </a:lnTo>
                <a:lnTo>
                  <a:pt x="1229" y="1059"/>
                </a:lnTo>
                <a:lnTo>
                  <a:pt x="1228" y="1070"/>
                </a:lnTo>
                <a:lnTo>
                  <a:pt x="1224" y="1083"/>
                </a:lnTo>
                <a:lnTo>
                  <a:pt x="1219" y="1096"/>
                </a:lnTo>
                <a:lnTo>
                  <a:pt x="1212" y="1110"/>
                </a:lnTo>
                <a:lnTo>
                  <a:pt x="1211" y="1121"/>
                </a:lnTo>
                <a:lnTo>
                  <a:pt x="1196" y="1124"/>
                </a:lnTo>
                <a:lnTo>
                  <a:pt x="1182" y="1125"/>
                </a:lnTo>
                <a:lnTo>
                  <a:pt x="1168" y="1127"/>
                </a:lnTo>
                <a:lnTo>
                  <a:pt x="1156" y="1129"/>
                </a:lnTo>
                <a:lnTo>
                  <a:pt x="1147" y="1136"/>
                </a:lnTo>
                <a:lnTo>
                  <a:pt x="1142" y="1151"/>
                </a:lnTo>
                <a:lnTo>
                  <a:pt x="1138" y="1167"/>
                </a:lnTo>
                <a:lnTo>
                  <a:pt x="1132" y="1181"/>
                </a:lnTo>
                <a:lnTo>
                  <a:pt x="1125" y="1192"/>
                </a:lnTo>
                <a:lnTo>
                  <a:pt x="1112" y="1201"/>
                </a:lnTo>
                <a:lnTo>
                  <a:pt x="1098" y="1206"/>
                </a:lnTo>
                <a:lnTo>
                  <a:pt x="1080" y="1211"/>
                </a:lnTo>
                <a:lnTo>
                  <a:pt x="1062" y="1214"/>
                </a:lnTo>
                <a:lnTo>
                  <a:pt x="1045" y="1218"/>
                </a:lnTo>
                <a:lnTo>
                  <a:pt x="1032" y="1221"/>
                </a:lnTo>
                <a:lnTo>
                  <a:pt x="1016" y="1223"/>
                </a:lnTo>
                <a:lnTo>
                  <a:pt x="1001" y="1226"/>
                </a:lnTo>
                <a:lnTo>
                  <a:pt x="989" y="1230"/>
                </a:lnTo>
                <a:lnTo>
                  <a:pt x="980" y="1236"/>
                </a:lnTo>
                <a:lnTo>
                  <a:pt x="974" y="1245"/>
                </a:lnTo>
                <a:lnTo>
                  <a:pt x="972" y="1258"/>
                </a:lnTo>
                <a:lnTo>
                  <a:pt x="969" y="1272"/>
                </a:lnTo>
                <a:lnTo>
                  <a:pt x="968" y="1286"/>
                </a:lnTo>
                <a:lnTo>
                  <a:pt x="967" y="1298"/>
                </a:lnTo>
                <a:lnTo>
                  <a:pt x="960" y="1330"/>
                </a:lnTo>
                <a:lnTo>
                  <a:pt x="952" y="1359"/>
                </a:lnTo>
                <a:lnTo>
                  <a:pt x="887" y="1359"/>
                </a:lnTo>
                <a:lnTo>
                  <a:pt x="861" y="1355"/>
                </a:lnTo>
                <a:lnTo>
                  <a:pt x="836" y="1351"/>
                </a:lnTo>
                <a:lnTo>
                  <a:pt x="811" y="1347"/>
                </a:lnTo>
                <a:lnTo>
                  <a:pt x="777" y="1325"/>
                </a:lnTo>
                <a:lnTo>
                  <a:pt x="741" y="1300"/>
                </a:lnTo>
                <a:lnTo>
                  <a:pt x="705" y="1277"/>
                </a:lnTo>
                <a:lnTo>
                  <a:pt x="696" y="1272"/>
                </a:lnTo>
                <a:lnTo>
                  <a:pt x="686" y="1266"/>
                </a:lnTo>
                <a:lnTo>
                  <a:pt x="675" y="1260"/>
                </a:lnTo>
                <a:lnTo>
                  <a:pt x="670" y="1252"/>
                </a:lnTo>
                <a:lnTo>
                  <a:pt x="669" y="1243"/>
                </a:lnTo>
                <a:lnTo>
                  <a:pt x="670" y="1234"/>
                </a:lnTo>
                <a:lnTo>
                  <a:pt x="670" y="1222"/>
                </a:lnTo>
                <a:lnTo>
                  <a:pt x="669" y="1213"/>
                </a:lnTo>
                <a:lnTo>
                  <a:pt x="661" y="1174"/>
                </a:lnTo>
                <a:lnTo>
                  <a:pt x="652" y="1136"/>
                </a:lnTo>
                <a:lnTo>
                  <a:pt x="641" y="1099"/>
                </a:lnTo>
                <a:lnTo>
                  <a:pt x="631" y="1062"/>
                </a:lnTo>
                <a:lnTo>
                  <a:pt x="631" y="971"/>
                </a:lnTo>
                <a:lnTo>
                  <a:pt x="634" y="963"/>
                </a:lnTo>
                <a:lnTo>
                  <a:pt x="632" y="953"/>
                </a:lnTo>
                <a:lnTo>
                  <a:pt x="632" y="942"/>
                </a:lnTo>
                <a:lnTo>
                  <a:pt x="632" y="931"/>
                </a:lnTo>
                <a:lnTo>
                  <a:pt x="634" y="916"/>
                </a:lnTo>
                <a:lnTo>
                  <a:pt x="631" y="906"/>
                </a:lnTo>
                <a:lnTo>
                  <a:pt x="631" y="895"/>
                </a:lnTo>
                <a:lnTo>
                  <a:pt x="626" y="887"/>
                </a:lnTo>
                <a:lnTo>
                  <a:pt x="621" y="882"/>
                </a:lnTo>
                <a:lnTo>
                  <a:pt x="611" y="880"/>
                </a:lnTo>
                <a:lnTo>
                  <a:pt x="602" y="878"/>
                </a:lnTo>
                <a:lnTo>
                  <a:pt x="592" y="877"/>
                </a:lnTo>
                <a:lnTo>
                  <a:pt x="583" y="876"/>
                </a:lnTo>
                <a:lnTo>
                  <a:pt x="564" y="870"/>
                </a:lnTo>
                <a:lnTo>
                  <a:pt x="547" y="866"/>
                </a:lnTo>
                <a:lnTo>
                  <a:pt x="532" y="866"/>
                </a:lnTo>
                <a:lnTo>
                  <a:pt x="519" y="870"/>
                </a:lnTo>
                <a:lnTo>
                  <a:pt x="506" y="880"/>
                </a:lnTo>
                <a:lnTo>
                  <a:pt x="491" y="890"/>
                </a:lnTo>
                <a:lnTo>
                  <a:pt x="477" y="899"/>
                </a:lnTo>
                <a:lnTo>
                  <a:pt x="459" y="910"/>
                </a:lnTo>
                <a:lnTo>
                  <a:pt x="439" y="920"/>
                </a:lnTo>
                <a:lnTo>
                  <a:pt x="423" y="932"/>
                </a:lnTo>
                <a:lnTo>
                  <a:pt x="408" y="949"/>
                </a:lnTo>
                <a:lnTo>
                  <a:pt x="393" y="967"/>
                </a:lnTo>
                <a:lnTo>
                  <a:pt x="382" y="985"/>
                </a:lnTo>
                <a:lnTo>
                  <a:pt x="369" y="998"/>
                </a:lnTo>
                <a:lnTo>
                  <a:pt x="350" y="1000"/>
                </a:lnTo>
                <a:lnTo>
                  <a:pt x="329" y="1000"/>
                </a:lnTo>
                <a:lnTo>
                  <a:pt x="311" y="998"/>
                </a:lnTo>
                <a:lnTo>
                  <a:pt x="305" y="989"/>
                </a:lnTo>
                <a:lnTo>
                  <a:pt x="302" y="978"/>
                </a:lnTo>
                <a:lnTo>
                  <a:pt x="302" y="966"/>
                </a:lnTo>
                <a:lnTo>
                  <a:pt x="302" y="953"/>
                </a:lnTo>
                <a:lnTo>
                  <a:pt x="303" y="940"/>
                </a:lnTo>
                <a:lnTo>
                  <a:pt x="302" y="927"/>
                </a:lnTo>
                <a:lnTo>
                  <a:pt x="299" y="917"/>
                </a:lnTo>
                <a:lnTo>
                  <a:pt x="293" y="908"/>
                </a:lnTo>
                <a:lnTo>
                  <a:pt x="285" y="899"/>
                </a:lnTo>
                <a:lnTo>
                  <a:pt x="276" y="891"/>
                </a:lnTo>
                <a:lnTo>
                  <a:pt x="269" y="887"/>
                </a:lnTo>
                <a:lnTo>
                  <a:pt x="261" y="885"/>
                </a:lnTo>
                <a:lnTo>
                  <a:pt x="251" y="885"/>
                </a:lnTo>
                <a:lnTo>
                  <a:pt x="239" y="885"/>
                </a:lnTo>
                <a:lnTo>
                  <a:pt x="228" y="887"/>
                </a:lnTo>
                <a:lnTo>
                  <a:pt x="220" y="893"/>
                </a:lnTo>
                <a:lnTo>
                  <a:pt x="213" y="902"/>
                </a:lnTo>
                <a:lnTo>
                  <a:pt x="209" y="911"/>
                </a:lnTo>
                <a:lnTo>
                  <a:pt x="201" y="919"/>
                </a:lnTo>
                <a:lnTo>
                  <a:pt x="179" y="886"/>
                </a:lnTo>
                <a:lnTo>
                  <a:pt x="160" y="851"/>
                </a:lnTo>
                <a:lnTo>
                  <a:pt x="141" y="814"/>
                </a:lnTo>
                <a:lnTo>
                  <a:pt x="124" y="778"/>
                </a:lnTo>
                <a:lnTo>
                  <a:pt x="106" y="741"/>
                </a:lnTo>
                <a:lnTo>
                  <a:pt x="106" y="719"/>
                </a:lnTo>
                <a:lnTo>
                  <a:pt x="106" y="695"/>
                </a:lnTo>
                <a:lnTo>
                  <a:pt x="105" y="674"/>
                </a:lnTo>
                <a:lnTo>
                  <a:pt x="96" y="638"/>
                </a:lnTo>
                <a:lnTo>
                  <a:pt x="93" y="600"/>
                </a:lnTo>
                <a:lnTo>
                  <a:pt x="94" y="561"/>
                </a:lnTo>
                <a:lnTo>
                  <a:pt x="100" y="519"/>
                </a:lnTo>
                <a:lnTo>
                  <a:pt x="103" y="488"/>
                </a:lnTo>
                <a:lnTo>
                  <a:pt x="109" y="458"/>
                </a:lnTo>
                <a:lnTo>
                  <a:pt x="114" y="430"/>
                </a:lnTo>
                <a:lnTo>
                  <a:pt x="119" y="417"/>
                </a:lnTo>
                <a:lnTo>
                  <a:pt x="126" y="404"/>
                </a:lnTo>
                <a:lnTo>
                  <a:pt x="127" y="391"/>
                </a:lnTo>
                <a:lnTo>
                  <a:pt x="123" y="375"/>
                </a:lnTo>
                <a:lnTo>
                  <a:pt x="115" y="361"/>
                </a:lnTo>
                <a:lnTo>
                  <a:pt x="107" y="348"/>
                </a:lnTo>
                <a:lnTo>
                  <a:pt x="98" y="324"/>
                </a:lnTo>
                <a:lnTo>
                  <a:pt x="88" y="303"/>
                </a:lnTo>
                <a:lnTo>
                  <a:pt x="51" y="299"/>
                </a:lnTo>
                <a:lnTo>
                  <a:pt x="13" y="298"/>
                </a:lnTo>
                <a:lnTo>
                  <a:pt x="6" y="271"/>
                </a:lnTo>
                <a:lnTo>
                  <a:pt x="0" y="242"/>
                </a:lnTo>
                <a:lnTo>
                  <a:pt x="37" y="242"/>
                </a:lnTo>
                <a:lnTo>
                  <a:pt x="72" y="242"/>
                </a:lnTo>
                <a:lnTo>
                  <a:pt x="105" y="241"/>
                </a:lnTo>
                <a:lnTo>
                  <a:pt x="135" y="237"/>
                </a:lnTo>
                <a:lnTo>
                  <a:pt x="164" y="228"/>
                </a:lnTo>
                <a:lnTo>
                  <a:pt x="179" y="218"/>
                </a:lnTo>
                <a:lnTo>
                  <a:pt x="196" y="204"/>
                </a:lnTo>
                <a:lnTo>
                  <a:pt x="211" y="190"/>
                </a:lnTo>
                <a:lnTo>
                  <a:pt x="226" y="175"/>
                </a:lnTo>
                <a:lnTo>
                  <a:pt x="286" y="118"/>
                </a:lnTo>
                <a:lnTo>
                  <a:pt x="345" y="59"/>
                </a:lnTo>
                <a:lnTo>
                  <a:pt x="39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5578545" y="4082738"/>
            <a:ext cx="930740" cy="1133032"/>
          </a:xfrm>
          <a:custGeom>
            <a:avLst/>
            <a:gdLst>
              <a:gd name="T0" fmla="*/ 516 w 934"/>
              <a:gd name="T1" fmla="*/ 30 h 1137"/>
              <a:gd name="T2" fmla="*/ 565 w 934"/>
              <a:gd name="T3" fmla="*/ 70 h 1137"/>
              <a:gd name="T4" fmla="*/ 545 w 934"/>
              <a:gd name="T5" fmla="*/ 155 h 1137"/>
              <a:gd name="T6" fmla="*/ 530 w 934"/>
              <a:gd name="T7" fmla="*/ 195 h 1137"/>
              <a:gd name="T8" fmla="*/ 567 w 934"/>
              <a:gd name="T9" fmla="*/ 227 h 1137"/>
              <a:gd name="T10" fmla="*/ 602 w 934"/>
              <a:gd name="T11" fmla="*/ 286 h 1137"/>
              <a:gd name="T12" fmla="*/ 669 w 934"/>
              <a:gd name="T13" fmla="*/ 333 h 1137"/>
              <a:gd name="T14" fmla="*/ 733 w 934"/>
              <a:gd name="T15" fmla="*/ 364 h 1137"/>
              <a:gd name="T16" fmla="*/ 747 w 934"/>
              <a:gd name="T17" fmla="*/ 410 h 1137"/>
              <a:gd name="T18" fmla="*/ 716 w 934"/>
              <a:gd name="T19" fmla="*/ 459 h 1137"/>
              <a:gd name="T20" fmla="*/ 706 w 934"/>
              <a:gd name="T21" fmla="*/ 499 h 1137"/>
              <a:gd name="T22" fmla="*/ 731 w 934"/>
              <a:gd name="T23" fmla="*/ 525 h 1137"/>
              <a:gd name="T24" fmla="*/ 731 w 934"/>
              <a:gd name="T25" fmla="*/ 575 h 1137"/>
              <a:gd name="T26" fmla="*/ 807 w 934"/>
              <a:gd name="T27" fmla="*/ 622 h 1137"/>
              <a:gd name="T28" fmla="*/ 900 w 934"/>
              <a:gd name="T29" fmla="*/ 649 h 1137"/>
              <a:gd name="T30" fmla="*/ 934 w 934"/>
              <a:gd name="T31" fmla="*/ 664 h 1137"/>
              <a:gd name="T32" fmla="*/ 895 w 934"/>
              <a:gd name="T33" fmla="*/ 712 h 1137"/>
              <a:gd name="T34" fmla="*/ 861 w 934"/>
              <a:gd name="T35" fmla="*/ 784 h 1137"/>
              <a:gd name="T36" fmla="*/ 844 w 934"/>
              <a:gd name="T37" fmla="*/ 866 h 1137"/>
              <a:gd name="T38" fmla="*/ 803 w 934"/>
              <a:gd name="T39" fmla="*/ 904 h 1137"/>
              <a:gd name="T40" fmla="*/ 760 w 934"/>
              <a:gd name="T41" fmla="*/ 922 h 1137"/>
              <a:gd name="T42" fmla="*/ 742 w 934"/>
              <a:gd name="T43" fmla="*/ 973 h 1137"/>
              <a:gd name="T44" fmla="*/ 743 w 934"/>
              <a:gd name="T45" fmla="*/ 1013 h 1137"/>
              <a:gd name="T46" fmla="*/ 720 w 934"/>
              <a:gd name="T47" fmla="*/ 1039 h 1137"/>
              <a:gd name="T48" fmla="*/ 676 w 934"/>
              <a:gd name="T49" fmla="*/ 1041 h 1137"/>
              <a:gd name="T50" fmla="*/ 627 w 934"/>
              <a:gd name="T51" fmla="*/ 1052 h 1137"/>
              <a:gd name="T52" fmla="*/ 598 w 934"/>
              <a:gd name="T53" fmla="*/ 1116 h 1137"/>
              <a:gd name="T54" fmla="*/ 516 w 934"/>
              <a:gd name="T55" fmla="*/ 1005 h 1137"/>
              <a:gd name="T56" fmla="*/ 482 w 934"/>
              <a:gd name="T57" fmla="*/ 935 h 1137"/>
              <a:gd name="T58" fmla="*/ 435 w 934"/>
              <a:gd name="T59" fmla="*/ 822 h 1137"/>
              <a:gd name="T60" fmla="*/ 355 w 934"/>
              <a:gd name="T61" fmla="*/ 734 h 1137"/>
              <a:gd name="T62" fmla="*/ 243 w 934"/>
              <a:gd name="T63" fmla="*/ 691 h 1137"/>
              <a:gd name="T64" fmla="*/ 162 w 934"/>
              <a:gd name="T65" fmla="*/ 665 h 1137"/>
              <a:gd name="T66" fmla="*/ 88 w 934"/>
              <a:gd name="T67" fmla="*/ 623 h 1137"/>
              <a:gd name="T68" fmla="*/ 37 w 934"/>
              <a:gd name="T69" fmla="*/ 581 h 1137"/>
              <a:gd name="T70" fmla="*/ 5 w 934"/>
              <a:gd name="T71" fmla="*/ 509 h 1137"/>
              <a:gd name="T72" fmla="*/ 4 w 934"/>
              <a:gd name="T73" fmla="*/ 431 h 1137"/>
              <a:gd name="T74" fmla="*/ 4 w 934"/>
              <a:gd name="T75" fmla="*/ 417 h 1137"/>
              <a:gd name="T76" fmla="*/ 3 w 934"/>
              <a:gd name="T77" fmla="*/ 346 h 1137"/>
              <a:gd name="T78" fmla="*/ 0 w 934"/>
              <a:gd name="T79" fmla="*/ 333 h 1137"/>
              <a:gd name="T80" fmla="*/ 39 w 934"/>
              <a:gd name="T81" fmla="*/ 330 h 1137"/>
              <a:gd name="T82" fmla="*/ 105 w 934"/>
              <a:gd name="T83" fmla="*/ 330 h 1137"/>
              <a:gd name="T84" fmla="*/ 155 w 934"/>
              <a:gd name="T85" fmla="*/ 328 h 1137"/>
              <a:gd name="T86" fmla="*/ 170 w 934"/>
              <a:gd name="T87" fmla="*/ 328 h 1137"/>
              <a:gd name="T88" fmla="*/ 232 w 934"/>
              <a:gd name="T89" fmla="*/ 316 h 1137"/>
              <a:gd name="T90" fmla="*/ 303 w 934"/>
              <a:gd name="T91" fmla="*/ 273 h 1137"/>
              <a:gd name="T92" fmla="*/ 414 w 934"/>
              <a:gd name="T93" fmla="*/ 132 h 1137"/>
              <a:gd name="T94" fmla="*/ 475 w 934"/>
              <a:gd name="T95" fmla="*/ 2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34" h="1137">
                <a:moveTo>
                  <a:pt x="490" y="0"/>
                </a:moveTo>
                <a:lnTo>
                  <a:pt x="499" y="9"/>
                </a:lnTo>
                <a:lnTo>
                  <a:pt x="508" y="19"/>
                </a:lnTo>
                <a:lnTo>
                  <a:pt x="516" y="30"/>
                </a:lnTo>
                <a:lnTo>
                  <a:pt x="535" y="31"/>
                </a:lnTo>
                <a:lnTo>
                  <a:pt x="556" y="33"/>
                </a:lnTo>
                <a:lnTo>
                  <a:pt x="564" y="51"/>
                </a:lnTo>
                <a:lnTo>
                  <a:pt x="565" y="70"/>
                </a:lnTo>
                <a:lnTo>
                  <a:pt x="564" y="93"/>
                </a:lnTo>
                <a:lnTo>
                  <a:pt x="559" y="115"/>
                </a:lnTo>
                <a:lnTo>
                  <a:pt x="552" y="136"/>
                </a:lnTo>
                <a:lnTo>
                  <a:pt x="545" y="155"/>
                </a:lnTo>
                <a:lnTo>
                  <a:pt x="541" y="165"/>
                </a:lnTo>
                <a:lnTo>
                  <a:pt x="535" y="176"/>
                </a:lnTo>
                <a:lnTo>
                  <a:pt x="532" y="185"/>
                </a:lnTo>
                <a:lnTo>
                  <a:pt x="530" y="195"/>
                </a:lnTo>
                <a:lnTo>
                  <a:pt x="534" y="204"/>
                </a:lnTo>
                <a:lnTo>
                  <a:pt x="543" y="212"/>
                </a:lnTo>
                <a:lnTo>
                  <a:pt x="555" y="219"/>
                </a:lnTo>
                <a:lnTo>
                  <a:pt x="567" y="227"/>
                </a:lnTo>
                <a:lnTo>
                  <a:pt x="576" y="235"/>
                </a:lnTo>
                <a:lnTo>
                  <a:pt x="582" y="243"/>
                </a:lnTo>
                <a:lnTo>
                  <a:pt x="593" y="264"/>
                </a:lnTo>
                <a:lnTo>
                  <a:pt x="602" y="286"/>
                </a:lnTo>
                <a:lnTo>
                  <a:pt x="611" y="307"/>
                </a:lnTo>
                <a:lnTo>
                  <a:pt x="622" y="327"/>
                </a:lnTo>
                <a:lnTo>
                  <a:pt x="644" y="330"/>
                </a:lnTo>
                <a:lnTo>
                  <a:pt x="669" y="333"/>
                </a:lnTo>
                <a:lnTo>
                  <a:pt x="692" y="334"/>
                </a:lnTo>
                <a:lnTo>
                  <a:pt x="704" y="346"/>
                </a:lnTo>
                <a:lnTo>
                  <a:pt x="717" y="355"/>
                </a:lnTo>
                <a:lnTo>
                  <a:pt x="733" y="364"/>
                </a:lnTo>
                <a:lnTo>
                  <a:pt x="750" y="370"/>
                </a:lnTo>
                <a:lnTo>
                  <a:pt x="769" y="372"/>
                </a:lnTo>
                <a:lnTo>
                  <a:pt x="759" y="392"/>
                </a:lnTo>
                <a:lnTo>
                  <a:pt x="747" y="410"/>
                </a:lnTo>
                <a:lnTo>
                  <a:pt x="735" y="430"/>
                </a:lnTo>
                <a:lnTo>
                  <a:pt x="730" y="438"/>
                </a:lnTo>
                <a:lnTo>
                  <a:pt x="723" y="448"/>
                </a:lnTo>
                <a:lnTo>
                  <a:pt x="716" y="459"/>
                </a:lnTo>
                <a:lnTo>
                  <a:pt x="709" y="472"/>
                </a:lnTo>
                <a:lnTo>
                  <a:pt x="705" y="482"/>
                </a:lnTo>
                <a:lnTo>
                  <a:pt x="704" y="492"/>
                </a:lnTo>
                <a:lnTo>
                  <a:pt x="706" y="499"/>
                </a:lnTo>
                <a:lnTo>
                  <a:pt x="713" y="504"/>
                </a:lnTo>
                <a:lnTo>
                  <a:pt x="721" y="511"/>
                </a:lnTo>
                <a:lnTo>
                  <a:pt x="727" y="516"/>
                </a:lnTo>
                <a:lnTo>
                  <a:pt x="731" y="525"/>
                </a:lnTo>
                <a:lnTo>
                  <a:pt x="733" y="537"/>
                </a:lnTo>
                <a:lnTo>
                  <a:pt x="733" y="549"/>
                </a:lnTo>
                <a:lnTo>
                  <a:pt x="731" y="560"/>
                </a:lnTo>
                <a:lnTo>
                  <a:pt x="731" y="575"/>
                </a:lnTo>
                <a:lnTo>
                  <a:pt x="746" y="592"/>
                </a:lnTo>
                <a:lnTo>
                  <a:pt x="764" y="604"/>
                </a:lnTo>
                <a:lnTo>
                  <a:pt x="785" y="614"/>
                </a:lnTo>
                <a:lnTo>
                  <a:pt x="807" y="622"/>
                </a:lnTo>
                <a:lnTo>
                  <a:pt x="831" y="628"/>
                </a:lnTo>
                <a:lnTo>
                  <a:pt x="854" y="635"/>
                </a:lnTo>
                <a:lnTo>
                  <a:pt x="878" y="641"/>
                </a:lnTo>
                <a:lnTo>
                  <a:pt x="900" y="649"/>
                </a:lnTo>
                <a:lnTo>
                  <a:pt x="909" y="651"/>
                </a:lnTo>
                <a:lnTo>
                  <a:pt x="921" y="651"/>
                </a:lnTo>
                <a:lnTo>
                  <a:pt x="931" y="651"/>
                </a:lnTo>
                <a:lnTo>
                  <a:pt x="934" y="664"/>
                </a:lnTo>
                <a:lnTo>
                  <a:pt x="932" y="679"/>
                </a:lnTo>
                <a:lnTo>
                  <a:pt x="932" y="695"/>
                </a:lnTo>
                <a:lnTo>
                  <a:pt x="911" y="703"/>
                </a:lnTo>
                <a:lnTo>
                  <a:pt x="895" y="712"/>
                </a:lnTo>
                <a:lnTo>
                  <a:pt x="881" y="725"/>
                </a:lnTo>
                <a:lnTo>
                  <a:pt x="871" y="741"/>
                </a:lnTo>
                <a:lnTo>
                  <a:pt x="864" y="762"/>
                </a:lnTo>
                <a:lnTo>
                  <a:pt x="861" y="784"/>
                </a:lnTo>
                <a:lnTo>
                  <a:pt x="858" y="807"/>
                </a:lnTo>
                <a:lnTo>
                  <a:pt x="857" y="831"/>
                </a:lnTo>
                <a:lnTo>
                  <a:pt x="851" y="852"/>
                </a:lnTo>
                <a:lnTo>
                  <a:pt x="844" y="866"/>
                </a:lnTo>
                <a:lnTo>
                  <a:pt x="836" y="878"/>
                </a:lnTo>
                <a:lnTo>
                  <a:pt x="827" y="888"/>
                </a:lnTo>
                <a:lnTo>
                  <a:pt x="819" y="899"/>
                </a:lnTo>
                <a:lnTo>
                  <a:pt x="803" y="904"/>
                </a:lnTo>
                <a:lnTo>
                  <a:pt x="789" y="907"/>
                </a:lnTo>
                <a:lnTo>
                  <a:pt x="776" y="909"/>
                </a:lnTo>
                <a:lnTo>
                  <a:pt x="764" y="916"/>
                </a:lnTo>
                <a:lnTo>
                  <a:pt x="760" y="922"/>
                </a:lnTo>
                <a:lnTo>
                  <a:pt x="755" y="934"/>
                </a:lnTo>
                <a:lnTo>
                  <a:pt x="750" y="947"/>
                </a:lnTo>
                <a:lnTo>
                  <a:pt x="746" y="962"/>
                </a:lnTo>
                <a:lnTo>
                  <a:pt x="742" y="973"/>
                </a:lnTo>
                <a:lnTo>
                  <a:pt x="740" y="982"/>
                </a:lnTo>
                <a:lnTo>
                  <a:pt x="742" y="994"/>
                </a:lnTo>
                <a:lnTo>
                  <a:pt x="743" y="1003"/>
                </a:lnTo>
                <a:lnTo>
                  <a:pt x="743" y="1013"/>
                </a:lnTo>
                <a:lnTo>
                  <a:pt x="739" y="1020"/>
                </a:lnTo>
                <a:lnTo>
                  <a:pt x="733" y="1027"/>
                </a:lnTo>
                <a:lnTo>
                  <a:pt x="726" y="1033"/>
                </a:lnTo>
                <a:lnTo>
                  <a:pt x="720" y="1039"/>
                </a:lnTo>
                <a:lnTo>
                  <a:pt x="710" y="1039"/>
                </a:lnTo>
                <a:lnTo>
                  <a:pt x="701" y="1039"/>
                </a:lnTo>
                <a:lnTo>
                  <a:pt x="693" y="1040"/>
                </a:lnTo>
                <a:lnTo>
                  <a:pt x="676" y="1041"/>
                </a:lnTo>
                <a:lnTo>
                  <a:pt x="661" y="1040"/>
                </a:lnTo>
                <a:lnTo>
                  <a:pt x="648" y="1040"/>
                </a:lnTo>
                <a:lnTo>
                  <a:pt x="635" y="1044"/>
                </a:lnTo>
                <a:lnTo>
                  <a:pt x="627" y="1052"/>
                </a:lnTo>
                <a:lnTo>
                  <a:pt x="620" y="1063"/>
                </a:lnTo>
                <a:lnTo>
                  <a:pt x="615" y="1077"/>
                </a:lnTo>
                <a:lnTo>
                  <a:pt x="611" y="1090"/>
                </a:lnTo>
                <a:lnTo>
                  <a:pt x="598" y="1116"/>
                </a:lnTo>
                <a:lnTo>
                  <a:pt x="588" y="1137"/>
                </a:lnTo>
                <a:lnTo>
                  <a:pt x="567" y="1090"/>
                </a:lnTo>
                <a:lnTo>
                  <a:pt x="542" y="1046"/>
                </a:lnTo>
                <a:lnTo>
                  <a:pt x="516" y="1005"/>
                </a:lnTo>
                <a:lnTo>
                  <a:pt x="505" y="990"/>
                </a:lnTo>
                <a:lnTo>
                  <a:pt x="495" y="977"/>
                </a:lnTo>
                <a:lnTo>
                  <a:pt x="488" y="963"/>
                </a:lnTo>
                <a:lnTo>
                  <a:pt x="482" y="935"/>
                </a:lnTo>
                <a:lnTo>
                  <a:pt x="478" y="905"/>
                </a:lnTo>
                <a:lnTo>
                  <a:pt x="474" y="874"/>
                </a:lnTo>
                <a:lnTo>
                  <a:pt x="466" y="844"/>
                </a:lnTo>
                <a:lnTo>
                  <a:pt x="435" y="822"/>
                </a:lnTo>
                <a:lnTo>
                  <a:pt x="401" y="801"/>
                </a:lnTo>
                <a:lnTo>
                  <a:pt x="368" y="779"/>
                </a:lnTo>
                <a:lnTo>
                  <a:pt x="362" y="756"/>
                </a:lnTo>
                <a:lnTo>
                  <a:pt x="355" y="734"/>
                </a:lnTo>
                <a:lnTo>
                  <a:pt x="327" y="704"/>
                </a:lnTo>
                <a:lnTo>
                  <a:pt x="299" y="699"/>
                </a:lnTo>
                <a:lnTo>
                  <a:pt x="272" y="694"/>
                </a:lnTo>
                <a:lnTo>
                  <a:pt x="243" y="691"/>
                </a:lnTo>
                <a:lnTo>
                  <a:pt x="216" y="687"/>
                </a:lnTo>
                <a:lnTo>
                  <a:pt x="191" y="681"/>
                </a:lnTo>
                <a:lnTo>
                  <a:pt x="176" y="674"/>
                </a:lnTo>
                <a:lnTo>
                  <a:pt x="162" y="665"/>
                </a:lnTo>
                <a:lnTo>
                  <a:pt x="148" y="657"/>
                </a:lnTo>
                <a:lnTo>
                  <a:pt x="125" y="645"/>
                </a:lnTo>
                <a:lnTo>
                  <a:pt x="106" y="635"/>
                </a:lnTo>
                <a:lnTo>
                  <a:pt x="88" y="623"/>
                </a:lnTo>
                <a:lnTo>
                  <a:pt x="69" y="610"/>
                </a:lnTo>
                <a:lnTo>
                  <a:pt x="58" y="601"/>
                </a:lnTo>
                <a:lnTo>
                  <a:pt x="46" y="590"/>
                </a:lnTo>
                <a:lnTo>
                  <a:pt x="37" y="581"/>
                </a:lnTo>
                <a:lnTo>
                  <a:pt x="25" y="562"/>
                </a:lnTo>
                <a:lnTo>
                  <a:pt x="16" y="541"/>
                </a:lnTo>
                <a:lnTo>
                  <a:pt x="5" y="519"/>
                </a:lnTo>
                <a:lnTo>
                  <a:pt x="5" y="509"/>
                </a:lnTo>
                <a:lnTo>
                  <a:pt x="5" y="502"/>
                </a:lnTo>
                <a:lnTo>
                  <a:pt x="4" y="495"/>
                </a:lnTo>
                <a:lnTo>
                  <a:pt x="4" y="435"/>
                </a:lnTo>
                <a:lnTo>
                  <a:pt x="4" y="431"/>
                </a:lnTo>
                <a:lnTo>
                  <a:pt x="4" y="427"/>
                </a:lnTo>
                <a:lnTo>
                  <a:pt x="4" y="423"/>
                </a:lnTo>
                <a:lnTo>
                  <a:pt x="4" y="421"/>
                </a:lnTo>
                <a:lnTo>
                  <a:pt x="4" y="417"/>
                </a:lnTo>
                <a:lnTo>
                  <a:pt x="3" y="415"/>
                </a:lnTo>
                <a:lnTo>
                  <a:pt x="3" y="353"/>
                </a:lnTo>
                <a:lnTo>
                  <a:pt x="1" y="350"/>
                </a:lnTo>
                <a:lnTo>
                  <a:pt x="3" y="346"/>
                </a:lnTo>
                <a:lnTo>
                  <a:pt x="3" y="342"/>
                </a:lnTo>
                <a:lnTo>
                  <a:pt x="3" y="338"/>
                </a:lnTo>
                <a:lnTo>
                  <a:pt x="1" y="336"/>
                </a:lnTo>
                <a:lnTo>
                  <a:pt x="0" y="333"/>
                </a:lnTo>
                <a:lnTo>
                  <a:pt x="0" y="325"/>
                </a:lnTo>
                <a:lnTo>
                  <a:pt x="13" y="328"/>
                </a:lnTo>
                <a:lnTo>
                  <a:pt x="25" y="329"/>
                </a:lnTo>
                <a:lnTo>
                  <a:pt x="39" y="330"/>
                </a:lnTo>
                <a:lnTo>
                  <a:pt x="95" y="330"/>
                </a:lnTo>
                <a:lnTo>
                  <a:pt x="98" y="329"/>
                </a:lnTo>
                <a:lnTo>
                  <a:pt x="102" y="330"/>
                </a:lnTo>
                <a:lnTo>
                  <a:pt x="105" y="330"/>
                </a:lnTo>
                <a:lnTo>
                  <a:pt x="107" y="330"/>
                </a:lnTo>
                <a:lnTo>
                  <a:pt x="110" y="329"/>
                </a:lnTo>
                <a:lnTo>
                  <a:pt x="111" y="328"/>
                </a:lnTo>
                <a:lnTo>
                  <a:pt x="155" y="328"/>
                </a:lnTo>
                <a:lnTo>
                  <a:pt x="159" y="328"/>
                </a:lnTo>
                <a:lnTo>
                  <a:pt x="162" y="328"/>
                </a:lnTo>
                <a:lnTo>
                  <a:pt x="166" y="328"/>
                </a:lnTo>
                <a:lnTo>
                  <a:pt x="170" y="328"/>
                </a:lnTo>
                <a:lnTo>
                  <a:pt x="172" y="328"/>
                </a:lnTo>
                <a:lnTo>
                  <a:pt x="174" y="327"/>
                </a:lnTo>
                <a:lnTo>
                  <a:pt x="202" y="321"/>
                </a:lnTo>
                <a:lnTo>
                  <a:pt x="232" y="316"/>
                </a:lnTo>
                <a:lnTo>
                  <a:pt x="263" y="307"/>
                </a:lnTo>
                <a:lnTo>
                  <a:pt x="278" y="298"/>
                </a:lnTo>
                <a:lnTo>
                  <a:pt x="291" y="286"/>
                </a:lnTo>
                <a:lnTo>
                  <a:pt x="303" y="273"/>
                </a:lnTo>
                <a:lnTo>
                  <a:pt x="315" y="257"/>
                </a:lnTo>
                <a:lnTo>
                  <a:pt x="355" y="206"/>
                </a:lnTo>
                <a:lnTo>
                  <a:pt x="394" y="155"/>
                </a:lnTo>
                <a:lnTo>
                  <a:pt x="414" y="132"/>
                </a:lnTo>
                <a:lnTo>
                  <a:pt x="432" y="110"/>
                </a:lnTo>
                <a:lnTo>
                  <a:pt x="447" y="86"/>
                </a:lnTo>
                <a:lnTo>
                  <a:pt x="462" y="56"/>
                </a:lnTo>
                <a:lnTo>
                  <a:pt x="475" y="26"/>
                </a:lnTo>
                <a:lnTo>
                  <a:pt x="49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36"/>
          <p:cNvSpPr>
            <a:spLocks/>
          </p:cNvSpPr>
          <p:nvPr/>
        </p:nvSpPr>
        <p:spPr bwMode="auto">
          <a:xfrm>
            <a:off x="2885788" y="4021949"/>
            <a:ext cx="690581" cy="596909"/>
          </a:xfrm>
          <a:custGeom>
            <a:avLst/>
            <a:gdLst>
              <a:gd name="T0" fmla="*/ 531 w 693"/>
              <a:gd name="T1" fmla="*/ 9 h 599"/>
              <a:gd name="T2" fmla="*/ 581 w 693"/>
              <a:gd name="T3" fmla="*/ 17 h 599"/>
              <a:gd name="T4" fmla="*/ 628 w 693"/>
              <a:gd name="T5" fmla="*/ 49 h 599"/>
              <a:gd name="T6" fmla="*/ 667 w 693"/>
              <a:gd name="T7" fmla="*/ 143 h 599"/>
              <a:gd name="T8" fmla="*/ 689 w 693"/>
              <a:gd name="T9" fmla="*/ 174 h 599"/>
              <a:gd name="T10" fmla="*/ 693 w 693"/>
              <a:gd name="T11" fmla="*/ 232 h 599"/>
              <a:gd name="T12" fmla="*/ 604 w 693"/>
              <a:gd name="T13" fmla="*/ 310 h 599"/>
              <a:gd name="T14" fmla="*/ 602 w 693"/>
              <a:gd name="T15" fmla="*/ 392 h 599"/>
              <a:gd name="T16" fmla="*/ 596 w 693"/>
              <a:gd name="T17" fmla="*/ 514 h 599"/>
              <a:gd name="T18" fmla="*/ 569 w 693"/>
              <a:gd name="T19" fmla="*/ 573 h 599"/>
              <a:gd name="T20" fmla="*/ 556 w 693"/>
              <a:gd name="T21" fmla="*/ 595 h 599"/>
              <a:gd name="T22" fmla="*/ 547 w 693"/>
              <a:gd name="T23" fmla="*/ 595 h 599"/>
              <a:gd name="T24" fmla="*/ 519 w 693"/>
              <a:gd name="T25" fmla="*/ 597 h 599"/>
              <a:gd name="T26" fmla="*/ 453 w 693"/>
              <a:gd name="T27" fmla="*/ 596 h 599"/>
              <a:gd name="T28" fmla="*/ 407 w 693"/>
              <a:gd name="T29" fmla="*/ 545 h 599"/>
              <a:gd name="T30" fmla="*/ 347 w 693"/>
              <a:gd name="T31" fmla="*/ 506 h 599"/>
              <a:gd name="T32" fmla="*/ 339 w 693"/>
              <a:gd name="T33" fmla="*/ 505 h 599"/>
              <a:gd name="T34" fmla="*/ 329 w 693"/>
              <a:gd name="T35" fmla="*/ 505 h 599"/>
              <a:gd name="T36" fmla="*/ 253 w 693"/>
              <a:gd name="T37" fmla="*/ 550 h 599"/>
              <a:gd name="T38" fmla="*/ 159 w 693"/>
              <a:gd name="T39" fmla="*/ 593 h 599"/>
              <a:gd name="T40" fmla="*/ 134 w 693"/>
              <a:gd name="T41" fmla="*/ 595 h 599"/>
              <a:gd name="T42" fmla="*/ 95 w 693"/>
              <a:gd name="T43" fmla="*/ 544 h 599"/>
              <a:gd name="T44" fmla="*/ 17 w 693"/>
              <a:gd name="T45" fmla="*/ 493 h 599"/>
              <a:gd name="T46" fmla="*/ 41 w 693"/>
              <a:gd name="T47" fmla="*/ 439 h 599"/>
              <a:gd name="T48" fmla="*/ 41 w 693"/>
              <a:gd name="T49" fmla="*/ 336 h 599"/>
              <a:gd name="T50" fmla="*/ 43 w 693"/>
              <a:gd name="T51" fmla="*/ 238 h 599"/>
              <a:gd name="T52" fmla="*/ 41 w 693"/>
              <a:gd name="T53" fmla="*/ 156 h 599"/>
              <a:gd name="T54" fmla="*/ 14 w 693"/>
              <a:gd name="T55" fmla="*/ 102 h 599"/>
              <a:gd name="T56" fmla="*/ 26 w 693"/>
              <a:gd name="T57" fmla="*/ 54 h 599"/>
              <a:gd name="T58" fmla="*/ 66 w 693"/>
              <a:gd name="T59" fmla="*/ 36 h 599"/>
              <a:gd name="T60" fmla="*/ 99 w 693"/>
              <a:gd name="T61" fmla="*/ 37 h 599"/>
              <a:gd name="T62" fmla="*/ 120 w 693"/>
              <a:gd name="T63" fmla="*/ 56 h 599"/>
              <a:gd name="T64" fmla="*/ 135 w 693"/>
              <a:gd name="T65" fmla="*/ 97 h 599"/>
              <a:gd name="T66" fmla="*/ 176 w 693"/>
              <a:gd name="T67" fmla="*/ 190 h 599"/>
              <a:gd name="T68" fmla="*/ 224 w 693"/>
              <a:gd name="T69" fmla="*/ 243 h 599"/>
              <a:gd name="T70" fmla="*/ 292 w 693"/>
              <a:gd name="T71" fmla="*/ 262 h 599"/>
              <a:gd name="T72" fmla="*/ 348 w 693"/>
              <a:gd name="T73" fmla="*/ 260 h 599"/>
              <a:gd name="T74" fmla="*/ 412 w 693"/>
              <a:gd name="T75" fmla="*/ 232 h 599"/>
              <a:gd name="T76" fmla="*/ 442 w 693"/>
              <a:gd name="T77" fmla="*/ 177 h 599"/>
              <a:gd name="T78" fmla="*/ 465 w 693"/>
              <a:gd name="T79" fmla="*/ 123 h 599"/>
              <a:gd name="T80" fmla="*/ 465 w 693"/>
              <a:gd name="T81" fmla="*/ 62 h 599"/>
              <a:gd name="T82" fmla="*/ 480 w 693"/>
              <a:gd name="T83" fmla="*/ 2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3" h="599">
                <a:moveTo>
                  <a:pt x="496" y="0"/>
                </a:moveTo>
                <a:lnTo>
                  <a:pt x="515" y="4"/>
                </a:lnTo>
                <a:lnTo>
                  <a:pt x="531" y="9"/>
                </a:lnTo>
                <a:lnTo>
                  <a:pt x="548" y="15"/>
                </a:lnTo>
                <a:lnTo>
                  <a:pt x="564" y="17"/>
                </a:lnTo>
                <a:lnTo>
                  <a:pt x="581" y="17"/>
                </a:lnTo>
                <a:lnTo>
                  <a:pt x="598" y="16"/>
                </a:lnTo>
                <a:lnTo>
                  <a:pt x="613" y="19"/>
                </a:lnTo>
                <a:lnTo>
                  <a:pt x="628" y="49"/>
                </a:lnTo>
                <a:lnTo>
                  <a:pt x="641" y="81"/>
                </a:lnTo>
                <a:lnTo>
                  <a:pt x="653" y="113"/>
                </a:lnTo>
                <a:lnTo>
                  <a:pt x="667" y="143"/>
                </a:lnTo>
                <a:lnTo>
                  <a:pt x="675" y="153"/>
                </a:lnTo>
                <a:lnTo>
                  <a:pt x="683" y="162"/>
                </a:lnTo>
                <a:lnTo>
                  <a:pt x="689" y="174"/>
                </a:lnTo>
                <a:lnTo>
                  <a:pt x="692" y="192"/>
                </a:lnTo>
                <a:lnTo>
                  <a:pt x="692" y="212"/>
                </a:lnTo>
                <a:lnTo>
                  <a:pt x="693" y="232"/>
                </a:lnTo>
                <a:lnTo>
                  <a:pt x="664" y="258"/>
                </a:lnTo>
                <a:lnTo>
                  <a:pt x="633" y="283"/>
                </a:lnTo>
                <a:lnTo>
                  <a:pt x="604" y="310"/>
                </a:lnTo>
                <a:lnTo>
                  <a:pt x="604" y="358"/>
                </a:lnTo>
                <a:lnTo>
                  <a:pt x="602" y="374"/>
                </a:lnTo>
                <a:lnTo>
                  <a:pt x="602" y="392"/>
                </a:lnTo>
                <a:lnTo>
                  <a:pt x="602" y="409"/>
                </a:lnTo>
                <a:lnTo>
                  <a:pt x="602" y="492"/>
                </a:lnTo>
                <a:lnTo>
                  <a:pt x="596" y="514"/>
                </a:lnTo>
                <a:lnTo>
                  <a:pt x="587" y="535"/>
                </a:lnTo>
                <a:lnTo>
                  <a:pt x="578" y="554"/>
                </a:lnTo>
                <a:lnTo>
                  <a:pt x="569" y="573"/>
                </a:lnTo>
                <a:lnTo>
                  <a:pt x="560" y="593"/>
                </a:lnTo>
                <a:lnTo>
                  <a:pt x="559" y="595"/>
                </a:lnTo>
                <a:lnTo>
                  <a:pt x="556" y="595"/>
                </a:lnTo>
                <a:lnTo>
                  <a:pt x="553" y="595"/>
                </a:lnTo>
                <a:lnTo>
                  <a:pt x="549" y="595"/>
                </a:lnTo>
                <a:lnTo>
                  <a:pt x="547" y="595"/>
                </a:lnTo>
                <a:lnTo>
                  <a:pt x="544" y="595"/>
                </a:lnTo>
                <a:lnTo>
                  <a:pt x="543" y="596"/>
                </a:lnTo>
                <a:lnTo>
                  <a:pt x="519" y="597"/>
                </a:lnTo>
                <a:lnTo>
                  <a:pt x="496" y="599"/>
                </a:lnTo>
                <a:lnTo>
                  <a:pt x="474" y="599"/>
                </a:lnTo>
                <a:lnTo>
                  <a:pt x="453" y="596"/>
                </a:lnTo>
                <a:lnTo>
                  <a:pt x="435" y="591"/>
                </a:lnTo>
                <a:lnTo>
                  <a:pt x="419" y="582"/>
                </a:lnTo>
                <a:lnTo>
                  <a:pt x="407" y="545"/>
                </a:lnTo>
                <a:lnTo>
                  <a:pt x="394" y="510"/>
                </a:lnTo>
                <a:lnTo>
                  <a:pt x="372" y="507"/>
                </a:lnTo>
                <a:lnTo>
                  <a:pt x="347" y="506"/>
                </a:lnTo>
                <a:lnTo>
                  <a:pt x="344" y="505"/>
                </a:lnTo>
                <a:lnTo>
                  <a:pt x="342" y="505"/>
                </a:lnTo>
                <a:lnTo>
                  <a:pt x="339" y="505"/>
                </a:lnTo>
                <a:lnTo>
                  <a:pt x="335" y="505"/>
                </a:lnTo>
                <a:lnTo>
                  <a:pt x="331" y="505"/>
                </a:lnTo>
                <a:lnTo>
                  <a:pt x="329" y="505"/>
                </a:lnTo>
                <a:lnTo>
                  <a:pt x="304" y="505"/>
                </a:lnTo>
                <a:lnTo>
                  <a:pt x="279" y="527"/>
                </a:lnTo>
                <a:lnTo>
                  <a:pt x="253" y="550"/>
                </a:lnTo>
                <a:lnTo>
                  <a:pt x="228" y="573"/>
                </a:lnTo>
                <a:lnTo>
                  <a:pt x="199" y="593"/>
                </a:lnTo>
                <a:lnTo>
                  <a:pt x="159" y="593"/>
                </a:lnTo>
                <a:lnTo>
                  <a:pt x="150" y="593"/>
                </a:lnTo>
                <a:lnTo>
                  <a:pt x="141" y="592"/>
                </a:lnTo>
                <a:lnTo>
                  <a:pt x="134" y="595"/>
                </a:lnTo>
                <a:lnTo>
                  <a:pt x="115" y="595"/>
                </a:lnTo>
                <a:lnTo>
                  <a:pt x="105" y="569"/>
                </a:lnTo>
                <a:lnTo>
                  <a:pt x="95" y="544"/>
                </a:lnTo>
                <a:lnTo>
                  <a:pt x="0" y="527"/>
                </a:lnTo>
                <a:lnTo>
                  <a:pt x="6" y="511"/>
                </a:lnTo>
                <a:lnTo>
                  <a:pt x="17" y="493"/>
                </a:lnTo>
                <a:lnTo>
                  <a:pt x="27" y="475"/>
                </a:lnTo>
                <a:lnTo>
                  <a:pt x="36" y="456"/>
                </a:lnTo>
                <a:lnTo>
                  <a:pt x="41" y="439"/>
                </a:lnTo>
                <a:lnTo>
                  <a:pt x="44" y="408"/>
                </a:lnTo>
                <a:lnTo>
                  <a:pt x="43" y="373"/>
                </a:lnTo>
                <a:lnTo>
                  <a:pt x="41" y="336"/>
                </a:lnTo>
                <a:lnTo>
                  <a:pt x="41" y="298"/>
                </a:lnTo>
                <a:lnTo>
                  <a:pt x="41" y="268"/>
                </a:lnTo>
                <a:lnTo>
                  <a:pt x="43" y="238"/>
                </a:lnTo>
                <a:lnTo>
                  <a:pt x="44" y="208"/>
                </a:lnTo>
                <a:lnTo>
                  <a:pt x="44" y="181"/>
                </a:lnTo>
                <a:lnTo>
                  <a:pt x="41" y="156"/>
                </a:lnTo>
                <a:lnTo>
                  <a:pt x="35" y="136"/>
                </a:lnTo>
                <a:lnTo>
                  <a:pt x="25" y="118"/>
                </a:lnTo>
                <a:lnTo>
                  <a:pt x="14" y="102"/>
                </a:lnTo>
                <a:lnTo>
                  <a:pt x="9" y="88"/>
                </a:lnTo>
                <a:lnTo>
                  <a:pt x="17" y="71"/>
                </a:lnTo>
                <a:lnTo>
                  <a:pt x="26" y="54"/>
                </a:lnTo>
                <a:lnTo>
                  <a:pt x="36" y="38"/>
                </a:lnTo>
                <a:lnTo>
                  <a:pt x="52" y="38"/>
                </a:lnTo>
                <a:lnTo>
                  <a:pt x="66" y="36"/>
                </a:lnTo>
                <a:lnTo>
                  <a:pt x="79" y="33"/>
                </a:lnTo>
                <a:lnTo>
                  <a:pt x="91" y="33"/>
                </a:lnTo>
                <a:lnTo>
                  <a:pt x="99" y="37"/>
                </a:lnTo>
                <a:lnTo>
                  <a:pt x="107" y="43"/>
                </a:lnTo>
                <a:lnTo>
                  <a:pt x="115" y="50"/>
                </a:lnTo>
                <a:lnTo>
                  <a:pt x="120" y="56"/>
                </a:lnTo>
                <a:lnTo>
                  <a:pt x="125" y="68"/>
                </a:lnTo>
                <a:lnTo>
                  <a:pt x="130" y="83"/>
                </a:lnTo>
                <a:lnTo>
                  <a:pt x="135" y="97"/>
                </a:lnTo>
                <a:lnTo>
                  <a:pt x="149" y="127"/>
                </a:lnTo>
                <a:lnTo>
                  <a:pt x="163" y="158"/>
                </a:lnTo>
                <a:lnTo>
                  <a:pt x="176" y="190"/>
                </a:lnTo>
                <a:lnTo>
                  <a:pt x="186" y="218"/>
                </a:lnTo>
                <a:lnTo>
                  <a:pt x="203" y="233"/>
                </a:lnTo>
                <a:lnTo>
                  <a:pt x="224" y="243"/>
                </a:lnTo>
                <a:lnTo>
                  <a:pt x="248" y="251"/>
                </a:lnTo>
                <a:lnTo>
                  <a:pt x="275" y="258"/>
                </a:lnTo>
                <a:lnTo>
                  <a:pt x="292" y="262"/>
                </a:lnTo>
                <a:lnTo>
                  <a:pt x="309" y="264"/>
                </a:lnTo>
                <a:lnTo>
                  <a:pt x="324" y="266"/>
                </a:lnTo>
                <a:lnTo>
                  <a:pt x="348" y="260"/>
                </a:lnTo>
                <a:lnTo>
                  <a:pt x="371" y="250"/>
                </a:lnTo>
                <a:lnTo>
                  <a:pt x="391" y="239"/>
                </a:lnTo>
                <a:lnTo>
                  <a:pt x="412" y="232"/>
                </a:lnTo>
                <a:lnTo>
                  <a:pt x="419" y="213"/>
                </a:lnTo>
                <a:lnTo>
                  <a:pt x="431" y="195"/>
                </a:lnTo>
                <a:lnTo>
                  <a:pt x="442" y="177"/>
                </a:lnTo>
                <a:lnTo>
                  <a:pt x="454" y="160"/>
                </a:lnTo>
                <a:lnTo>
                  <a:pt x="462" y="143"/>
                </a:lnTo>
                <a:lnTo>
                  <a:pt x="465" y="123"/>
                </a:lnTo>
                <a:lnTo>
                  <a:pt x="465" y="102"/>
                </a:lnTo>
                <a:lnTo>
                  <a:pt x="465" y="81"/>
                </a:lnTo>
                <a:lnTo>
                  <a:pt x="465" y="62"/>
                </a:lnTo>
                <a:lnTo>
                  <a:pt x="468" y="43"/>
                </a:lnTo>
                <a:lnTo>
                  <a:pt x="474" y="30"/>
                </a:lnTo>
                <a:lnTo>
                  <a:pt x="480" y="20"/>
                </a:lnTo>
                <a:lnTo>
                  <a:pt x="488" y="11"/>
                </a:lnTo>
                <a:lnTo>
                  <a:pt x="49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37"/>
          <p:cNvSpPr>
            <a:spLocks noEditPoints="1"/>
          </p:cNvSpPr>
          <p:nvPr/>
        </p:nvSpPr>
        <p:spPr bwMode="auto">
          <a:xfrm>
            <a:off x="3525234" y="3975111"/>
            <a:ext cx="693571" cy="975583"/>
          </a:xfrm>
          <a:custGeom>
            <a:avLst/>
            <a:gdLst>
              <a:gd name="T0" fmla="*/ 535 w 696"/>
              <a:gd name="T1" fmla="*/ 297 h 979"/>
              <a:gd name="T2" fmla="*/ 636 w 696"/>
              <a:gd name="T3" fmla="*/ 383 h 979"/>
              <a:gd name="T4" fmla="*/ 694 w 696"/>
              <a:gd name="T5" fmla="*/ 451 h 979"/>
              <a:gd name="T6" fmla="*/ 675 w 696"/>
              <a:gd name="T7" fmla="*/ 451 h 979"/>
              <a:gd name="T8" fmla="*/ 634 w 696"/>
              <a:gd name="T9" fmla="*/ 454 h 979"/>
              <a:gd name="T10" fmla="*/ 553 w 696"/>
              <a:gd name="T11" fmla="*/ 450 h 979"/>
              <a:gd name="T12" fmla="*/ 500 w 696"/>
              <a:gd name="T13" fmla="*/ 409 h 979"/>
              <a:gd name="T14" fmla="*/ 466 w 696"/>
              <a:gd name="T15" fmla="*/ 328 h 979"/>
              <a:gd name="T16" fmla="*/ 0 w 696"/>
              <a:gd name="T17" fmla="*/ 0 h 979"/>
              <a:gd name="T18" fmla="*/ 85 w 696"/>
              <a:gd name="T19" fmla="*/ 76 h 979"/>
              <a:gd name="T20" fmla="*/ 160 w 696"/>
              <a:gd name="T21" fmla="*/ 123 h 979"/>
              <a:gd name="T22" fmla="*/ 291 w 696"/>
              <a:gd name="T23" fmla="*/ 187 h 979"/>
              <a:gd name="T24" fmla="*/ 410 w 696"/>
              <a:gd name="T25" fmla="*/ 271 h 979"/>
              <a:gd name="T26" fmla="*/ 431 w 696"/>
              <a:gd name="T27" fmla="*/ 382 h 979"/>
              <a:gd name="T28" fmla="*/ 471 w 696"/>
              <a:gd name="T29" fmla="*/ 450 h 979"/>
              <a:gd name="T30" fmla="*/ 527 w 696"/>
              <a:gd name="T31" fmla="*/ 488 h 979"/>
              <a:gd name="T32" fmla="*/ 465 w 696"/>
              <a:gd name="T33" fmla="*/ 595 h 979"/>
              <a:gd name="T34" fmla="*/ 432 w 696"/>
              <a:gd name="T35" fmla="*/ 728 h 979"/>
              <a:gd name="T36" fmla="*/ 402 w 696"/>
              <a:gd name="T37" fmla="*/ 822 h 979"/>
              <a:gd name="T38" fmla="*/ 341 w 696"/>
              <a:gd name="T39" fmla="*/ 833 h 979"/>
              <a:gd name="T40" fmla="*/ 296 w 696"/>
              <a:gd name="T41" fmla="*/ 847 h 979"/>
              <a:gd name="T42" fmla="*/ 267 w 696"/>
              <a:gd name="T43" fmla="*/ 873 h 979"/>
              <a:gd name="T44" fmla="*/ 250 w 696"/>
              <a:gd name="T45" fmla="*/ 907 h 979"/>
              <a:gd name="T46" fmla="*/ 243 w 696"/>
              <a:gd name="T47" fmla="*/ 972 h 979"/>
              <a:gd name="T48" fmla="*/ 230 w 696"/>
              <a:gd name="T49" fmla="*/ 976 h 979"/>
              <a:gd name="T50" fmla="*/ 189 w 696"/>
              <a:gd name="T51" fmla="*/ 957 h 979"/>
              <a:gd name="T52" fmla="*/ 156 w 696"/>
              <a:gd name="T53" fmla="*/ 920 h 979"/>
              <a:gd name="T54" fmla="*/ 158 w 696"/>
              <a:gd name="T55" fmla="*/ 910 h 979"/>
              <a:gd name="T56" fmla="*/ 155 w 696"/>
              <a:gd name="T57" fmla="*/ 878 h 979"/>
              <a:gd name="T58" fmla="*/ 156 w 696"/>
              <a:gd name="T59" fmla="*/ 869 h 979"/>
              <a:gd name="T60" fmla="*/ 154 w 696"/>
              <a:gd name="T61" fmla="*/ 861 h 979"/>
              <a:gd name="T62" fmla="*/ 154 w 696"/>
              <a:gd name="T63" fmla="*/ 826 h 979"/>
              <a:gd name="T64" fmla="*/ 154 w 696"/>
              <a:gd name="T65" fmla="*/ 817 h 979"/>
              <a:gd name="T66" fmla="*/ 152 w 696"/>
              <a:gd name="T67" fmla="*/ 791 h 979"/>
              <a:gd name="T68" fmla="*/ 136 w 696"/>
              <a:gd name="T69" fmla="*/ 769 h 979"/>
              <a:gd name="T70" fmla="*/ 121 w 696"/>
              <a:gd name="T71" fmla="*/ 728 h 979"/>
              <a:gd name="T72" fmla="*/ 95 w 696"/>
              <a:gd name="T73" fmla="*/ 603 h 979"/>
              <a:gd name="T74" fmla="*/ 0 w 696"/>
              <a:gd name="T75" fmla="*/ 391 h 979"/>
              <a:gd name="T76" fmla="*/ 2 w 696"/>
              <a:gd name="T77" fmla="*/ 358 h 979"/>
              <a:gd name="T78" fmla="*/ 57 w 696"/>
              <a:gd name="T79" fmla="*/ 313 h 979"/>
              <a:gd name="T80" fmla="*/ 88 w 696"/>
              <a:gd name="T81" fmla="*/ 281 h 979"/>
              <a:gd name="T82" fmla="*/ 85 w 696"/>
              <a:gd name="T83" fmla="*/ 235 h 979"/>
              <a:gd name="T84" fmla="*/ 57 w 696"/>
              <a:gd name="T85" fmla="*/ 171 h 979"/>
              <a:gd name="T86" fmla="*/ 26 w 696"/>
              <a:gd name="T87" fmla="*/ 100 h 979"/>
              <a:gd name="T88" fmla="*/ 5 w 696"/>
              <a:gd name="T89" fmla="*/ 45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6" h="979">
                <a:moveTo>
                  <a:pt x="453" y="254"/>
                </a:moveTo>
                <a:lnTo>
                  <a:pt x="496" y="273"/>
                </a:lnTo>
                <a:lnTo>
                  <a:pt x="535" y="297"/>
                </a:lnTo>
                <a:lnTo>
                  <a:pt x="570" y="323"/>
                </a:lnTo>
                <a:lnTo>
                  <a:pt x="604" y="353"/>
                </a:lnTo>
                <a:lnTo>
                  <a:pt x="636" y="383"/>
                </a:lnTo>
                <a:lnTo>
                  <a:pt x="666" y="416"/>
                </a:lnTo>
                <a:lnTo>
                  <a:pt x="696" y="448"/>
                </a:lnTo>
                <a:lnTo>
                  <a:pt x="694" y="451"/>
                </a:lnTo>
                <a:lnTo>
                  <a:pt x="689" y="452"/>
                </a:lnTo>
                <a:lnTo>
                  <a:pt x="683" y="452"/>
                </a:lnTo>
                <a:lnTo>
                  <a:pt x="675" y="451"/>
                </a:lnTo>
                <a:lnTo>
                  <a:pt x="668" y="451"/>
                </a:lnTo>
                <a:lnTo>
                  <a:pt x="664" y="454"/>
                </a:lnTo>
                <a:lnTo>
                  <a:pt x="634" y="454"/>
                </a:lnTo>
                <a:lnTo>
                  <a:pt x="606" y="455"/>
                </a:lnTo>
                <a:lnTo>
                  <a:pt x="578" y="455"/>
                </a:lnTo>
                <a:lnTo>
                  <a:pt x="553" y="450"/>
                </a:lnTo>
                <a:lnTo>
                  <a:pt x="534" y="441"/>
                </a:lnTo>
                <a:lnTo>
                  <a:pt x="515" y="426"/>
                </a:lnTo>
                <a:lnTo>
                  <a:pt x="500" y="409"/>
                </a:lnTo>
                <a:lnTo>
                  <a:pt x="484" y="395"/>
                </a:lnTo>
                <a:lnTo>
                  <a:pt x="474" y="362"/>
                </a:lnTo>
                <a:lnTo>
                  <a:pt x="466" y="328"/>
                </a:lnTo>
                <a:lnTo>
                  <a:pt x="458" y="292"/>
                </a:lnTo>
                <a:lnTo>
                  <a:pt x="453" y="254"/>
                </a:lnTo>
                <a:close/>
                <a:moveTo>
                  <a:pt x="0" y="0"/>
                </a:moveTo>
                <a:lnTo>
                  <a:pt x="30" y="24"/>
                </a:lnTo>
                <a:lnTo>
                  <a:pt x="57" y="50"/>
                </a:lnTo>
                <a:lnTo>
                  <a:pt x="85" y="76"/>
                </a:lnTo>
                <a:lnTo>
                  <a:pt x="115" y="100"/>
                </a:lnTo>
                <a:lnTo>
                  <a:pt x="137" y="113"/>
                </a:lnTo>
                <a:lnTo>
                  <a:pt x="160" y="123"/>
                </a:lnTo>
                <a:lnTo>
                  <a:pt x="185" y="135"/>
                </a:lnTo>
                <a:lnTo>
                  <a:pt x="237" y="161"/>
                </a:lnTo>
                <a:lnTo>
                  <a:pt x="291" y="187"/>
                </a:lnTo>
                <a:lnTo>
                  <a:pt x="346" y="211"/>
                </a:lnTo>
                <a:lnTo>
                  <a:pt x="402" y="230"/>
                </a:lnTo>
                <a:lnTo>
                  <a:pt x="410" y="271"/>
                </a:lnTo>
                <a:lnTo>
                  <a:pt x="416" y="309"/>
                </a:lnTo>
                <a:lnTo>
                  <a:pt x="423" y="347"/>
                </a:lnTo>
                <a:lnTo>
                  <a:pt x="431" y="382"/>
                </a:lnTo>
                <a:lnTo>
                  <a:pt x="444" y="414"/>
                </a:lnTo>
                <a:lnTo>
                  <a:pt x="455" y="434"/>
                </a:lnTo>
                <a:lnTo>
                  <a:pt x="471" y="450"/>
                </a:lnTo>
                <a:lnTo>
                  <a:pt x="489" y="463"/>
                </a:lnTo>
                <a:lnTo>
                  <a:pt x="508" y="475"/>
                </a:lnTo>
                <a:lnTo>
                  <a:pt x="527" y="488"/>
                </a:lnTo>
                <a:lnTo>
                  <a:pt x="527" y="489"/>
                </a:lnTo>
                <a:lnTo>
                  <a:pt x="495" y="541"/>
                </a:lnTo>
                <a:lnTo>
                  <a:pt x="465" y="595"/>
                </a:lnTo>
                <a:lnTo>
                  <a:pt x="438" y="651"/>
                </a:lnTo>
                <a:lnTo>
                  <a:pt x="437" y="691"/>
                </a:lnTo>
                <a:lnTo>
                  <a:pt x="432" y="728"/>
                </a:lnTo>
                <a:lnTo>
                  <a:pt x="425" y="762"/>
                </a:lnTo>
                <a:lnTo>
                  <a:pt x="415" y="793"/>
                </a:lnTo>
                <a:lnTo>
                  <a:pt x="402" y="822"/>
                </a:lnTo>
                <a:lnTo>
                  <a:pt x="384" y="826"/>
                </a:lnTo>
                <a:lnTo>
                  <a:pt x="361" y="829"/>
                </a:lnTo>
                <a:lnTo>
                  <a:pt x="341" y="833"/>
                </a:lnTo>
                <a:lnTo>
                  <a:pt x="320" y="836"/>
                </a:lnTo>
                <a:lnTo>
                  <a:pt x="303" y="843"/>
                </a:lnTo>
                <a:lnTo>
                  <a:pt x="296" y="847"/>
                </a:lnTo>
                <a:lnTo>
                  <a:pt x="287" y="855"/>
                </a:lnTo>
                <a:lnTo>
                  <a:pt x="277" y="864"/>
                </a:lnTo>
                <a:lnTo>
                  <a:pt x="267" y="873"/>
                </a:lnTo>
                <a:lnTo>
                  <a:pt x="260" y="881"/>
                </a:lnTo>
                <a:lnTo>
                  <a:pt x="256" y="887"/>
                </a:lnTo>
                <a:lnTo>
                  <a:pt x="250" y="907"/>
                </a:lnTo>
                <a:lnTo>
                  <a:pt x="249" y="928"/>
                </a:lnTo>
                <a:lnTo>
                  <a:pt x="248" y="950"/>
                </a:lnTo>
                <a:lnTo>
                  <a:pt x="243" y="972"/>
                </a:lnTo>
                <a:lnTo>
                  <a:pt x="237" y="972"/>
                </a:lnTo>
                <a:lnTo>
                  <a:pt x="233" y="974"/>
                </a:lnTo>
                <a:lnTo>
                  <a:pt x="230" y="976"/>
                </a:lnTo>
                <a:lnTo>
                  <a:pt x="227" y="978"/>
                </a:lnTo>
                <a:lnTo>
                  <a:pt x="223" y="979"/>
                </a:lnTo>
                <a:lnTo>
                  <a:pt x="189" y="957"/>
                </a:lnTo>
                <a:lnTo>
                  <a:pt x="158" y="934"/>
                </a:lnTo>
                <a:lnTo>
                  <a:pt x="158" y="923"/>
                </a:lnTo>
                <a:lnTo>
                  <a:pt x="156" y="920"/>
                </a:lnTo>
                <a:lnTo>
                  <a:pt x="158" y="916"/>
                </a:lnTo>
                <a:lnTo>
                  <a:pt x="158" y="914"/>
                </a:lnTo>
                <a:lnTo>
                  <a:pt x="158" y="910"/>
                </a:lnTo>
                <a:lnTo>
                  <a:pt x="156" y="907"/>
                </a:lnTo>
                <a:lnTo>
                  <a:pt x="155" y="906"/>
                </a:lnTo>
                <a:lnTo>
                  <a:pt x="155" y="878"/>
                </a:lnTo>
                <a:lnTo>
                  <a:pt x="155" y="876"/>
                </a:lnTo>
                <a:lnTo>
                  <a:pt x="155" y="873"/>
                </a:lnTo>
                <a:lnTo>
                  <a:pt x="156" y="869"/>
                </a:lnTo>
                <a:lnTo>
                  <a:pt x="156" y="865"/>
                </a:lnTo>
                <a:lnTo>
                  <a:pt x="155" y="863"/>
                </a:lnTo>
                <a:lnTo>
                  <a:pt x="154" y="861"/>
                </a:lnTo>
                <a:lnTo>
                  <a:pt x="154" y="833"/>
                </a:lnTo>
                <a:lnTo>
                  <a:pt x="154" y="830"/>
                </a:lnTo>
                <a:lnTo>
                  <a:pt x="154" y="826"/>
                </a:lnTo>
                <a:lnTo>
                  <a:pt x="154" y="823"/>
                </a:lnTo>
                <a:lnTo>
                  <a:pt x="154" y="819"/>
                </a:lnTo>
                <a:lnTo>
                  <a:pt x="154" y="817"/>
                </a:lnTo>
                <a:lnTo>
                  <a:pt x="152" y="816"/>
                </a:lnTo>
                <a:lnTo>
                  <a:pt x="154" y="801"/>
                </a:lnTo>
                <a:lnTo>
                  <a:pt x="152" y="791"/>
                </a:lnTo>
                <a:lnTo>
                  <a:pt x="147" y="783"/>
                </a:lnTo>
                <a:lnTo>
                  <a:pt x="142" y="775"/>
                </a:lnTo>
                <a:lnTo>
                  <a:pt x="136" y="769"/>
                </a:lnTo>
                <a:lnTo>
                  <a:pt x="130" y="761"/>
                </a:lnTo>
                <a:lnTo>
                  <a:pt x="126" y="753"/>
                </a:lnTo>
                <a:lnTo>
                  <a:pt x="121" y="728"/>
                </a:lnTo>
                <a:lnTo>
                  <a:pt x="117" y="702"/>
                </a:lnTo>
                <a:lnTo>
                  <a:pt x="113" y="676"/>
                </a:lnTo>
                <a:lnTo>
                  <a:pt x="95" y="603"/>
                </a:lnTo>
                <a:lnTo>
                  <a:pt x="48" y="574"/>
                </a:lnTo>
                <a:lnTo>
                  <a:pt x="0" y="546"/>
                </a:lnTo>
                <a:lnTo>
                  <a:pt x="0" y="391"/>
                </a:lnTo>
                <a:lnTo>
                  <a:pt x="2" y="382"/>
                </a:lnTo>
                <a:lnTo>
                  <a:pt x="2" y="370"/>
                </a:lnTo>
                <a:lnTo>
                  <a:pt x="2" y="358"/>
                </a:lnTo>
                <a:lnTo>
                  <a:pt x="22" y="341"/>
                </a:lnTo>
                <a:lnTo>
                  <a:pt x="45" y="320"/>
                </a:lnTo>
                <a:lnTo>
                  <a:pt x="57" y="313"/>
                </a:lnTo>
                <a:lnTo>
                  <a:pt x="70" y="303"/>
                </a:lnTo>
                <a:lnTo>
                  <a:pt x="82" y="293"/>
                </a:lnTo>
                <a:lnTo>
                  <a:pt x="88" y="281"/>
                </a:lnTo>
                <a:lnTo>
                  <a:pt x="90" y="267"/>
                </a:lnTo>
                <a:lnTo>
                  <a:pt x="87" y="252"/>
                </a:lnTo>
                <a:lnTo>
                  <a:pt x="85" y="235"/>
                </a:lnTo>
                <a:lnTo>
                  <a:pt x="85" y="217"/>
                </a:lnTo>
                <a:lnTo>
                  <a:pt x="70" y="195"/>
                </a:lnTo>
                <a:lnTo>
                  <a:pt x="57" y="171"/>
                </a:lnTo>
                <a:lnTo>
                  <a:pt x="45" y="145"/>
                </a:lnTo>
                <a:lnTo>
                  <a:pt x="35" y="118"/>
                </a:lnTo>
                <a:lnTo>
                  <a:pt x="26" y="100"/>
                </a:lnTo>
                <a:lnTo>
                  <a:pt x="18" y="81"/>
                </a:lnTo>
                <a:lnTo>
                  <a:pt x="10" y="64"/>
                </a:lnTo>
                <a:lnTo>
                  <a:pt x="5" y="45"/>
                </a:lnTo>
                <a:lnTo>
                  <a:pt x="1" y="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4987500" y="1690296"/>
            <a:ext cx="498255" cy="949673"/>
          </a:xfrm>
          <a:custGeom>
            <a:avLst/>
            <a:gdLst>
              <a:gd name="T0" fmla="*/ 237 w 500"/>
              <a:gd name="T1" fmla="*/ 1 h 953"/>
              <a:gd name="T2" fmla="*/ 252 w 500"/>
              <a:gd name="T3" fmla="*/ 15 h 953"/>
              <a:gd name="T4" fmla="*/ 256 w 500"/>
              <a:gd name="T5" fmla="*/ 40 h 953"/>
              <a:gd name="T6" fmla="*/ 260 w 500"/>
              <a:gd name="T7" fmla="*/ 65 h 953"/>
              <a:gd name="T8" fmla="*/ 269 w 500"/>
              <a:gd name="T9" fmla="*/ 83 h 953"/>
              <a:gd name="T10" fmla="*/ 293 w 500"/>
              <a:gd name="T11" fmla="*/ 88 h 953"/>
              <a:gd name="T12" fmla="*/ 323 w 500"/>
              <a:gd name="T13" fmla="*/ 87 h 953"/>
              <a:gd name="T14" fmla="*/ 372 w 500"/>
              <a:gd name="T15" fmla="*/ 90 h 953"/>
              <a:gd name="T16" fmla="*/ 417 w 500"/>
              <a:gd name="T17" fmla="*/ 98 h 953"/>
              <a:gd name="T18" fmla="*/ 439 w 500"/>
              <a:gd name="T19" fmla="*/ 113 h 953"/>
              <a:gd name="T20" fmla="*/ 465 w 500"/>
              <a:gd name="T21" fmla="*/ 125 h 953"/>
              <a:gd name="T22" fmla="*/ 500 w 500"/>
              <a:gd name="T23" fmla="*/ 126 h 953"/>
              <a:gd name="T24" fmla="*/ 496 w 500"/>
              <a:gd name="T25" fmla="*/ 186 h 953"/>
              <a:gd name="T26" fmla="*/ 486 w 500"/>
              <a:gd name="T27" fmla="*/ 244 h 953"/>
              <a:gd name="T28" fmla="*/ 464 w 500"/>
              <a:gd name="T29" fmla="*/ 299 h 953"/>
              <a:gd name="T30" fmla="*/ 453 w 500"/>
              <a:gd name="T31" fmla="*/ 348 h 953"/>
              <a:gd name="T32" fmla="*/ 449 w 500"/>
              <a:gd name="T33" fmla="*/ 388 h 953"/>
              <a:gd name="T34" fmla="*/ 447 w 500"/>
              <a:gd name="T35" fmla="*/ 418 h 953"/>
              <a:gd name="T36" fmla="*/ 457 w 500"/>
              <a:gd name="T37" fmla="*/ 452 h 953"/>
              <a:gd name="T38" fmla="*/ 474 w 500"/>
              <a:gd name="T39" fmla="*/ 487 h 953"/>
              <a:gd name="T40" fmla="*/ 486 w 500"/>
              <a:gd name="T41" fmla="*/ 514 h 953"/>
              <a:gd name="T42" fmla="*/ 498 w 500"/>
              <a:gd name="T43" fmla="*/ 544 h 953"/>
              <a:gd name="T44" fmla="*/ 500 w 500"/>
              <a:gd name="T45" fmla="*/ 575 h 953"/>
              <a:gd name="T46" fmla="*/ 495 w 500"/>
              <a:gd name="T47" fmla="*/ 615 h 953"/>
              <a:gd name="T48" fmla="*/ 489 w 500"/>
              <a:gd name="T49" fmla="*/ 671 h 953"/>
              <a:gd name="T50" fmla="*/ 485 w 500"/>
              <a:gd name="T51" fmla="*/ 733 h 953"/>
              <a:gd name="T52" fmla="*/ 479 w 500"/>
              <a:gd name="T53" fmla="*/ 790 h 953"/>
              <a:gd name="T54" fmla="*/ 462 w 500"/>
              <a:gd name="T55" fmla="*/ 837 h 953"/>
              <a:gd name="T56" fmla="*/ 452 w 500"/>
              <a:gd name="T57" fmla="*/ 889 h 953"/>
              <a:gd name="T58" fmla="*/ 447 w 500"/>
              <a:gd name="T59" fmla="*/ 950 h 953"/>
              <a:gd name="T60" fmla="*/ 383 w 500"/>
              <a:gd name="T61" fmla="*/ 953 h 953"/>
              <a:gd name="T62" fmla="*/ 278 w 500"/>
              <a:gd name="T63" fmla="*/ 825 h 953"/>
              <a:gd name="T64" fmla="*/ 210 w 500"/>
              <a:gd name="T65" fmla="*/ 748 h 953"/>
              <a:gd name="T66" fmla="*/ 182 w 500"/>
              <a:gd name="T67" fmla="*/ 713 h 953"/>
              <a:gd name="T68" fmla="*/ 154 w 500"/>
              <a:gd name="T69" fmla="*/ 700 h 953"/>
              <a:gd name="T70" fmla="*/ 127 w 500"/>
              <a:gd name="T71" fmla="*/ 697 h 953"/>
              <a:gd name="T72" fmla="*/ 103 w 500"/>
              <a:gd name="T73" fmla="*/ 689 h 953"/>
              <a:gd name="T74" fmla="*/ 49 w 500"/>
              <a:gd name="T75" fmla="*/ 635 h 953"/>
              <a:gd name="T76" fmla="*/ 46 w 500"/>
              <a:gd name="T77" fmla="*/ 631 h 953"/>
              <a:gd name="T78" fmla="*/ 43 w 500"/>
              <a:gd name="T79" fmla="*/ 628 h 953"/>
              <a:gd name="T80" fmla="*/ 0 w 500"/>
              <a:gd name="T81" fmla="*/ 569 h 953"/>
              <a:gd name="T82" fmla="*/ 7 w 500"/>
              <a:gd name="T83" fmla="*/ 538 h 953"/>
              <a:gd name="T84" fmla="*/ 15 w 500"/>
              <a:gd name="T85" fmla="*/ 508 h 953"/>
              <a:gd name="T86" fmla="*/ 16 w 500"/>
              <a:gd name="T87" fmla="*/ 491 h 953"/>
              <a:gd name="T88" fmla="*/ 16 w 500"/>
              <a:gd name="T89" fmla="*/ 441 h 953"/>
              <a:gd name="T90" fmla="*/ 19 w 500"/>
              <a:gd name="T91" fmla="*/ 379 h 953"/>
              <a:gd name="T92" fmla="*/ 24 w 500"/>
              <a:gd name="T93" fmla="*/ 320 h 953"/>
              <a:gd name="T94" fmla="*/ 15 w 500"/>
              <a:gd name="T95" fmla="*/ 261 h 953"/>
              <a:gd name="T96" fmla="*/ 4 w 500"/>
              <a:gd name="T97" fmla="*/ 201 h 953"/>
              <a:gd name="T98" fmla="*/ 24 w 500"/>
              <a:gd name="T99" fmla="*/ 189 h 953"/>
              <a:gd name="T100" fmla="*/ 32 w 500"/>
              <a:gd name="T101" fmla="*/ 166 h 953"/>
              <a:gd name="T102" fmla="*/ 33 w 500"/>
              <a:gd name="T103" fmla="*/ 134 h 953"/>
              <a:gd name="T104" fmla="*/ 33 w 500"/>
              <a:gd name="T105" fmla="*/ 100 h 953"/>
              <a:gd name="T106" fmla="*/ 38 w 500"/>
              <a:gd name="T107" fmla="*/ 65 h 953"/>
              <a:gd name="T108" fmla="*/ 51 w 500"/>
              <a:gd name="T109" fmla="*/ 35 h 953"/>
              <a:gd name="T110" fmla="*/ 81 w 500"/>
              <a:gd name="T111" fmla="*/ 11 h 953"/>
              <a:gd name="T112" fmla="*/ 144 w 500"/>
              <a:gd name="T113" fmla="*/ 2 h 953"/>
              <a:gd name="T114" fmla="*/ 188 w 500"/>
              <a:gd name="T115" fmla="*/ 2 h 953"/>
              <a:gd name="T116" fmla="*/ 203 w 500"/>
              <a:gd name="T117" fmla="*/ 1 h 953"/>
              <a:gd name="T118" fmla="*/ 226 w 500"/>
              <a:gd name="T11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0" h="953">
                <a:moveTo>
                  <a:pt x="226" y="0"/>
                </a:moveTo>
                <a:lnTo>
                  <a:pt x="237" y="1"/>
                </a:lnTo>
                <a:lnTo>
                  <a:pt x="246" y="6"/>
                </a:lnTo>
                <a:lnTo>
                  <a:pt x="252" y="15"/>
                </a:lnTo>
                <a:lnTo>
                  <a:pt x="255" y="27"/>
                </a:lnTo>
                <a:lnTo>
                  <a:pt x="256" y="40"/>
                </a:lnTo>
                <a:lnTo>
                  <a:pt x="257" y="53"/>
                </a:lnTo>
                <a:lnTo>
                  <a:pt x="260" y="65"/>
                </a:lnTo>
                <a:lnTo>
                  <a:pt x="264" y="75"/>
                </a:lnTo>
                <a:lnTo>
                  <a:pt x="269" y="83"/>
                </a:lnTo>
                <a:lnTo>
                  <a:pt x="280" y="87"/>
                </a:lnTo>
                <a:lnTo>
                  <a:pt x="293" y="88"/>
                </a:lnTo>
                <a:lnTo>
                  <a:pt x="308" y="88"/>
                </a:lnTo>
                <a:lnTo>
                  <a:pt x="323" y="87"/>
                </a:lnTo>
                <a:lnTo>
                  <a:pt x="337" y="87"/>
                </a:lnTo>
                <a:lnTo>
                  <a:pt x="372" y="90"/>
                </a:lnTo>
                <a:lnTo>
                  <a:pt x="405" y="91"/>
                </a:lnTo>
                <a:lnTo>
                  <a:pt x="417" y="98"/>
                </a:lnTo>
                <a:lnTo>
                  <a:pt x="429" y="105"/>
                </a:lnTo>
                <a:lnTo>
                  <a:pt x="439" y="113"/>
                </a:lnTo>
                <a:lnTo>
                  <a:pt x="451" y="120"/>
                </a:lnTo>
                <a:lnTo>
                  <a:pt x="465" y="125"/>
                </a:lnTo>
                <a:lnTo>
                  <a:pt x="481" y="128"/>
                </a:lnTo>
                <a:lnTo>
                  <a:pt x="500" y="126"/>
                </a:lnTo>
                <a:lnTo>
                  <a:pt x="498" y="156"/>
                </a:lnTo>
                <a:lnTo>
                  <a:pt x="496" y="186"/>
                </a:lnTo>
                <a:lnTo>
                  <a:pt x="494" y="217"/>
                </a:lnTo>
                <a:lnTo>
                  <a:pt x="486" y="244"/>
                </a:lnTo>
                <a:lnTo>
                  <a:pt x="476" y="271"/>
                </a:lnTo>
                <a:lnTo>
                  <a:pt x="464" y="299"/>
                </a:lnTo>
                <a:lnTo>
                  <a:pt x="456" y="326"/>
                </a:lnTo>
                <a:lnTo>
                  <a:pt x="453" y="348"/>
                </a:lnTo>
                <a:lnTo>
                  <a:pt x="451" y="372"/>
                </a:lnTo>
                <a:lnTo>
                  <a:pt x="449" y="388"/>
                </a:lnTo>
                <a:lnTo>
                  <a:pt x="447" y="405"/>
                </a:lnTo>
                <a:lnTo>
                  <a:pt x="447" y="418"/>
                </a:lnTo>
                <a:lnTo>
                  <a:pt x="451" y="435"/>
                </a:lnTo>
                <a:lnTo>
                  <a:pt x="457" y="452"/>
                </a:lnTo>
                <a:lnTo>
                  <a:pt x="466" y="470"/>
                </a:lnTo>
                <a:lnTo>
                  <a:pt x="474" y="487"/>
                </a:lnTo>
                <a:lnTo>
                  <a:pt x="479" y="500"/>
                </a:lnTo>
                <a:lnTo>
                  <a:pt x="486" y="514"/>
                </a:lnTo>
                <a:lnTo>
                  <a:pt x="493" y="530"/>
                </a:lnTo>
                <a:lnTo>
                  <a:pt x="498" y="544"/>
                </a:lnTo>
                <a:lnTo>
                  <a:pt x="500" y="558"/>
                </a:lnTo>
                <a:lnTo>
                  <a:pt x="500" y="575"/>
                </a:lnTo>
                <a:lnTo>
                  <a:pt x="498" y="594"/>
                </a:lnTo>
                <a:lnTo>
                  <a:pt x="495" y="615"/>
                </a:lnTo>
                <a:lnTo>
                  <a:pt x="493" y="644"/>
                </a:lnTo>
                <a:lnTo>
                  <a:pt x="489" y="671"/>
                </a:lnTo>
                <a:lnTo>
                  <a:pt x="487" y="703"/>
                </a:lnTo>
                <a:lnTo>
                  <a:pt x="485" y="733"/>
                </a:lnTo>
                <a:lnTo>
                  <a:pt x="483" y="763"/>
                </a:lnTo>
                <a:lnTo>
                  <a:pt x="479" y="790"/>
                </a:lnTo>
                <a:lnTo>
                  <a:pt x="472" y="814"/>
                </a:lnTo>
                <a:lnTo>
                  <a:pt x="462" y="837"/>
                </a:lnTo>
                <a:lnTo>
                  <a:pt x="456" y="861"/>
                </a:lnTo>
                <a:lnTo>
                  <a:pt x="452" y="889"/>
                </a:lnTo>
                <a:lnTo>
                  <a:pt x="449" y="919"/>
                </a:lnTo>
                <a:lnTo>
                  <a:pt x="447" y="950"/>
                </a:lnTo>
                <a:lnTo>
                  <a:pt x="413" y="951"/>
                </a:lnTo>
                <a:lnTo>
                  <a:pt x="383" y="953"/>
                </a:lnTo>
                <a:lnTo>
                  <a:pt x="332" y="889"/>
                </a:lnTo>
                <a:lnTo>
                  <a:pt x="278" y="825"/>
                </a:lnTo>
                <a:lnTo>
                  <a:pt x="224" y="764"/>
                </a:lnTo>
                <a:lnTo>
                  <a:pt x="210" y="748"/>
                </a:lnTo>
                <a:lnTo>
                  <a:pt x="197" y="730"/>
                </a:lnTo>
                <a:lnTo>
                  <a:pt x="182" y="713"/>
                </a:lnTo>
                <a:lnTo>
                  <a:pt x="166" y="703"/>
                </a:lnTo>
                <a:lnTo>
                  <a:pt x="154" y="700"/>
                </a:lnTo>
                <a:lnTo>
                  <a:pt x="141" y="699"/>
                </a:lnTo>
                <a:lnTo>
                  <a:pt x="127" y="697"/>
                </a:lnTo>
                <a:lnTo>
                  <a:pt x="115" y="695"/>
                </a:lnTo>
                <a:lnTo>
                  <a:pt x="103" y="689"/>
                </a:lnTo>
                <a:lnTo>
                  <a:pt x="94" y="680"/>
                </a:lnTo>
                <a:lnTo>
                  <a:pt x="49" y="635"/>
                </a:lnTo>
                <a:lnTo>
                  <a:pt x="47" y="632"/>
                </a:lnTo>
                <a:lnTo>
                  <a:pt x="46" y="631"/>
                </a:lnTo>
                <a:lnTo>
                  <a:pt x="45" y="629"/>
                </a:lnTo>
                <a:lnTo>
                  <a:pt x="43" y="628"/>
                </a:lnTo>
                <a:lnTo>
                  <a:pt x="3" y="586"/>
                </a:lnTo>
                <a:lnTo>
                  <a:pt x="0" y="569"/>
                </a:lnTo>
                <a:lnTo>
                  <a:pt x="3" y="552"/>
                </a:lnTo>
                <a:lnTo>
                  <a:pt x="7" y="538"/>
                </a:lnTo>
                <a:lnTo>
                  <a:pt x="11" y="524"/>
                </a:lnTo>
                <a:lnTo>
                  <a:pt x="15" y="508"/>
                </a:lnTo>
                <a:lnTo>
                  <a:pt x="16" y="501"/>
                </a:lnTo>
                <a:lnTo>
                  <a:pt x="16" y="491"/>
                </a:lnTo>
                <a:lnTo>
                  <a:pt x="16" y="482"/>
                </a:lnTo>
                <a:lnTo>
                  <a:pt x="16" y="441"/>
                </a:lnTo>
                <a:lnTo>
                  <a:pt x="15" y="409"/>
                </a:lnTo>
                <a:lnTo>
                  <a:pt x="19" y="379"/>
                </a:lnTo>
                <a:lnTo>
                  <a:pt x="22" y="348"/>
                </a:lnTo>
                <a:lnTo>
                  <a:pt x="24" y="320"/>
                </a:lnTo>
                <a:lnTo>
                  <a:pt x="21" y="290"/>
                </a:lnTo>
                <a:lnTo>
                  <a:pt x="15" y="261"/>
                </a:lnTo>
                <a:lnTo>
                  <a:pt x="8" y="231"/>
                </a:lnTo>
                <a:lnTo>
                  <a:pt x="4" y="201"/>
                </a:lnTo>
                <a:lnTo>
                  <a:pt x="16" y="197"/>
                </a:lnTo>
                <a:lnTo>
                  <a:pt x="24" y="189"/>
                </a:lnTo>
                <a:lnTo>
                  <a:pt x="28" y="179"/>
                </a:lnTo>
                <a:lnTo>
                  <a:pt x="32" y="166"/>
                </a:lnTo>
                <a:lnTo>
                  <a:pt x="33" y="151"/>
                </a:lnTo>
                <a:lnTo>
                  <a:pt x="33" y="134"/>
                </a:lnTo>
                <a:lnTo>
                  <a:pt x="33" y="117"/>
                </a:lnTo>
                <a:lnTo>
                  <a:pt x="33" y="100"/>
                </a:lnTo>
                <a:lnTo>
                  <a:pt x="34" y="85"/>
                </a:lnTo>
                <a:lnTo>
                  <a:pt x="38" y="65"/>
                </a:lnTo>
                <a:lnTo>
                  <a:pt x="45" y="49"/>
                </a:lnTo>
                <a:lnTo>
                  <a:pt x="51" y="35"/>
                </a:lnTo>
                <a:lnTo>
                  <a:pt x="55" y="21"/>
                </a:lnTo>
                <a:lnTo>
                  <a:pt x="81" y="11"/>
                </a:lnTo>
                <a:lnTo>
                  <a:pt x="111" y="5"/>
                </a:lnTo>
                <a:lnTo>
                  <a:pt x="144" y="2"/>
                </a:lnTo>
                <a:lnTo>
                  <a:pt x="179" y="2"/>
                </a:lnTo>
                <a:lnTo>
                  <a:pt x="188" y="2"/>
                </a:lnTo>
                <a:lnTo>
                  <a:pt x="196" y="2"/>
                </a:lnTo>
                <a:lnTo>
                  <a:pt x="203" y="1"/>
                </a:lnTo>
                <a:lnTo>
                  <a:pt x="214" y="1"/>
                </a:lnTo>
                <a:lnTo>
                  <a:pt x="22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5102737" y="3128990"/>
            <a:ext cx="557048" cy="641753"/>
          </a:xfrm>
          <a:custGeom>
            <a:avLst/>
            <a:gdLst>
              <a:gd name="T0" fmla="*/ 533 w 559"/>
              <a:gd name="T1" fmla="*/ 248 h 644"/>
              <a:gd name="T2" fmla="*/ 528 w 559"/>
              <a:gd name="T3" fmla="*/ 569 h 644"/>
              <a:gd name="T4" fmla="*/ 421 w 559"/>
              <a:gd name="T5" fmla="*/ 614 h 644"/>
              <a:gd name="T6" fmla="*/ 263 w 559"/>
              <a:gd name="T7" fmla="*/ 561 h 644"/>
              <a:gd name="T8" fmla="*/ 240 w 559"/>
              <a:gd name="T9" fmla="*/ 486 h 644"/>
              <a:gd name="T10" fmla="*/ 227 w 559"/>
              <a:gd name="T11" fmla="*/ 484 h 644"/>
              <a:gd name="T12" fmla="*/ 217 w 559"/>
              <a:gd name="T13" fmla="*/ 482 h 644"/>
              <a:gd name="T14" fmla="*/ 212 w 559"/>
              <a:gd name="T15" fmla="*/ 481 h 644"/>
              <a:gd name="T16" fmla="*/ 205 w 559"/>
              <a:gd name="T17" fmla="*/ 482 h 644"/>
              <a:gd name="T18" fmla="*/ 178 w 559"/>
              <a:gd name="T19" fmla="*/ 481 h 644"/>
              <a:gd name="T20" fmla="*/ 140 w 559"/>
              <a:gd name="T21" fmla="*/ 480 h 644"/>
              <a:gd name="T22" fmla="*/ 115 w 559"/>
              <a:gd name="T23" fmla="*/ 477 h 644"/>
              <a:gd name="T24" fmla="*/ 97 w 559"/>
              <a:gd name="T25" fmla="*/ 484 h 644"/>
              <a:gd name="T26" fmla="*/ 86 w 559"/>
              <a:gd name="T27" fmla="*/ 499 h 644"/>
              <a:gd name="T28" fmla="*/ 75 w 559"/>
              <a:gd name="T29" fmla="*/ 515 h 644"/>
              <a:gd name="T30" fmla="*/ 59 w 559"/>
              <a:gd name="T31" fmla="*/ 514 h 644"/>
              <a:gd name="T32" fmla="*/ 52 w 559"/>
              <a:gd name="T33" fmla="*/ 512 h 644"/>
              <a:gd name="T34" fmla="*/ 47 w 559"/>
              <a:gd name="T35" fmla="*/ 514 h 644"/>
              <a:gd name="T36" fmla="*/ 31 w 559"/>
              <a:gd name="T37" fmla="*/ 510 h 644"/>
              <a:gd name="T38" fmla="*/ 14 w 559"/>
              <a:gd name="T39" fmla="*/ 498 h 644"/>
              <a:gd name="T40" fmla="*/ 0 w 559"/>
              <a:gd name="T41" fmla="*/ 484 h 644"/>
              <a:gd name="T42" fmla="*/ 1 w 559"/>
              <a:gd name="T43" fmla="*/ 457 h 644"/>
              <a:gd name="T44" fmla="*/ 1 w 559"/>
              <a:gd name="T45" fmla="*/ 443 h 644"/>
              <a:gd name="T46" fmla="*/ 1 w 559"/>
              <a:gd name="T47" fmla="*/ 397 h 644"/>
              <a:gd name="T48" fmla="*/ 11 w 559"/>
              <a:gd name="T49" fmla="*/ 376 h 644"/>
              <a:gd name="T50" fmla="*/ 26 w 559"/>
              <a:gd name="T51" fmla="*/ 359 h 644"/>
              <a:gd name="T52" fmla="*/ 39 w 559"/>
              <a:gd name="T53" fmla="*/ 329 h 644"/>
              <a:gd name="T54" fmla="*/ 50 w 559"/>
              <a:gd name="T55" fmla="*/ 285 h 644"/>
              <a:gd name="T56" fmla="*/ 102 w 559"/>
              <a:gd name="T57" fmla="*/ 247 h 644"/>
              <a:gd name="T58" fmla="*/ 159 w 559"/>
              <a:gd name="T59" fmla="*/ 214 h 644"/>
              <a:gd name="T60" fmla="*/ 205 w 559"/>
              <a:gd name="T61" fmla="*/ 178 h 644"/>
              <a:gd name="T62" fmla="*/ 231 w 559"/>
              <a:gd name="T63" fmla="*/ 128 h 644"/>
              <a:gd name="T64" fmla="*/ 282 w 559"/>
              <a:gd name="T65" fmla="*/ 71 h 644"/>
              <a:gd name="T66" fmla="*/ 338 w 559"/>
              <a:gd name="T67" fmla="*/ 43 h 644"/>
              <a:gd name="T68" fmla="*/ 405 w 559"/>
              <a:gd name="T69" fmla="*/ 25 h 644"/>
              <a:gd name="T70" fmla="*/ 475 w 559"/>
              <a:gd name="T71" fmla="*/ 9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644">
                <a:moveTo>
                  <a:pt x="508" y="0"/>
                </a:moveTo>
                <a:lnTo>
                  <a:pt x="533" y="248"/>
                </a:lnTo>
                <a:lnTo>
                  <a:pt x="559" y="495"/>
                </a:lnTo>
                <a:lnTo>
                  <a:pt x="528" y="569"/>
                </a:lnTo>
                <a:lnTo>
                  <a:pt x="496" y="644"/>
                </a:lnTo>
                <a:lnTo>
                  <a:pt x="421" y="614"/>
                </a:lnTo>
                <a:lnTo>
                  <a:pt x="342" y="587"/>
                </a:lnTo>
                <a:lnTo>
                  <a:pt x="263" y="561"/>
                </a:lnTo>
                <a:lnTo>
                  <a:pt x="252" y="523"/>
                </a:lnTo>
                <a:lnTo>
                  <a:pt x="240" y="486"/>
                </a:lnTo>
                <a:lnTo>
                  <a:pt x="235" y="484"/>
                </a:lnTo>
                <a:lnTo>
                  <a:pt x="227" y="484"/>
                </a:lnTo>
                <a:lnTo>
                  <a:pt x="218" y="484"/>
                </a:lnTo>
                <a:lnTo>
                  <a:pt x="217" y="482"/>
                </a:lnTo>
                <a:lnTo>
                  <a:pt x="214" y="481"/>
                </a:lnTo>
                <a:lnTo>
                  <a:pt x="212" y="481"/>
                </a:lnTo>
                <a:lnTo>
                  <a:pt x="208" y="482"/>
                </a:lnTo>
                <a:lnTo>
                  <a:pt x="205" y="482"/>
                </a:lnTo>
                <a:lnTo>
                  <a:pt x="203" y="482"/>
                </a:lnTo>
                <a:lnTo>
                  <a:pt x="178" y="481"/>
                </a:lnTo>
                <a:lnTo>
                  <a:pt x="153" y="480"/>
                </a:lnTo>
                <a:lnTo>
                  <a:pt x="140" y="480"/>
                </a:lnTo>
                <a:lnTo>
                  <a:pt x="127" y="477"/>
                </a:lnTo>
                <a:lnTo>
                  <a:pt x="115" y="477"/>
                </a:lnTo>
                <a:lnTo>
                  <a:pt x="105" y="478"/>
                </a:lnTo>
                <a:lnTo>
                  <a:pt x="97" y="484"/>
                </a:lnTo>
                <a:lnTo>
                  <a:pt x="92" y="491"/>
                </a:lnTo>
                <a:lnTo>
                  <a:pt x="86" y="499"/>
                </a:lnTo>
                <a:lnTo>
                  <a:pt x="82" y="508"/>
                </a:lnTo>
                <a:lnTo>
                  <a:pt x="75" y="515"/>
                </a:lnTo>
                <a:lnTo>
                  <a:pt x="60" y="515"/>
                </a:lnTo>
                <a:lnTo>
                  <a:pt x="59" y="514"/>
                </a:lnTo>
                <a:lnTo>
                  <a:pt x="56" y="512"/>
                </a:lnTo>
                <a:lnTo>
                  <a:pt x="52" y="512"/>
                </a:lnTo>
                <a:lnTo>
                  <a:pt x="50" y="512"/>
                </a:lnTo>
                <a:lnTo>
                  <a:pt x="47" y="514"/>
                </a:lnTo>
                <a:lnTo>
                  <a:pt x="43" y="512"/>
                </a:lnTo>
                <a:lnTo>
                  <a:pt x="31" y="510"/>
                </a:lnTo>
                <a:lnTo>
                  <a:pt x="22" y="505"/>
                </a:lnTo>
                <a:lnTo>
                  <a:pt x="14" y="498"/>
                </a:lnTo>
                <a:lnTo>
                  <a:pt x="8" y="490"/>
                </a:lnTo>
                <a:lnTo>
                  <a:pt x="0" y="484"/>
                </a:lnTo>
                <a:lnTo>
                  <a:pt x="0" y="464"/>
                </a:lnTo>
                <a:lnTo>
                  <a:pt x="1" y="457"/>
                </a:lnTo>
                <a:lnTo>
                  <a:pt x="1" y="450"/>
                </a:lnTo>
                <a:lnTo>
                  <a:pt x="1" y="443"/>
                </a:lnTo>
                <a:lnTo>
                  <a:pt x="1" y="410"/>
                </a:lnTo>
                <a:lnTo>
                  <a:pt x="1" y="397"/>
                </a:lnTo>
                <a:lnTo>
                  <a:pt x="4" y="386"/>
                </a:lnTo>
                <a:lnTo>
                  <a:pt x="11" y="376"/>
                </a:lnTo>
                <a:lnTo>
                  <a:pt x="18" y="369"/>
                </a:lnTo>
                <a:lnTo>
                  <a:pt x="26" y="359"/>
                </a:lnTo>
                <a:lnTo>
                  <a:pt x="33" y="350"/>
                </a:lnTo>
                <a:lnTo>
                  <a:pt x="39" y="329"/>
                </a:lnTo>
                <a:lnTo>
                  <a:pt x="43" y="309"/>
                </a:lnTo>
                <a:lnTo>
                  <a:pt x="50" y="285"/>
                </a:lnTo>
                <a:lnTo>
                  <a:pt x="76" y="267"/>
                </a:lnTo>
                <a:lnTo>
                  <a:pt x="102" y="247"/>
                </a:lnTo>
                <a:lnTo>
                  <a:pt x="129" y="230"/>
                </a:lnTo>
                <a:lnTo>
                  <a:pt x="159" y="214"/>
                </a:lnTo>
                <a:lnTo>
                  <a:pt x="191" y="201"/>
                </a:lnTo>
                <a:lnTo>
                  <a:pt x="205" y="178"/>
                </a:lnTo>
                <a:lnTo>
                  <a:pt x="217" y="153"/>
                </a:lnTo>
                <a:lnTo>
                  <a:pt x="231" y="128"/>
                </a:lnTo>
                <a:lnTo>
                  <a:pt x="247" y="107"/>
                </a:lnTo>
                <a:lnTo>
                  <a:pt x="282" y="71"/>
                </a:lnTo>
                <a:lnTo>
                  <a:pt x="308" y="55"/>
                </a:lnTo>
                <a:lnTo>
                  <a:pt x="338" y="43"/>
                </a:lnTo>
                <a:lnTo>
                  <a:pt x="371" y="33"/>
                </a:lnTo>
                <a:lnTo>
                  <a:pt x="405" y="25"/>
                </a:lnTo>
                <a:lnTo>
                  <a:pt x="440" y="17"/>
                </a:lnTo>
                <a:lnTo>
                  <a:pt x="475" y="9"/>
                </a:lnTo>
                <a:lnTo>
                  <a:pt x="508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3575372" y="2286566"/>
            <a:ext cx="847032" cy="1123067"/>
          </a:xfrm>
          <a:custGeom>
            <a:avLst/>
            <a:gdLst>
              <a:gd name="T0" fmla="*/ 748 w 850"/>
              <a:gd name="T1" fmla="*/ 85 h 1127"/>
              <a:gd name="T2" fmla="*/ 820 w 850"/>
              <a:gd name="T3" fmla="*/ 147 h 1127"/>
              <a:gd name="T4" fmla="*/ 847 w 850"/>
              <a:gd name="T5" fmla="*/ 174 h 1127"/>
              <a:gd name="T6" fmla="*/ 847 w 850"/>
              <a:gd name="T7" fmla="*/ 203 h 1127"/>
              <a:gd name="T8" fmla="*/ 847 w 850"/>
              <a:gd name="T9" fmla="*/ 268 h 1127"/>
              <a:gd name="T10" fmla="*/ 847 w 850"/>
              <a:gd name="T11" fmla="*/ 309 h 1127"/>
              <a:gd name="T12" fmla="*/ 830 w 850"/>
              <a:gd name="T13" fmla="*/ 344 h 1127"/>
              <a:gd name="T14" fmla="*/ 820 w 850"/>
              <a:gd name="T15" fmla="*/ 368 h 1127"/>
              <a:gd name="T16" fmla="*/ 804 w 850"/>
              <a:gd name="T17" fmla="*/ 401 h 1127"/>
              <a:gd name="T18" fmla="*/ 754 w 850"/>
              <a:gd name="T19" fmla="*/ 464 h 1127"/>
              <a:gd name="T20" fmla="*/ 730 w 850"/>
              <a:gd name="T21" fmla="*/ 511 h 1127"/>
              <a:gd name="T22" fmla="*/ 719 w 850"/>
              <a:gd name="T23" fmla="*/ 571 h 1127"/>
              <a:gd name="T24" fmla="*/ 719 w 850"/>
              <a:gd name="T25" fmla="*/ 656 h 1127"/>
              <a:gd name="T26" fmla="*/ 718 w 850"/>
              <a:gd name="T27" fmla="*/ 680 h 1127"/>
              <a:gd name="T28" fmla="*/ 687 w 850"/>
              <a:gd name="T29" fmla="*/ 754 h 1127"/>
              <a:gd name="T30" fmla="*/ 651 w 850"/>
              <a:gd name="T31" fmla="*/ 770 h 1127"/>
              <a:gd name="T32" fmla="*/ 611 w 850"/>
              <a:gd name="T33" fmla="*/ 803 h 1127"/>
              <a:gd name="T34" fmla="*/ 589 w 850"/>
              <a:gd name="T35" fmla="*/ 860 h 1127"/>
              <a:gd name="T36" fmla="*/ 487 w 850"/>
              <a:gd name="T37" fmla="*/ 915 h 1127"/>
              <a:gd name="T38" fmla="*/ 450 w 850"/>
              <a:gd name="T39" fmla="*/ 989 h 1127"/>
              <a:gd name="T40" fmla="*/ 440 w 850"/>
              <a:gd name="T41" fmla="*/ 991 h 1127"/>
              <a:gd name="T42" fmla="*/ 420 w 850"/>
              <a:gd name="T43" fmla="*/ 991 h 1127"/>
              <a:gd name="T44" fmla="*/ 354 w 850"/>
              <a:gd name="T45" fmla="*/ 992 h 1127"/>
              <a:gd name="T46" fmla="*/ 299 w 850"/>
              <a:gd name="T47" fmla="*/ 993 h 1127"/>
              <a:gd name="T48" fmla="*/ 288 w 850"/>
              <a:gd name="T49" fmla="*/ 996 h 1127"/>
              <a:gd name="T50" fmla="*/ 282 w 850"/>
              <a:gd name="T51" fmla="*/ 1004 h 1127"/>
              <a:gd name="T52" fmla="*/ 254 w 850"/>
              <a:gd name="T53" fmla="*/ 1030 h 1127"/>
              <a:gd name="T54" fmla="*/ 237 w 850"/>
              <a:gd name="T55" fmla="*/ 1048 h 1127"/>
              <a:gd name="T56" fmla="*/ 220 w 850"/>
              <a:gd name="T57" fmla="*/ 1103 h 1127"/>
              <a:gd name="T58" fmla="*/ 172 w 850"/>
              <a:gd name="T59" fmla="*/ 1093 h 1127"/>
              <a:gd name="T60" fmla="*/ 112 w 850"/>
              <a:gd name="T61" fmla="*/ 1050 h 1127"/>
              <a:gd name="T62" fmla="*/ 70 w 850"/>
              <a:gd name="T63" fmla="*/ 1009 h 1127"/>
              <a:gd name="T64" fmla="*/ 38 w 850"/>
              <a:gd name="T65" fmla="*/ 982 h 1127"/>
              <a:gd name="T66" fmla="*/ 13 w 850"/>
              <a:gd name="T67" fmla="*/ 959 h 1127"/>
              <a:gd name="T68" fmla="*/ 28 w 850"/>
              <a:gd name="T69" fmla="*/ 950 h 1127"/>
              <a:gd name="T70" fmla="*/ 136 w 850"/>
              <a:gd name="T71" fmla="*/ 959 h 1127"/>
              <a:gd name="T72" fmla="*/ 201 w 850"/>
              <a:gd name="T73" fmla="*/ 886 h 1127"/>
              <a:gd name="T74" fmla="*/ 226 w 850"/>
              <a:gd name="T75" fmla="*/ 833 h 1127"/>
              <a:gd name="T76" fmla="*/ 227 w 850"/>
              <a:gd name="T77" fmla="*/ 682 h 1127"/>
              <a:gd name="T78" fmla="*/ 226 w 850"/>
              <a:gd name="T79" fmla="*/ 630 h 1127"/>
              <a:gd name="T80" fmla="*/ 243 w 850"/>
              <a:gd name="T81" fmla="*/ 514 h 1127"/>
              <a:gd name="T82" fmla="*/ 260 w 850"/>
              <a:gd name="T83" fmla="*/ 485 h 1127"/>
              <a:gd name="T84" fmla="*/ 266 w 850"/>
              <a:gd name="T85" fmla="*/ 377 h 1127"/>
              <a:gd name="T86" fmla="*/ 286 w 850"/>
              <a:gd name="T87" fmla="*/ 144 h 1127"/>
              <a:gd name="T88" fmla="*/ 399 w 850"/>
              <a:gd name="T89" fmla="*/ 148 h 1127"/>
              <a:gd name="T90" fmla="*/ 437 w 850"/>
              <a:gd name="T91" fmla="*/ 148 h 1127"/>
              <a:gd name="T92" fmla="*/ 455 w 850"/>
              <a:gd name="T93" fmla="*/ 126 h 1127"/>
              <a:gd name="T94" fmla="*/ 475 w 850"/>
              <a:gd name="T95" fmla="*/ 104 h 1127"/>
              <a:gd name="T96" fmla="*/ 501 w 850"/>
              <a:gd name="T97" fmla="*/ 105 h 1127"/>
              <a:gd name="T98" fmla="*/ 509 w 850"/>
              <a:gd name="T99" fmla="*/ 105 h 1127"/>
              <a:gd name="T100" fmla="*/ 547 w 850"/>
              <a:gd name="T101" fmla="*/ 105 h 1127"/>
              <a:gd name="T102" fmla="*/ 576 w 850"/>
              <a:gd name="T103" fmla="*/ 98 h 1127"/>
              <a:gd name="T104" fmla="*/ 611 w 850"/>
              <a:gd name="T105" fmla="*/ 5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0" h="1127">
                <a:moveTo>
                  <a:pt x="647" y="0"/>
                </a:moveTo>
                <a:lnTo>
                  <a:pt x="697" y="42"/>
                </a:lnTo>
                <a:lnTo>
                  <a:pt x="748" y="85"/>
                </a:lnTo>
                <a:lnTo>
                  <a:pt x="799" y="130"/>
                </a:lnTo>
                <a:lnTo>
                  <a:pt x="808" y="138"/>
                </a:lnTo>
                <a:lnTo>
                  <a:pt x="820" y="147"/>
                </a:lnTo>
                <a:lnTo>
                  <a:pt x="832" y="156"/>
                </a:lnTo>
                <a:lnTo>
                  <a:pt x="842" y="165"/>
                </a:lnTo>
                <a:lnTo>
                  <a:pt x="847" y="174"/>
                </a:lnTo>
                <a:lnTo>
                  <a:pt x="848" y="185"/>
                </a:lnTo>
                <a:lnTo>
                  <a:pt x="847" y="195"/>
                </a:lnTo>
                <a:lnTo>
                  <a:pt x="847" y="203"/>
                </a:lnTo>
                <a:lnTo>
                  <a:pt x="847" y="251"/>
                </a:lnTo>
                <a:lnTo>
                  <a:pt x="847" y="259"/>
                </a:lnTo>
                <a:lnTo>
                  <a:pt x="847" y="268"/>
                </a:lnTo>
                <a:lnTo>
                  <a:pt x="848" y="276"/>
                </a:lnTo>
                <a:lnTo>
                  <a:pt x="850" y="294"/>
                </a:lnTo>
                <a:lnTo>
                  <a:pt x="847" y="309"/>
                </a:lnTo>
                <a:lnTo>
                  <a:pt x="843" y="322"/>
                </a:lnTo>
                <a:lnTo>
                  <a:pt x="837" y="334"/>
                </a:lnTo>
                <a:lnTo>
                  <a:pt x="830" y="344"/>
                </a:lnTo>
                <a:lnTo>
                  <a:pt x="824" y="356"/>
                </a:lnTo>
                <a:lnTo>
                  <a:pt x="818" y="368"/>
                </a:lnTo>
                <a:lnTo>
                  <a:pt x="820" y="368"/>
                </a:lnTo>
                <a:lnTo>
                  <a:pt x="821" y="370"/>
                </a:lnTo>
                <a:lnTo>
                  <a:pt x="821" y="371"/>
                </a:lnTo>
                <a:lnTo>
                  <a:pt x="804" y="401"/>
                </a:lnTo>
                <a:lnTo>
                  <a:pt x="786" y="429"/>
                </a:lnTo>
                <a:lnTo>
                  <a:pt x="765" y="454"/>
                </a:lnTo>
                <a:lnTo>
                  <a:pt x="754" y="464"/>
                </a:lnTo>
                <a:lnTo>
                  <a:pt x="744" y="475"/>
                </a:lnTo>
                <a:lnTo>
                  <a:pt x="736" y="486"/>
                </a:lnTo>
                <a:lnTo>
                  <a:pt x="730" y="511"/>
                </a:lnTo>
                <a:lnTo>
                  <a:pt x="727" y="537"/>
                </a:lnTo>
                <a:lnTo>
                  <a:pt x="722" y="565"/>
                </a:lnTo>
                <a:lnTo>
                  <a:pt x="719" y="571"/>
                </a:lnTo>
                <a:lnTo>
                  <a:pt x="719" y="581"/>
                </a:lnTo>
                <a:lnTo>
                  <a:pt x="719" y="588"/>
                </a:lnTo>
                <a:lnTo>
                  <a:pt x="719" y="656"/>
                </a:lnTo>
                <a:lnTo>
                  <a:pt x="718" y="663"/>
                </a:lnTo>
                <a:lnTo>
                  <a:pt x="718" y="672"/>
                </a:lnTo>
                <a:lnTo>
                  <a:pt x="718" y="680"/>
                </a:lnTo>
                <a:lnTo>
                  <a:pt x="718" y="757"/>
                </a:lnTo>
                <a:lnTo>
                  <a:pt x="701" y="753"/>
                </a:lnTo>
                <a:lnTo>
                  <a:pt x="687" y="754"/>
                </a:lnTo>
                <a:lnTo>
                  <a:pt x="674" y="757"/>
                </a:lnTo>
                <a:lnTo>
                  <a:pt x="663" y="763"/>
                </a:lnTo>
                <a:lnTo>
                  <a:pt x="651" y="770"/>
                </a:lnTo>
                <a:lnTo>
                  <a:pt x="636" y="779"/>
                </a:lnTo>
                <a:lnTo>
                  <a:pt x="623" y="788"/>
                </a:lnTo>
                <a:lnTo>
                  <a:pt x="611" y="803"/>
                </a:lnTo>
                <a:lnTo>
                  <a:pt x="602" y="821"/>
                </a:lnTo>
                <a:lnTo>
                  <a:pt x="595" y="841"/>
                </a:lnTo>
                <a:lnTo>
                  <a:pt x="589" y="860"/>
                </a:lnTo>
                <a:lnTo>
                  <a:pt x="583" y="880"/>
                </a:lnTo>
                <a:lnTo>
                  <a:pt x="536" y="898"/>
                </a:lnTo>
                <a:lnTo>
                  <a:pt x="487" y="915"/>
                </a:lnTo>
                <a:lnTo>
                  <a:pt x="478" y="942"/>
                </a:lnTo>
                <a:lnTo>
                  <a:pt x="465" y="967"/>
                </a:lnTo>
                <a:lnTo>
                  <a:pt x="450" y="989"/>
                </a:lnTo>
                <a:lnTo>
                  <a:pt x="448" y="991"/>
                </a:lnTo>
                <a:lnTo>
                  <a:pt x="444" y="991"/>
                </a:lnTo>
                <a:lnTo>
                  <a:pt x="440" y="991"/>
                </a:lnTo>
                <a:lnTo>
                  <a:pt x="436" y="991"/>
                </a:lnTo>
                <a:lnTo>
                  <a:pt x="432" y="991"/>
                </a:lnTo>
                <a:lnTo>
                  <a:pt x="420" y="991"/>
                </a:lnTo>
                <a:lnTo>
                  <a:pt x="408" y="991"/>
                </a:lnTo>
                <a:lnTo>
                  <a:pt x="399" y="992"/>
                </a:lnTo>
                <a:lnTo>
                  <a:pt x="354" y="992"/>
                </a:lnTo>
                <a:lnTo>
                  <a:pt x="335" y="992"/>
                </a:lnTo>
                <a:lnTo>
                  <a:pt x="316" y="992"/>
                </a:lnTo>
                <a:lnTo>
                  <a:pt x="299" y="993"/>
                </a:lnTo>
                <a:lnTo>
                  <a:pt x="295" y="993"/>
                </a:lnTo>
                <a:lnTo>
                  <a:pt x="291" y="995"/>
                </a:lnTo>
                <a:lnTo>
                  <a:pt x="288" y="996"/>
                </a:lnTo>
                <a:lnTo>
                  <a:pt x="286" y="999"/>
                </a:lnTo>
                <a:lnTo>
                  <a:pt x="283" y="1001"/>
                </a:lnTo>
                <a:lnTo>
                  <a:pt x="282" y="1004"/>
                </a:lnTo>
                <a:lnTo>
                  <a:pt x="271" y="1012"/>
                </a:lnTo>
                <a:lnTo>
                  <a:pt x="264" y="1022"/>
                </a:lnTo>
                <a:lnTo>
                  <a:pt x="254" y="1030"/>
                </a:lnTo>
                <a:lnTo>
                  <a:pt x="247" y="1038"/>
                </a:lnTo>
                <a:lnTo>
                  <a:pt x="247" y="1040"/>
                </a:lnTo>
                <a:lnTo>
                  <a:pt x="237" y="1048"/>
                </a:lnTo>
                <a:lnTo>
                  <a:pt x="230" y="1057"/>
                </a:lnTo>
                <a:lnTo>
                  <a:pt x="224" y="1080"/>
                </a:lnTo>
                <a:lnTo>
                  <a:pt x="220" y="1103"/>
                </a:lnTo>
                <a:lnTo>
                  <a:pt x="218" y="1127"/>
                </a:lnTo>
                <a:lnTo>
                  <a:pt x="194" y="1111"/>
                </a:lnTo>
                <a:lnTo>
                  <a:pt x="172" y="1093"/>
                </a:lnTo>
                <a:lnTo>
                  <a:pt x="149" y="1074"/>
                </a:lnTo>
                <a:lnTo>
                  <a:pt x="130" y="1061"/>
                </a:lnTo>
                <a:lnTo>
                  <a:pt x="112" y="1050"/>
                </a:lnTo>
                <a:lnTo>
                  <a:pt x="94" y="1037"/>
                </a:lnTo>
                <a:lnTo>
                  <a:pt x="78" y="1022"/>
                </a:lnTo>
                <a:lnTo>
                  <a:pt x="70" y="1009"/>
                </a:lnTo>
                <a:lnTo>
                  <a:pt x="62" y="996"/>
                </a:lnTo>
                <a:lnTo>
                  <a:pt x="52" y="984"/>
                </a:lnTo>
                <a:lnTo>
                  <a:pt x="38" y="982"/>
                </a:lnTo>
                <a:lnTo>
                  <a:pt x="27" y="976"/>
                </a:lnTo>
                <a:lnTo>
                  <a:pt x="19" y="969"/>
                </a:lnTo>
                <a:lnTo>
                  <a:pt x="13" y="959"/>
                </a:lnTo>
                <a:lnTo>
                  <a:pt x="6" y="949"/>
                </a:lnTo>
                <a:lnTo>
                  <a:pt x="0" y="940"/>
                </a:lnTo>
                <a:lnTo>
                  <a:pt x="28" y="950"/>
                </a:lnTo>
                <a:lnTo>
                  <a:pt x="61" y="957"/>
                </a:lnTo>
                <a:lnTo>
                  <a:pt x="98" y="959"/>
                </a:lnTo>
                <a:lnTo>
                  <a:pt x="136" y="959"/>
                </a:lnTo>
                <a:lnTo>
                  <a:pt x="156" y="937"/>
                </a:lnTo>
                <a:lnTo>
                  <a:pt x="180" y="912"/>
                </a:lnTo>
                <a:lnTo>
                  <a:pt x="201" y="886"/>
                </a:lnTo>
                <a:lnTo>
                  <a:pt x="211" y="869"/>
                </a:lnTo>
                <a:lnTo>
                  <a:pt x="219" y="852"/>
                </a:lnTo>
                <a:lnTo>
                  <a:pt x="226" y="833"/>
                </a:lnTo>
                <a:lnTo>
                  <a:pt x="228" y="810"/>
                </a:lnTo>
                <a:lnTo>
                  <a:pt x="227" y="784"/>
                </a:lnTo>
                <a:lnTo>
                  <a:pt x="227" y="682"/>
                </a:lnTo>
                <a:lnTo>
                  <a:pt x="227" y="665"/>
                </a:lnTo>
                <a:lnTo>
                  <a:pt x="228" y="647"/>
                </a:lnTo>
                <a:lnTo>
                  <a:pt x="226" y="630"/>
                </a:lnTo>
                <a:lnTo>
                  <a:pt x="226" y="530"/>
                </a:lnTo>
                <a:lnTo>
                  <a:pt x="233" y="522"/>
                </a:lnTo>
                <a:lnTo>
                  <a:pt x="243" y="514"/>
                </a:lnTo>
                <a:lnTo>
                  <a:pt x="252" y="507"/>
                </a:lnTo>
                <a:lnTo>
                  <a:pt x="257" y="498"/>
                </a:lnTo>
                <a:lnTo>
                  <a:pt x="260" y="485"/>
                </a:lnTo>
                <a:lnTo>
                  <a:pt x="260" y="469"/>
                </a:lnTo>
                <a:lnTo>
                  <a:pt x="260" y="454"/>
                </a:lnTo>
                <a:lnTo>
                  <a:pt x="266" y="377"/>
                </a:lnTo>
                <a:lnTo>
                  <a:pt x="273" y="297"/>
                </a:lnTo>
                <a:lnTo>
                  <a:pt x="279" y="219"/>
                </a:lnTo>
                <a:lnTo>
                  <a:pt x="286" y="144"/>
                </a:lnTo>
                <a:lnTo>
                  <a:pt x="325" y="145"/>
                </a:lnTo>
                <a:lnTo>
                  <a:pt x="363" y="147"/>
                </a:lnTo>
                <a:lnTo>
                  <a:pt x="399" y="148"/>
                </a:lnTo>
                <a:lnTo>
                  <a:pt x="412" y="149"/>
                </a:lnTo>
                <a:lnTo>
                  <a:pt x="424" y="149"/>
                </a:lnTo>
                <a:lnTo>
                  <a:pt x="437" y="148"/>
                </a:lnTo>
                <a:lnTo>
                  <a:pt x="445" y="143"/>
                </a:lnTo>
                <a:lnTo>
                  <a:pt x="450" y="135"/>
                </a:lnTo>
                <a:lnTo>
                  <a:pt x="455" y="126"/>
                </a:lnTo>
                <a:lnTo>
                  <a:pt x="461" y="117"/>
                </a:lnTo>
                <a:lnTo>
                  <a:pt x="467" y="109"/>
                </a:lnTo>
                <a:lnTo>
                  <a:pt x="475" y="104"/>
                </a:lnTo>
                <a:lnTo>
                  <a:pt x="485" y="101"/>
                </a:lnTo>
                <a:lnTo>
                  <a:pt x="499" y="104"/>
                </a:lnTo>
                <a:lnTo>
                  <a:pt x="501" y="105"/>
                </a:lnTo>
                <a:lnTo>
                  <a:pt x="502" y="105"/>
                </a:lnTo>
                <a:lnTo>
                  <a:pt x="506" y="105"/>
                </a:lnTo>
                <a:lnTo>
                  <a:pt x="509" y="105"/>
                </a:lnTo>
                <a:lnTo>
                  <a:pt x="513" y="105"/>
                </a:lnTo>
                <a:lnTo>
                  <a:pt x="516" y="105"/>
                </a:lnTo>
                <a:lnTo>
                  <a:pt x="547" y="105"/>
                </a:lnTo>
                <a:lnTo>
                  <a:pt x="559" y="105"/>
                </a:lnTo>
                <a:lnTo>
                  <a:pt x="569" y="102"/>
                </a:lnTo>
                <a:lnTo>
                  <a:pt x="576" y="98"/>
                </a:lnTo>
                <a:lnTo>
                  <a:pt x="582" y="92"/>
                </a:lnTo>
                <a:lnTo>
                  <a:pt x="589" y="84"/>
                </a:lnTo>
                <a:lnTo>
                  <a:pt x="611" y="57"/>
                </a:lnTo>
                <a:lnTo>
                  <a:pt x="632" y="29"/>
                </a:lnTo>
                <a:lnTo>
                  <a:pt x="64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4694168" y="1899236"/>
            <a:ext cx="689585" cy="1039359"/>
          </a:xfrm>
          <a:custGeom>
            <a:avLst/>
            <a:gdLst>
              <a:gd name="T0" fmla="*/ 259 w 692"/>
              <a:gd name="T1" fmla="*/ 30 h 1043"/>
              <a:gd name="T2" fmla="*/ 273 w 692"/>
              <a:gd name="T3" fmla="*/ 91 h 1043"/>
              <a:gd name="T4" fmla="*/ 273 w 692"/>
              <a:gd name="T5" fmla="*/ 142 h 1043"/>
              <a:gd name="T6" fmla="*/ 266 w 692"/>
              <a:gd name="T7" fmla="*/ 186 h 1043"/>
              <a:gd name="T8" fmla="*/ 264 w 692"/>
              <a:gd name="T9" fmla="*/ 216 h 1043"/>
              <a:gd name="T10" fmla="*/ 264 w 692"/>
              <a:gd name="T11" fmla="*/ 234 h 1043"/>
              <a:gd name="T12" fmla="*/ 265 w 692"/>
              <a:gd name="T13" fmla="*/ 297 h 1043"/>
              <a:gd name="T14" fmla="*/ 257 w 692"/>
              <a:gd name="T15" fmla="*/ 332 h 1043"/>
              <a:gd name="T16" fmla="*/ 251 w 692"/>
              <a:gd name="T17" fmla="*/ 366 h 1043"/>
              <a:gd name="T18" fmla="*/ 257 w 692"/>
              <a:gd name="T19" fmla="*/ 392 h 1043"/>
              <a:gd name="T20" fmla="*/ 265 w 692"/>
              <a:gd name="T21" fmla="*/ 403 h 1043"/>
              <a:gd name="T22" fmla="*/ 354 w 692"/>
              <a:gd name="T23" fmla="*/ 492 h 1043"/>
              <a:gd name="T24" fmla="*/ 379 w 692"/>
              <a:gd name="T25" fmla="*/ 503 h 1043"/>
              <a:gd name="T26" fmla="*/ 410 w 692"/>
              <a:gd name="T27" fmla="*/ 507 h 1043"/>
              <a:gd name="T28" fmla="*/ 483 w 692"/>
              <a:gd name="T29" fmla="*/ 574 h 1043"/>
              <a:gd name="T30" fmla="*/ 594 w 692"/>
              <a:gd name="T31" fmla="*/ 706 h 1043"/>
              <a:gd name="T32" fmla="*/ 692 w 692"/>
              <a:gd name="T33" fmla="*/ 852 h 1043"/>
              <a:gd name="T34" fmla="*/ 606 w 692"/>
              <a:gd name="T35" fmla="*/ 1012 h 1043"/>
              <a:gd name="T36" fmla="*/ 560 w 692"/>
              <a:gd name="T37" fmla="*/ 1040 h 1043"/>
              <a:gd name="T38" fmla="*/ 538 w 692"/>
              <a:gd name="T39" fmla="*/ 1039 h 1043"/>
              <a:gd name="T40" fmla="*/ 465 w 692"/>
              <a:gd name="T41" fmla="*/ 1042 h 1043"/>
              <a:gd name="T42" fmla="*/ 448 w 692"/>
              <a:gd name="T43" fmla="*/ 1042 h 1043"/>
              <a:gd name="T44" fmla="*/ 354 w 692"/>
              <a:gd name="T45" fmla="*/ 1043 h 1043"/>
              <a:gd name="T46" fmla="*/ 332 w 692"/>
              <a:gd name="T47" fmla="*/ 1031 h 1043"/>
              <a:gd name="T48" fmla="*/ 310 w 692"/>
              <a:gd name="T49" fmla="*/ 973 h 1043"/>
              <a:gd name="T50" fmla="*/ 283 w 692"/>
              <a:gd name="T51" fmla="*/ 868 h 1043"/>
              <a:gd name="T52" fmla="*/ 154 w 692"/>
              <a:gd name="T53" fmla="*/ 769 h 1043"/>
              <a:gd name="T54" fmla="*/ 127 w 692"/>
              <a:gd name="T55" fmla="*/ 744 h 1043"/>
              <a:gd name="T56" fmla="*/ 88 w 692"/>
              <a:gd name="T57" fmla="*/ 724 h 1043"/>
              <a:gd name="T58" fmla="*/ 38 w 692"/>
              <a:gd name="T59" fmla="*/ 707 h 1043"/>
              <a:gd name="T60" fmla="*/ 0 w 692"/>
              <a:gd name="T61" fmla="*/ 659 h 1043"/>
              <a:gd name="T62" fmla="*/ 12 w 692"/>
              <a:gd name="T63" fmla="*/ 642 h 1043"/>
              <a:gd name="T64" fmla="*/ 17 w 692"/>
              <a:gd name="T65" fmla="*/ 624 h 1043"/>
              <a:gd name="T66" fmla="*/ 17 w 692"/>
              <a:gd name="T67" fmla="*/ 603 h 1043"/>
              <a:gd name="T68" fmla="*/ 17 w 692"/>
              <a:gd name="T69" fmla="*/ 584 h 1043"/>
              <a:gd name="T70" fmla="*/ 16 w 692"/>
              <a:gd name="T71" fmla="*/ 477 h 1043"/>
              <a:gd name="T72" fmla="*/ 16 w 692"/>
              <a:gd name="T73" fmla="*/ 459 h 1043"/>
              <a:gd name="T74" fmla="*/ 13 w 692"/>
              <a:gd name="T75" fmla="*/ 330 h 1043"/>
              <a:gd name="T76" fmla="*/ 82 w 692"/>
              <a:gd name="T77" fmla="*/ 217 h 1043"/>
              <a:gd name="T78" fmla="*/ 99 w 692"/>
              <a:gd name="T79" fmla="*/ 190 h 1043"/>
              <a:gd name="T80" fmla="*/ 114 w 692"/>
              <a:gd name="T81" fmla="*/ 145 h 1043"/>
              <a:gd name="T82" fmla="*/ 124 w 692"/>
              <a:gd name="T83" fmla="*/ 79 h 1043"/>
              <a:gd name="T84" fmla="*/ 255 w 692"/>
              <a:gd name="T85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92" h="1043">
                <a:moveTo>
                  <a:pt x="255" y="0"/>
                </a:moveTo>
                <a:lnTo>
                  <a:pt x="259" y="30"/>
                </a:lnTo>
                <a:lnTo>
                  <a:pt x="265" y="61"/>
                </a:lnTo>
                <a:lnTo>
                  <a:pt x="273" y="91"/>
                </a:lnTo>
                <a:lnTo>
                  <a:pt x="276" y="121"/>
                </a:lnTo>
                <a:lnTo>
                  <a:pt x="273" y="142"/>
                </a:lnTo>
                <a:lnTo>
                  <a:pt x="269" y="164"/>
                </a:lnTo>
                <a:lnTo>
                  <a:pt x="266" y="186"/>
                </a:lnTo>
                <a:lnTo>
                  <a:pt x="265" y="208"/>
                </a:lnTo>
                <a:lnTo>
                  <a:pt x="264" y="216"/>
                </a:lnTo>
                <a:lnTo>
                  <a:pt x="264" y="225"/>
                </a:lnTo>
                <a:lnTo>
                  <a:pt x="264" y="234"/>
                </a:lnTo>
                <a:lnTo>
                  <a:pt x="264" y="276"/>
                </a:lnTo>
                <a:lnTo>
                  <a:pt x="265" y="297"/>
                </a:lnTo>
                <a:lnTo>
                  <a:pt x="261" y="315"/>
                </a:lnTo>
                <a:lnTo>
                  <a:pt x="257" y="332"/>
                </a:lnTo>
                <a:lnTo>
                  <a:pt x="252" y="348"/>
                </a:lnTo>
                <a:lnTo>
                  <a:pt x="251" y="366"/>
                </a:lnTo>
                <a:lnTo>
                  <a:pt x="252" y="387"/>
                </a:lnTo>
                <a:lnTo>
                  <a:pt x="257" y="392"/>
                </a:lnTo>
                <a:lnTo>
                  <a:pt x="261" y="398"/>
                </a:lnTo>
                <a:lnTo>
                  <a:pt x="265" y="403"/>
                </a:lnTo>
                <a:lnTo>
                  <a:pt x="308" y="446"/>
                </a:lnTo>
                <a:lnTo>
                  <a:pt x="354" y="492"/>
                </a:lnTo>
                <a:lnTo>
                  <a:pt x="364" y="500"/>
                </a:lnTo>
                <a:lnTo>
                  <a:pt x="379" y="503"/>
                </a:lnTo>
                <a:lnTo>
                  <a:pt x="394" y="505"/>
                </a:lnTo>
                <a:lnTo>
                  <a:pt x="410" y="507"/>
                </a:lnTo>
                <a:lnTo>
                  <a:pt x="426" y="510"/>
                </a:lnTo>
                <a:lnTo>
                  <a:pt x="483" y="574"/>
                </a:lnTo>
                <a:lnTo>
                  <a:pt x="541" y="639"/>
                </a:lnTo>
                <a:lnTo>
                  <a:pt x="594" y="706"/>
                </a:lnTo>
                <a:lnTo>
                  <a:pt x="645" y="777"/>
                </a:lnTo>
                <a:lnTo>
                  <a:pt x="692" y="852"/>
                </a:lnTo>
                <a:lnTo>
                  <a:pt x="649" y="931"/>
                </a:lnTo>
                <a:lnTo>
                  <a:pt x="606" y="1012"/>
                </a:lnTo>
                <a:lnTo>
                  <a:pt x="582" y="1026"/>
                </a:lnTo>
                <a:lnTo>
                  <a:pt x="560" y="1040"/>
                </a:lnTo>
                <a:lnTo>
                  <a:pt x="550" y="1040"/>
                </a:lnTo>
                <a:lnTo>
                  <a:pt x="538" y="1039"/>
                </a:lnTo>
                <a:lnTo>
                  <a:pt x="529" y="1042"/>
                </a:lnTo>
                <a:lnTo>
                  <a:pt x="465" y="1042"/>
                </a:lnTo>
                <a:lnTo>
                  <a:pt x="457" y="1042"/>
                </a:lnTo>
                <a:lnTo>
                  <a:pt x="448" y="1042"/>
                </a:lnTo>
                <a:lnTo>
                  <a:pt x="443" y="1043"/>
                </a:lnTo>
                <a:lnTo>
                  <a:pt x="354" y="1043"/>
                </a:lnTo>
                <a:lnTo>
                  <a:pt x="344" y="1038"/>
                </a:lnTo>
                <a:lnTo>
                  <a:pt x="332" y="1031"/>
                </a:lnTo>
                <a:lnTo>
                  <a:pt x="323" y="1024"/>
                </a:lnTo>
                <a:lnTo>
                  <a:pt x="310" y="973"/>
                </a:lnTo>
                <a:lnTo>
                  <a:pt x="297" y="919"/>
                </a:lnTo>
                <a:lnTo>
                  <a:pt x="283" y="868"/>
                </a:lnTo>
                <a:lnTo>
                  <a:pt x="219" y="817"/>
                </a:lnTo>
                <a:lnTo>
                  <a:pt x="154" y="769"/>
                </a:lnTo>
                <a:lnTo>
                  <a:pt x="140" y="757"/>
                </a:lnTo>
                <a:lnTo>
                  <a:pt x="127" y="744"/>
                </a:lnTo>
                <a:lnTo>
                  <a:pt x="112" y="733"/>
                </a:lnTo>
                <a:lnTo>
                  <a:pt x="88" y="724"/>
                </a:lnTo>
                <a:lnTo>
                  <a:pt x="63" y="718"/>
                </a:lnTo>
                <a:lnTo>
                  <a:pt x="38" y="707"/>
                </a:lnTo>
                <a:lnTo>
                  <a:pt x="20" y="684"/>
                </a:lnTo>
                <a:lnTo>
                  <a:pt x="0" y="659"/>
                </a:lnTo>
                <a:lnTo>
                  <a:pt x="5" y="650"/>
                </a:lnTo>
                <a:lnTo>
                  <a:pt x="12" y="642"/>
                </a:lnTo>
                <a:lnTo>
                  <a:pt x="16" y="633"/>
                </a:lnTo>
                <a:lnTo>
                  <a:pt x="17" y="624"/>
                </a:lnTo>
                <a:lnTo>
                  <a:pt x="17" y="613"/>
                </a:lnTo>
                <a:lnTo>
                  <a:pt x="17" y="603"/>
                </a:lnTo>
                <a:lnTo>
                  <a:pt x="17" y="594"/>
                </a:lnTo>
                <a:lnTo>
                  <a:pt x="17" y="584"/>
                </a:lnTo>
                <a:lnTo>
                  <a:pt x="16" y="577"/>
                </a:lnTo>
                <a:lnTo>
                  <a:pt x="16" y="477"/>
                </a:lnTo>
                <a:lnTo>
                  <a:pt x="16" y="468"/>
                </a:lnTo>
                <a:lnTo>
                  <a:pt x="16" y="459"/>
                </a:lnTo>
                <a:lnTo>
                  <a:pt x="13" y="453"/>
                </a:lnTo>
                <a:lnTo>
                  <a:pt x="13" y="330"/>
                </a:lnTo>
                <a:lnTo>
                  <a:pt x="47" y="274"/>
                </a:lnTo>
                <a:lnTo>
                  <a:pt x="82" y="217"/>
                </a:lnTo>
                <a:lnTo>
                  <a:pt x="90" y="204"/>
                </a:lnTo>
                <a:lnTo>
                  <a:pt x="99" y="190"/>
                </a:lnTo>
                <a:lnTo>
                  <a:pt x="106" y="178"/>
                </a:lnTo>
                <a:lnTo>
                  <a:pt x="114" y="145"/>
                </a:lnTo>
                <a:lnTo>
                  <a:pt x="119" y="113"/>
                </a:lnTo>
                <a:lnTo>
                  <a:pt x="124" y="79"/>
                </a:lnTo>
                <a:lnTo>
                  <a:pt x="133" y="45"/>
                </a:lnTo>
                <a:lnTo>
                  <a:pt x="25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5513999" y="3608994"/>
            <a:ext cx="515195" cy="655704"/>
          </a:xfrm>
          <a:custGeom>
            <a:avLst/>
            <a:gdLst>
              <a:gd name="T0" fmla="*/ 441 w 517"/>
              <a:gd name="T1" fmla="*/ 2 h 658"/>
              <a:gd name="T2" fmla="*/ 449 w 517"/>
              <a:gd name="T3" fmla="*/ 6 h 658"/>
              <a:gd name="T4" fmla="*/ 448 w 517"/>
              <a:gd name="T5" fmla="*/ 18 h 658"/>
              <a:gd name="T6" fmla="*/ 441 w 517"/>
              <a:gd name="T7" fmla="*/ 40 h 658"/>
              <a:gd name="T8" fmla="*/ 420 w 517"/>
              <a:gd name="T9" fmla="*/ 70 h 658"/>
              <a:gd name="T10" fmla="*/ 406 w 517"/>
              <a:gd name="T11" fmla="*/ 102 h 658"/>
              <a:gd name="T12" fmla="*/ 412 w 517"/>
              <a:gd name="T13" fmla="*/ 131 h 658"/>
              <a:gd name="T14" fmla="*/ 424 w 517"/>
              <a:gd name="T15" fmla="*/ 159 h 658"/>
              <a:gd name="T16" fmla="*/ 428 w 517"/>
              <a:gd name="T17" fmla="*/ 195 h 658"/>
              <a:gd name="T18" fmla="*/ 433 w 517"/>
              <a:gd name="T19" fmla="*/ 226 h 658"/>
              <a:gd name="T20" fmla="*/ 463 w 517"/>
              <a:gd name="T21" fmla="*/ 238 h 658"/>
              <a:gd name="T22" fmla="*/ 480 w 517"/>
              <a:gd name="T23" fmla="*/ 239 h 658"/>
              <a:gd name="T24" fmla="*/ 517 w 517"/>
              <a:gd name="T25" fmla="*/ 239 h 658"/>
              <a:gd name="T26" fmla="*/ 499 w 517"/>
              <a:gd name="T27" fmla="*/ 306 h 658"/>
              <a:gd name="T28" fmla="*/ 493 w 517"/>
              <a:gd name="T29" fmla="*/ 354 h 658"/>
              <a:gd name="T30" fmla="*/ 480 w 517"/>
              <a:gd name="T31" fmla="*/ 396 h 658"/>
              <a:gd name="T32" fmla="*/ 461 w 517"/>
              <a:gd name="T33" fmla="*/ 435 h 658"/>
              <a:gd name="T34" fmla="*/ 435 w 517"/>
              <a:gd name="T35" fmla="*/ 478 h 658"/>
              <a:gd name="T36" fmla="*/ 402 w 517"/>
              <a:gd name="T37" fmla="*/ 520 h 658"/>
              <a:gd name="T38" fmla="*/ 352 w 517"/>
              <a:gd name="T39" fmla="*/ 581 h 658"/>
              <a:gd name="T40" fmla="*/ 333 w 517"/>
              <a:gd name="T41" fmla="*/ 610 h 658"/>
              <a:gd name="T42" fmla="*/ 312 w 517"/>
              <a:gd name="T43" fmla="*/ 636 h 658"/>
              <a:gd name="T44" fmla="*/ 283 w 517"/>
              <a:gd name="T45" fmla="*/ 651 h 658"/>
              <a:gd name="T46" fmla="*/ 241 w 517"/>
              <a:gd name="T47" fmla="*/ 656 h 658"/>
              <a:gd name="T48" fmla="*/ 163 w 517"/>
              <a:gd name="T49" fmla="*/ 657 h 658"/>
              <a:gd name="T50" fmla="*/ 158 w 517"/>
              <a:gd name="T51" fmla="*/ 657 h 658"/>
              <a:gd name="T52" fmla="*/ 151 w 517"/>
              <a:gd name="T53" fmla="*/ 657 h 658"/>
              <a:gd name="T54" fmla="*/ 147 w 517"/>
              <a:gd name="T55" fmla="*/ 658 h 658"/>
              <a:gd name="T56" fmla="*/ 65 w 517"/>
              <a:gd name="T57" fmla="*/ 652 h 658"/>
              <a:gd name="T58" fmla="*/ 0 w 517"/>
              <a:gd name="T59" fmla="*/ 627 h 658"/>
              <a:gd name="T60" fmla="*/ 11 w 517"/>
              <a:gd name="T61" fmla="*/ 573 h 658"/>
              <a:gd name="T62" fmla="*/ 22 w 517"/>
              <a:gd name="T63" fmla="*/ 517 h 658"/>
              <a:gd name="T64" fmla="*/ 42 w 517"/>
              <a:gd name="T65" fmla="*/ 464 h 658"/>
              <a:gd name="T66" fmla="*/ 75 w 517"/>
              <a:gd name="T67" fmla="*/ 418 h 658"/>
              <a:gd name="T68" fmla="*/ 103 w 517"/>
              <a:gd name="T69" fmla="*/ 366 h 658"/>
              <a:gd name="T70" fmla="*/ 122 w 517"/>
              <a:gd name="T71" fmla="*/ 285 h 658"/>
              <a:gd name="T72" fmla="*/ 139 w 517"/>
              <a:gd name="T73" fmla="*/ 198 h 658"/>
              <a:gd name="T74" fmla="*/ 160 w 517"/>
              <a:gd name="T75" fmla="*/ 148 h 658"/>
              <a:gd name="T76" fmla="*/ 183 w 517"/>
              <a:gd name="T77" fmla="*/ 95 h 658"/>
              <a:gd name="T78" fmla="*/ 205 w 517"/>
              <a:gd name="T79" fmla="*/ 44 h 658"/>
              <a:gd name="T80" fmla="*/ 269 w 517"/>
              <a:gd name="T81" fmla="*/ 42 h 658"/>
              <a:gd name="T82" fmla="*/ 329 w 517"/>
              <a:gd name="T83" fmla="*/ 36 h 658"/>
              <a:gd name="T84" fmla="*/ 357 w 517"/>
              <a:gd name="T85" fmla="*/ 23 h 658"/>
              <a:gd name="T86" fmla="*/ 388 w 517"/>
              <a:gd name="T87" fmla="*/ 9 h 658"/>
              <a:gd name="T88" fmla="*/ 421 w 517"/>
              <a:gd name="T89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7" h="658">
                <a:moveTo>
                  <a:pt x="421" y="0"/>
                </a:moveTo>
                <a:lnTo>
                  <a:pt x="441" y="2"/>
                </a:lnTo>
                <a:lnTo>
                  <a:pt x="446" y="2"/>
                </a:lnTo>
                <a:lnTo>
                  <a:pt x="449" y="6"/>
                </a:lnTo>
                <a:lnTo>
                  <a:pt x="449" y="12"/>
                </a:lnTo>
                <a:lnTo>
                  <a:pt x="448" y="18"/>
                </a:lnTo>
                <a:lnTo>
                  <a:pt x="448" y="23"/>
                </a:lnTo>
                <a:lnTo>
                  <a:pt x="441" y="40"/>
                </a:lnTo>
                <a:lnTo>
                  <a:pt x="431" y="55"/>
                </a:lnTo>
                <a:lnTo>
                  <a:pt x="420" y="70"/>
                </a:lnTo>
                <a:lnTo>
                  <a:pt x="411" y="86"/>
                </a:lnTo>
                <a:lnTo>
                  <a:pt x="406" y="102"/>
                </a:lnTo>
                <a:lnTo>
                  <a:pt x="407" y="116"/>
                </a:lnTo>
                <a:lnTo>
                  <a:pt x="412" y="131"/>
                </a:lnTo>
                <a:lnTo>
                  <a:pt x="419" y="145"/>
                </a:lnTo>
                <a:lnTo>
                  <a:pt x="424" y="159"/>
                </a:lnTo>
                <a:lnTo>
                  <a:pt x="427" y="176"/>
                </a:lnTo>
                <a:lnTo>
                  <a:pt x="428" y="195"/>
                </a:lnTo>
                <a:lnTo>
                  <a:pt x="429" y="210"/>
                </a:lnTo>
                <a:lnTo>
                  <a:pt x="433" y="226"/>
                </a:lnTo>
                <a:lnTo>
                  <a:pt x="441" y="238"/>
                </a:lnTo>
                <a:lnTo>
                  <a:pt x="463" y="238"/>
                </a:lnTo>
                <a:lnTo>
                  <a:pt x="470" y="240"/>
                </a:lnTo>
                <a:lnTo>
                  <a:pt x="480" y="239"/>
                </a:lnTo>
                <a:lnTo>
                  <a:pt x="489" y="239"/>
                </a:lnTo>
                <a:lnTo>
                  <a:pt x="517" y="239"/>
                </a:lnTo>
                <a:lnTo>
                  <a:pt x="506" y="272"/>
                </a:lnTo>
                <a:lnTo>
                  <a:pt x="499" y="306"/>
                </a:lnTo>
                <a:lnTo>
                  <a:pt x="496" y="329"/>
                </a:lnTo>
                <a:lnTo>
                  <a:pt x="493" y="354"/>
                </a:lnTo>
                <a:lnTo>
                  <a:pt x="487" y="379"/>
                </a:lnTo>
                <a:lnTo>
                  <a:pt x="480" y="396"/>
                </a:lnTo>
                <a:lnTo>
                  <a:pt x="471" y="415"/>
                </a:lnTo>
                <a:lnTo>
                  <a:pt x="461" y="435"/>
                </a:lnTo>
                <a:lnTo>
                  <a:pt x="450" y="455"/>
                </a:lnTo>
                <a:lnTo>
                  <a:pt x="435" y="478"/>
                </a:lnTo>
                <a:lnTo>
                  <a:pt x="419" y="499"/>
                </a:lnTo>
                <a:lnTo>
                  <a:pt x="402" y="520"/>
                </a:lnTo>
                <a:lnTo>
                  <a:pt x="378" y="550"/>
                </a:lnTo>
                <a:lnTo>
                  <a:pt x="352" y="581"/>
                </a:lnTo>
                <a:lnTo>
                  <a:pt x="342" y="594"/>
                </a:lnTo>
                <a:lnTo>
                  <a:pt x="333" y="610"/>
                </a:lnTo>
                <a:lnTo>
                  <a:pt x="322" y="624"/>
                </a:lnTo>
                <a:lnTo>
                  <a:pt x="312" y="636"/>
                </a:lnTo>
                <a:lnTo>
                  <a:pt x="301" y="644"/>
                </a:lnTo>
                <a:lnTo>
                  <a:pt x="283" y="651"/>
                </a:lnTo>
                <a:lnTo>
                  <a:pt x="262" y="654"/>
                </a:lnTo>
                <a:lnTo>
                  <a:pt x="241" y="656"/>
                </a:lnTo>
                <a:lnTo>
                  <a:pt x="219" y="657"/>
                </a:lnTo>
                <a:lnTo>
                  <a:pt x="163" y="657"/>
                </a:lnTo>
                <a:lnTo>
                  <a:pt x="160" y="657"/>
                </a:lnTo>
                <a:lnTo>
                  <a:pt x="158" y="657"/>
                </a:lnTo>
                <a:lnTo>
                  <a:pt x="154" y="657"/>
                </a:lnTo>
                <a:lnTo>
                  <a:pt x="151" y="657"/>
                </a:lnTo>
                <a:lnTo>
                  <a:pt x="149" y="657"/>
                </a:lnTo>
                <a:lnTo>
                  <a:pt x="147" y="658"/>
                </a:lnTo>
                <a:lnTo>
                  <a:pt x="104" y="657"/>
                </a:lnTo>
                <a:lnTo>
                  <a:pt x="65" y="652"/>
                </a:lnTo>
                <a:lnTo>
                  <a:pt x="31" y="641"/>
                </a:lnTo>
                <a:lnTo>
                  <a:pt x="0" y="627"/>
                </a:lnTo>
                <a:lnTo>
                  <a:pt x="5" y="600"/>
                </a:lnTo>
                <a:lnTo>
                  <a:pt x="11" y="573"/>
                </a:lnTo>
                <a:lnTo>
                  <a:pt x="18" y="546"/>
                </a:lnTo>
                <a:lnTo>
                  <a:pt x="22" y="517"/>
                </a:lnTo>
                <a:lnTo>
                  <a:pt x="25" y="487"/>
                </a:lnTo>
                <a:lnTo>
                  <a:pt x="42" y="464"/>
                </a:lnTo>
                <a:lnTo>
                  <a:pt x="60" y="441"/>
                </a:lnTo>
                <a:lnTo>
                  <a:pt x="75" y="418"/>
                </a:lnTo>
                <a:lnTo>
                  <a:pt x="90" y="393"/>
                </a:lnTo>
                <a:lnTo>
                  <a:pt x="103" y="366"/>
                </a:lnTo>
                <a:lnTo>
                  <a:pt x="115" y="327"/>
                </a:lnTo>
                <a:lnTo>
                  <a:pt x="122" y="285"/>
                </a:lnTo>
                <a:lnTo>
                  <a:pt x="129" y="242"/>
                </a:lnTo>
                <a:lnTo>
                  <a:pt x="139" y="198"/>
                </a:lnTo>
                <a:lnTo>
                  <a:pt x="149" y="172"/>
                </a:lnTo>
                <a:lnTo>
                  <a:pt x="160" y="148"/>
                </a:lnTo>
                <a:lnTo>
                  <a:pt x="172" y="121"/>
                </a:lnTo>
                <a:lnTo>
                  <a:pt x="183" y="95"/>
                </a:lnTo>
                <a:lnTo>
                  <a:pt x="192" y="69"/>
                </a:lnTo>
                <a:lnTo>
                  <a:pt x="205" y="44"/>
                </a:lnTo>
                <a:lnTo>
                  <a:pt x="236" y="42"/>
                </a:lnTo>
                <a:lnTo>
                  <a:pt x="269" y="42"/>
                </a:lnTo>
                <a:lnTo>
                  <a:pt x="300" y="42"/>
                </a:lnTo>
                <a:lnTo>
                  <a:pt x="329" y="36"/>
                </a:lnTo>
                <a:lnTo>
                  <a:pt x="343" y="31"/>
                </a:lnTo>
                <a:lnTo>
                  <a:pt x="357" y="23"/>
                </a:lnTo>
                <a:lnTo>
                  <a:pt x="372" y="16"/>
                </a:lnTo>
                <a:lnTo>
                  <a:pt x="388" y="9"/>
                </a:lnTo>
                <a:lnTo>
                  <a:pt x="403" y="2"/>
                </a:lnTo>
                <a:lnTo>
                  <a:pt x="42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4340721" y="2682538"/>
            <a:ext cx="725458" cy="952664"/>
          </a:xfrm>
          <a:custGeom>
            <a:avLst/>
            <a:gdLst>
              <a:gd name="T0" fmla="*/ 228 w 728"/>
              <a:gd name="T1" fmla="*/ 14 h 956"/>
              <a:gd name="T2" fmla="*/ 263 w 728"/>
              <a:gd name="T3" fmla="*/ 37 h 956"/>
              <a:gd name="T4" fmla="*/ 288 w 728"/>
              <a:gd name="T5" fmla="*/ 121 h 956"/>
              <a:gd name="T6" fmla="*/ 307 w 728"/>
              <a:gd name="T7" fmla="*/ 207 h 956"/>
              <a:gd name="T8" fmla="*/ 329 w 728"/>
              <a:gd name="T9" fmla="*/ 265 h 956"/>
              <a:gd name="T10" fmla="*/ 352 w 728"/>
              <a:gd name="T11" fmla="*/ 324 h 956"/>
              <a:gd name="T12" fmla="*/ 363 w 728"/>
              <a:gd name="T13" fmla="*/ 389 h 956"/>
              <a:gd name="T14" fmla="*/ 337 w 728"/>
              <a:gd name="T15" fmla="*/ 448 h 956"/>
              <a:gd name="T16" fmla="*/ 282 w 728"/>
              <a:gd name="T17" fmla="*/ 491 h 956"/>
              <a:gd name="T18" fmla="*/ 280 w 728"/>
              <a:gd name="T19" fmla="*/ 538 h 956"/>
              <a:gd name="T20" fmla="*/ 319 w 728"/>
              <a:gd name="T21" fmla="*/ 558 h 956"/>
              <a:gd name="T22" fmla="*/ 367 w 728"/>
              <a:gd name="T23" fmla="*/ 565 h 956"/>
              <a:gd name="T24" fmla="*/ 418 w 728"/>
              <a:gd name="T25" fmla="*/ 575 h 956"/>
              <a:gd name="T26" fmla="*/ 463 w 728"/>
              <a:gd name="T27" fmla="*/ 593 h 956"/>
              <a:gd name="T28" fmla="*/ 502 w 728"/>
              <a:gd name="T29" fmla="*/ 637 h 956"/>
              <a:gd name="T30" fmla="*/ 536 w 728"/>
              <a:gd name="T31" fmla="*/ 712 h 956"/>
              <a:gd name="T32" fmla="*/ 575 w 728"/>
              <a:gd name="T33" fmla="*/ 782 h 956"/>
              <a:gd name="T34" fmla="*/ 664 w 728"/>
              <a:gd name="T35" fmla="*/ 818 h 956"/>
              <a:gd name="T36" fmla="*/ 728 w 728"/>
              <a:gd name="T37" fmla="*/ 835 h 956"/>
              <a:gd name="T38" fmla="*/ 726 w 728"/>
              <a:gd name="T39" fmla="*/ 855 h 956"/>
              <a:gd name="T40" fmla="*/ 726 w 728"/>
              <a:gd name="T41" fmla="*/ 910 h 956"/>
              <a:gd name="T42" fmla="*/ 681 w 728"/>
              <a:gd name="T43" fmla="*/ 910 h 956"/>
              <a:gd name="T44" fmla="*/ 673 w 728"/>
              <a:gd name="T45" fmla="*/ 909 h 956"/>
              <a:gd name="T46" fmla="*/ 666 w 728"/>
              <a:gd name="T47" fmla="*/ 910 h 956"/>
              <a:gd name="T48" fmla="*/ 632 w 728"/>
              <a:gd name="T49" fmla="*/ 912 h 956"/>
              <a:gd name="T50" fmla="*/ 626 w 728"/>
              <a:gd name="T51" fmla="*/ 912 h 956"/>
              <a:gd name="T52" fmla="*/ 618 w 728"/>
              <a:gd name="T53" fmla="*/ 912 h 956"/>
              <a:gd name="T54" fmla="*/ 613 w 728"/>
              <a:gd name="T55" fmla="*/ 913 h 956"/>
              <a:gd name="T56" fmla="*/ 576 w 728"/>
              <a:gd name="T57" fmla="*/ 913 h 956"/>
              <a:gd name="T58" fmla="*/ 563 w 728"/>
              <a:gd name="T59" fmla="*/ 914 h 956"/>
              <a:gd name="T60" fmla="*/ 485 w 728"/>
              <a:gd name="T61" fmla="*/ 927 h 956"/>
              <a:gd name="T62" fmla="*/ 365 w 728"/>
              <a:gd name="T63" fmla="*/ 933 h 956"/>
              <a:gd name="T64" fmla="*/ 336 w 728"/>
              <a:gd name="T65" fmla="*/ 904 h 956"/>
              <a:gd name="T66" fmla="*/ 310 w 728"/>
              <a:gd name="T67" fmla="*/ 889 h 956"/>
              <a:gd name="T68" fmla="*/ 292 w 728"/>
              <a:gd name="T69" fmla="*/ 892 h 956"/>
              <a:gd name="T70" fmla="*/ 192 w 728"/>
              <a:gd name="T71" fmla="*/ 939 h 956"/>
              <a:gd name="T72" fmla="*/ 114 w 728"/>
              <a:gd name="T73" fmla="*/ 938 h 956"/>
              <a:gd name="T74" fmla="*/ 73 w 728"/>
              <a:gd name="T75" fmla="*/ 899 h 956"/>
              <a:gd name="T76" fmla="*/ 55 w 728"/>
              <a:gd name="T77" fmla="*/ 880 h 956"/>
              <a:gd name="T78" fmla="*/ 36 w 728"/>
              <a:gd name="T79" fmla="*/ 850 h 956"/>
              <a:gd name="T80" fmla="*/ 26 w 728"/>
              <a:gd name="T81" fmla="*/ 815 h 956"/>
              <a:gd name="T82" fmla="*/ 33 w 728"/>
              <a:gd name="T83" fmla="*/ 785 h 956"/>
              <a:gd name="T84" fmla="*/ 54 w 728"/>
              <a:gd name="T85" fmla="*/ 721 h 956"/>
              <a:gd name="T86" fmla="*/ 73 w 728"/>
              <a:gd name="T87" fmla="*/ 657 h 956"/>
              <a:gd name="T88" fmla="*/ 81 w 728"/>
              <a:gd name="T89" fmla="*/ 625 h 956"/>
              <a:gd name="T90" fmla="*/ 76 w 728"/>
              <a:gd name="T91" fmla="*/ 581 h 956"/>
              <a:gd name="T92" fmla="*/ 63 w 728"/>
              <a:gd name="T93" fmla="*/ 533 h 956"/>
              <a:gd name="T94" fmla="*/ 36 w 728"/>
              <a:gd name="T95" fmla="*/ 493 h 956"/>
              <a:gd name="T96" fmla="*/ 0 w 728"/>
              <a:gd name="T97" fmla="*/ 477 h 956"/>
              <a:gd name="T98" fmla="*/ 2 w 728"/>
              <a:gd name="T99" fmla="*/ 463 h 956"/>
              <a:gd name="T100" fmla="*/ 2 w 728"/>
              <a:gd name="T101" fmla="*/ 446 h 956"/>
              <a:gd name="T102" fmla="*/ 3 w 728"/>
              <a:gd name="T103" fmla="*/ 372 h 956"/>
              <a:gd name="T104" fmla="*/ 3 w 728"/>
              <a:gd name="T105" fmla="*/ 355 h 956"/>
              <a:gd name="T106" fmla="*/ 6 w 728"/>
              <a:gd name="T107" fmla="*/ 281 h 956"/>
              <a:gd name="T108" fmla="*/ 4 w 728"/>
              <a:gd name="T109" fmla="*/ 264 h 956"/>
              <a:gd name="T110" fmla="*/ 7 w 728"/>
              <a:gd name="T111" fmla="*/ 198 h 956"/>
              <a:gd name="T112" fmla="*/ 12 w 728"/>
              <a:gd name="T113" fmla="*/ 147 h 956"/>
              <a:gd name="T114" fmla="*/ 30 w 728"/>
              <a:gd name="T115" fmla="*/ 109 h 956"/>
              <a:gd name="T116" fmla="*/ 60 w 728"/>
              <a:gd name="T117" fmla="*/ 81 h 956"/>
              <a:gd name="T118" fmla="*/ 83 w 728"/>
              <a:gd name="T119" fmla="*/ 49 h 956"/>
              <a:gd name="T120" fmla="*/ 100 w 728"/>
              <a:gd name="T121" fmla="*/ 18 h 956"/>
              <a:gd name="T122" fmla="*/ 174 w 728"/>
              <a:gd name="T123" fmla="*/ 5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28" h="956">
                <a:moveTo>
                  <a:pt x="212" y="0"/>
                </a:moveTo>
                <a:lnTo>
                  <a:pt x="228" y="14"/>
                </a:lnTo>
                <a:lnTo>
                  <a:pt x="245" y="26"/>
                </a:lnTo>
                <a:lnTo>
                  <a:pt x="263" y="37"/>
                </a:lnTo>
                <a:lnTo>
                  <a:pt x="277" y="79"/>
                </a:lnTo>
                <a:lnTo>
                  <a:pt x="288" y="121"/>
                </a:lnTo>
                <a:lnTo>
                  <a:pt x="297" y="164"/>
                </a:lnTo>
                <a:lnTo>
                  <a:pt x="307" y="207"/>
                </a:lnTo>
                <a:lnTo>
                  <a:pt x="318" y="236"/>
                </a:lnTo>
                <a:lnTo>
                  <a:pt x="329" y="265"/>
                </a:lnTo>
                <a:lnTo>
                  <a:pt x="341" y="294"/>
                </a:lnTo>
                <a:lnTo>
                  <a:pt x="352" y="324"/>
                </a:lnTo>
                <a:lnTo>
                  <a:pt x="359" y="355"/>
                </a:lnTo>
                <a:lnTo>
                  <a:pt x="363" y="389"/>
                </a:lnTo>
                <a:lnTo>
                  <a:pt x="350" y="419"/>
                </a:lnTo>
                <a:lnTo>
                  <a:pt x="337" y="448"/>
                </a:lnTo>
                <a:lnTo>
                  <a:pt x="286" y="467"/>
                </a:lnTo>
                <a:lnTo>
                  <a:pt x="282" y="491"/>
                </a:lnTo>
                <a:lnTo>
                  <a:pt x="280" y="516"/>
                </a:lnTo>
                <a:lnTo>
                  <a:pt x="280" y="538"/>
                </a:lnTo>
                <a:lnTo>
                  <a:pt x="298" y="550"/>
                </a:lnTo>
                <a:lnTo>
                  <a:pt x="319" y="558"/>
                </a:lnTo>
                <a:lnTo>
                  <a:pt x="342" y="561"/>
                </a:lnTo>
                <a:lnTo>
                  <a:pt x="367" y="565"/>
                </a:lnTo>
                <a:lnTo>
                  <a:pt x="393" y="569"/>
                </a:lnTo>
                <a:lnTo>
                  <a:pt x="418" y="575"/>
                </a:lnTo>
                <a:lnTo>
                  <a:pt x="442" y="584"/>
                </a:lnTo>
                <a:lnTo>
                  <a:pt x="463" y="593"/>
                </a:lnTo>
                <a:lnTo>
                  <a:pt x="483" y="601"/>
                </a:lnTo>
                <a:lnTo>
                  <a:pt x="502" y="637"/>
                </a:lnTo>
                <a:lnTo>
                  <a:pt x="519" y="675"/>
                </a:lnTo>
                <a:lnTo>
                  <a:pt x="536" y="712"/>
                </a:lnTo>
                <a:lnTo>
                  <a:pt x="554" y="748"/>
                </a:lnTo>
                <a:lnTo>
                  <a:pt x="575" y="782"/>
                </a:lnTo>
                <a:lnTo>
                  <a:pt x="598" y="814"/>
                </a:lnTo>
                <a:lnTo>
                  <a:pt x="664" y="818"/>
                </a:lnTo>
                <a:lnTo>
                  <a:pt x="728" y="823"/>
                </a:lnTo>
                <a:lnTo>
                  <a:pt x="728" y="835"/>
                </a:lnTo>
                <a:lnTo>
                  <a:pt x="726" y="844"/>
                </a:lnTo>
                <a:lnTo>
                  <a:pt x="726" y="855"/>
                </a:lnTo>
                <a:lnTo>
                  <a:pt x="726" y="867"/>
                </a:lnTo>
                <a:lnTo>
                  <a:pt x="726" y="910"/>
                </a:lnTo>
                <a:lnTo>
                  <a:pt x="683" y="910"/>
                </a:lnTo>
                <a:lnTo>
                  <a:pt x="681" y="910"/>
                </a:lnTo>
                <a:lnTo>
                  <a:pt x="677" y="910"/>
                </a:lnTo>
                <a:lnTo>
                  <a:pt x="673" y="909"/>
                </a:lnTo>
                <a:lnTo>
                  <a:pt x="669" y="909"/>
                </a:lnTo>
                <a:lnTo>
                  <a:pt x="666" y="910"/>
                </a:lnTo>
                <a:lnTo>
                  <a:pt x="664" y="912"/>
                </a:lnTo>
                <a:lnTo>
                  <a:pt x="632" y="912"/>
                </a:lnTo>
                <a:lnTo>
                  <a:pt x="630" y="912"/>
                </a:lnTo>
                <a:lnTo>
                  <a:pt x="626" y="912"/>
                </a:lnTo>
                <a:lnTo>
                  <a:pt x="622" y="912"/>
                </a:lnTo>
                <a:lnTo>
                  <a:pt x="618" y="912"/>
                </a:lnTo>
                <a:lnTo>
                  <a:pt x="615" y="912"/>
                </a:lnTo>
                <a:lnTo>
                  <a:pt x="613" y="913"/>
                </a:lnTo>
                <a:lnTo>
                  <a:pt x="584" y="913"/>
                </a:lnTo>
                <a:lnTo>
                  <a:pt x="576" y="913"/>
                </a:lnTo>
                <a:lnTo>
                  <a:pt x="568" y="913"/>
                </a:lnTo>
                <a:lnTo>
                  <a:pt x="563" y="914"/>
                </a:lnTo>
                <a:lnTo>
                  <a:pt x="523" y="919"/>
                </a:lnTo>
                <a:lnTo>
                  <a:pt x="485" y="927"/>
                </a:lnTo>
                <a:lnTo>
                  <a:pt x="447" y="933"/>
                </a:lnTo>
                <a:lnTo>
                  <a:pt x="365" y="933"/>
                </a:lnTo>
                <a:lnTo>
                  <a:pt x="350" y="918"/>
                </a:lnTo>
                <a:lnTo>
                  <a:pt x="336" y="904"/>
                </a:lnTo>
                <a:lnTo>
                  <a:pt x="319" y="892"/>
                </a:lnTo>
                <a:lnTo>
                  <a:pt x="310" y="889"/>
                </a:lnTo>
                <a:lnTo>
                  <a:pt x="299" y="889"/>
                </a:lnTo>
                <a:lnTo>
                  <a:pt x="292" y="892"/>
                </a:lnTo>
                <a:lnTo>
                  <a:pt x="245" y="918"/>
                </a:lnTo>
                <a:lnTo>
                  <a:pt x="192" y="939"/>
                </a:lnTo>
                <a:lnTo>
                  <a:pt x="136" y="956"/>
                </a:lnTo>
                <a:lnTo>
                  <a:pt x="114" y="938"/>
                </a:lnTo>
                <a:lnTo>
                  <a:pt x="93" y="918"/>
                </a:lnTo>
                <a:lnTo>
                  <a:pt x="73" y="899"/>
                </a:lnTo>
                <a:lnTo>
                  <a:pt x="66" y="889"/>
                </a:lnTo>
                <a:lnTo>
                  <a:pt x="55" y="880"/>
                </a:lnTo>
                <a:lnTo>
                  <a:pt x="45" y="867"/>
                </a:lnTo>
                <a:lnTo>
                  <a:pt x="36" y="850"/>
                </a:lnTo>
                <a:lnTo>
                  <a:pt x="29" y="833"/>
                </a:lnTo>
                <a:lnTo>
                  <a:pt x="26" y="815"/>
                </a:lnTo>
                <a:lnTo>
                  <a:pt x="29" y="801"/>
                </a:lnTo>
                <a:lnTo>
                  <a:pt x="33" y="785"/>
                </a:lnTo>
                <a:lnTo>
                  <a:pt x="40" y="768"/>
                </a:lnTo>
                <a:lnTo>
                  <a:pt x="54" y="721"/>
                </a:lnTo>
                <a:lnTo>
                  <a:pt x="68" y="674"/>
                </a:lnTo>
                <a:lnTo>
                  <a:pt x="73" y="657"/>
                </a:lnTo>
                <a:lnTo>
                  <a:pt x="79" y="641"/>
                </a:lnTo>
                <a:lnTo>
                  <a:pt x="81" y="625"/>
                </a:lnTo>
                <a:lnTo>
                  <a:pt x="80" y="603"/>
                </a:lnTo>
                <a:lnTo>
                  <a:pt x="76" y="581"/>
                </a:lnTo>
                <a:lnTo>
                  <a:pt x="71" y="561"/>
                </a:lnTo>
                <a:lnTo>
                  <a:pt x="63" y="533"/>
                </a:lnTo>
                <a:lnTo>
                  <a:pt x="54" y="503"/>
                </a:lnTo>
                <a:lnTo>
                  <a:pt x="36" y="493"/>
                </a:lnTo>
                <a:lnTo>
                  <a:pt x="17" y="486"/>
                </a:lnTo>
                <a:lnTo>
                  <a:pt x="0" y="477"/>
                </a:lnTo>
                <a:lnTo>
                  <a:pt x="0" y="470"/>
                </a:lnTo>
                <a:lnTo>
                  <a:pt x="2" y="463"/>
                </a:lnTo>
                <a:lnTo>
                  <a:pt x="2" y="454"/>
                </a:lnTo>
                <a:lnTo>
                  <a:pt x="2" y="446"/>
                </a:lnTo>
                <a:lnTo>
                  <a:pt x="2" y="379"/>
                </a:lnTo>
                <a:lnTo>
                  <a:pt x="3" y="372"/>
                </a:lnTo>
                <a:lnTo>
                  <a:pt x="3" y="363"/>
                </a:lnTo>
                <a:lnTo>
                  <a:pt x="3" y="355"/>
                </a:lnTo>
                <a:lnTo>
                  <a:pt x="3" y="286"/>
                </a:lnTo>
                <a:lnTo>
                  <a:pt x="6" y="281"/>
                </a:lnTo>
                <a:lnTo>
                  <a:pt x="4" y="271"/>
                </a:lnTo>
                <a:lnTo>
                  <a:pt x="4" y="264"/>
                </a:lnTo>
                <a:lnTo>
                  <a:pt x="4" y="227"/>
                </a:lnTo>
                <a:lnTo>
                  <a:pt x="7" y="198"/>
                </a:lnTo>
                <a:lnTo>
                  <a:pt x="8" y="171"/>
                </a:lnTo>
                <a:lnTo>
                  <a:pt x="12" y="147"/>
                </a:lnTo>
                <a:lnTo>
                  <a:pt x="20" y="126"/>
                </a:lnTo>
                <a:lnTo>
                  <a:pt x="30" y="109"/>
                </a:lnTo>
                <a:lnTo>
                  <a:pt x="45" y="95"/>
                </a:lnTo>
                <a:lnTo>
                  <a:pt x="60" y="81"/>
                </a:lnTo>
                <a:lnTo>
                  <a:pt x="73" y="65"/>
                </a:lnTo>
                <a:lnTo>
                  <a:pt x="83" y="49"/>
                </a:lnTo>
                <a:lnTo>
                  <a:pt x="90" y="34"/>
                </a:lnTo>
                <a:lnTo>
                  <a:pt x="100" y="18"/>
                </a:lnTo>
                <a:lnTo>
                  <a:pt x="137" y="13"/>
                </a:lnTo>
                <a:lnTo>
                  <a:pt x="174" y="5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4402177" y="3621280"/>
            <a:ext cx="667662" cy="343796"/>
          </a:xfrm>
          <a:custGeom>
            <a:avLst/>
            <a:gdLst>
              <a:gd name="T0" fmla="*/ 263 w 670"/>
              <a:gd name="T1" fmla="*/ 2 h 345"/>
              <a:gd name="T2" fmla="*/ 341 w 670"/>
              <a:gd name="T3" fmla="*/ 45 h 345"/>
              <a:gd name="T4" fmla="*/ 410 w 670"/>
              <a:gd name="T5" fmla="*/ 38 h 345"/>
              <a:gd name="T6" fmla="*/ 477 w 670"/>
              <a:gd name="T7" fmla="*/ 28 h 345"/>
              <a:gd name="T8" fmla="*/ 515 w 670"/>
              <a:gd name="T9" fmla="*/ 24 h 345"/>
              <a:gd name="T10" fmla="*/ 521 w 670"/>
              <a:gd name="T11" fmla="*/ 24 h 345"/>
              <a:gd name="T12" fmla="*/ 528 w 670"/>
              <a:gd name="T13" fmla="*/ 24 h 345"/>
              <a:gd name="T14" fmla="*/ 560 w 670"/>
              <a:gd name="T15" fmla="*/ 23 h 345"/>
              <a:gd name="T16" fmla="*/ 576 w 670"/>
              <a:gd name="T17" fmla="*/ 23 h 345"/>
              <a:gd name="T18" fmla="*/ 610 w 670"/>
              <a:gd name="T19" fmla="*/ 21 h 345"/>
              <a:gd name="T20" fmla="*/ 626 w 670"/>
              <a:gd name="T21" fmla="*/ 21 h 345"/>
              <a:gd name="T22" fmla="*/ 670 w 670"/>
              <a:gd name="T23" fmla="*/ 19 h 345"/>
              <a:gd name="T24" fmla="*/ 669 w 670"/>
              <a:gd name="T25" fmla="*/ 79 h 345"/>
              <a:gd name="T26" fmla="*/ 667 w 670"/>
              <a:gd name="T27" fmla="*/ 85 h 345"/>
              <a:gd name="T28" fmla="*/ 667 w 670"/>
              <a:gd name="T29" fmla="*/ 93 h 345"/>
              <a:gd name="T30" fmla="*/ 667 w 670"/>
              <a:gd name="T31" fmla="*/ 122 h 345"/>
              <a:gd name="T32" fmla="*/ 649 w 670"/>
              <a:gd name="T33" fmla="*/ 159 h 345"/>
              <a:gd name="T34" fmla="*/ 623 w 670"/>
              <a:gd name="T35" fmla="*/ 190 h 345"/>
              <a:gd name="T36" fmla="*/ 597 w 670"/>
              <a:gd name="T37" fmla="*/ 216 h 345"/>
              <a:gd name="T38" fmla="*/ 594 w 670"/>
              <a:gd name="T39" fmla="*/ 217 h 345"/>
              <a:gd name="T40" fmla="*/ 579 w 670"/>
              <a:gd name="T41" fmla="*/ 232 h 345"/>
              <a:gd name="T42" fmla="*/ 558 w 670"/>
              <a:gd name="T43" fmla="*/ 276 h 345"/>
              <a:gd name="T44" fmla="*/ 525 w 670"/>
              <a:gd name="T45" fmla="*/ 345 h 345"/>
              <a:gd name="T46" fmla="*/ 491 w 670"/>
              <a:gd name="T47" fmla="*/ 326 h 345"/>
              <a:gd name="T48" fmla="*/ 455 w 670"/>
              <a:gd name="T49" fmla="*/ 308 h 345"/>
              <a:gd name="T50" fmla="*/ 449 w 670"/>
              <a:gd name="T51" fmla="*/ 305 h 345"/>
              <a:gd name="T52" fmla="*/ 443 w 670"/>
              <a:gd name="T53" fmla="*/ 306 h 345"/>
              <a:gd name="T54" fmla="*/ 435 w 670"/>
              <a:gd name="T55" fmla="*/ 306 h 345"/>
              <a:gd name="T56" fmla="*/ 404 w 670"/>
              <a:gd name="T57" fmla="*/ 305 h 345"/>
              <a:gd name="T58" fmla="*/ 397 w 670"/>
              <a:gd name="T59" fmla="*/ 304 h 345"/>
              <a:gd name="T60" fmla="*/ 389 w 670"/>
              <a:gd name="T61" fmla="*/ 305 h 345"/>
              <a:gd name="T62" fmla="*/ 367 w 670"/>
              <a:gd name="T63" fmla="*/ 305 h 345"/>
              <a:gd name="T64" fmla="*/ 338 w 670"/>
              <a:gd name="T65" fmla="*/ 296 h 345"/>
              <a:gd name="T66" fmla="*/ 319 w 670"/>
              <a:gd name="T67" fmla="*/ 279 h 345"/>
              <a:gd name="T68" fmla="*/ 301 w 670"/>
              <a:gd name="T69" fmla="*/ 259 h 345"/>
              <a:gd name="T70" fmla="*/ 281 w 670"/>
              <a:gd name="T71" fmla="*/ 250 h 345"/>
              <a:gd name="T72" fmla="*/ 257 w 670"/>
              <a:gd name="T73" fmla="*/ 250 h 345"/>
              <a:gd name="T74" fmla="*/ 239 w 670"/>
              <a:gd name="T75" fmla="*/ 250 h 345"/>
              <a:gd name="T76" fmla="*/ 200 w 670"/>
              <a:gd name="T77" fmla="*/ 251 h 345"/>
              <a:gd name="T78" fmla="*/ 180 w 670"/>
              <a:gd name="T79" fmla="*/ 251 h 345"/>
              <a:gd name="T80" fmla="*/ 106 w 670"/>
              <a:gd name="T81" fmla="*/ 259 h 345"/>
              <a:gd name="T82" fmla="*/ 29 w 670"/>
              <a:gd name="T83" fmla="*/ 223 h 345"/>
              <a:gd name="T84" fmla="*/ 0 w 670"/>
              <a:gd name="T85" fmla="*/ 144 h 345"/>
              <a:gd name="T86" fmla="*/ 37 w 670"/>
              <a:gd name="T87" fmla="*/ 115 h 345"/>
              <a:gd name="T88" fmla="*/ 69 w 670"/>
              <a:gd name="T89" fmla="*/ 83 h 345"/>
              <a:gd name="T90" fmla="*/ 123 w 670"/>
              <a:gd name="T91" fmla="*/ 53 h 345"/>
              <a:gd name="T92" fmla="*/ 199 w 670"/>
              <a:gd name="T93" fmla="*/ 24 h 345"/>
              <a:gd name="T94" fmla="*/ 217 w 670"/>
              <a:gd name="T95" fmla="*/ 12 h 345"/>
              <a:gd name="T96" fmla="*/ 235 w 670"/>
              <a:gd name="T97" fmla="*/ 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0" h="345">
                <a:moveTo>
                  <a:pt x="247" y="0"/>
                </a:moveTo>
                <a:lnTo>
                  <a:pt x="263" y="2"/>
                </a:lnTo>
                <a:lnTo>
                  <a:pt x="303" y="42"/>
                </a:lnTo>
                <a:lnTo>
                  <a:pt x="341" y="45"/>
                </a:lnTo>
                <a:lnTo>
                  <a:pt x="376" y="44"/>
                </a:lnTo>
                <a:lnTo>
                  <a:pt x="410" y="38"/>
                </a:lnTo>
                <a:lnTo>
                  <a:pt x="444" y="33"/>
                </a:lnTo>
                <a:lnTo>
                  <a:pt x="477" y="28"/>
                </a:lnTo>
                <a:lnTo>
                  <a:pt x="511" y="24"/>
                </a:lnTo>
                <a:lnTo>
                  <a:pt x="515" y="24"/>
                </a:lnTo>
                <a:lnTo>
                  <a:pt x="517" y="24"/>
                </a:lnTo>
                <a:lnTo>
                  <a:pt x="521" y="24"/>
                </a:lnTo>
                <a:lnTo>
                  <a:pt x="525" y="24"/>
                </a:lnTo>
                <a:lnTo>
                  <a:pt x="528" y="24"/>
                </a:lnTo>
                <a:lnTo>
                  <a:pt x="530" y="23"/>
                </a:lnTo>
                <a:lnTo>
                  <a:pt x="560" y="23"/>
                </a:lnTo>
                <a:lnTo>
                  <a:pt x="567" y="23"/>
                </a:lnTo>
                <a:lnTo>
                  <a:pt x="576" y="23"/>
                </a:lnTo>
                <a:lnTo>
                  <a:pt x="581" y="21"/>
                </a:lnTo>
                <a:lnTo>
                  <a:pt x="610" y="21"/>
                </a:lnTo>
                <a:lnTo>
                  <a:pt x="618" y="21"/>
                </a:lnTo>
                <a:lnTo>
                  <a:pt x="626" y="21"/>
                </a:lnTo>
                <a:lnTo>
                  <a:pt x="632" y="19"/>
                </a:lnTo>
                <a:lnTo>
                  <a:pt x="670" y="19"/>
                </a:lnTo>
                <a:lnTo>
                  <a:pt x="670" y="76"/>
                </a:lnTo>
                <a:lnTo>
                  <a:pt x="669" y="79"/>
                </a:lnTo>
                <a:lnTo>
                  <a:pt x="667" y="81"/>
                </a:lnTo>
                <a:lnTo>
                  <a:pt x="667" y="85"/>
                </a:lnTo>
                <a:lnTo>
                  <a:pt x="667" y="89"/>
                </a:lnTo>
                <a:lnTo>
                  <a:pt x="667" y="93"/>
                </a:lnTo>
                <a:lnTo>
                  <a:pt x="667" y="96"/>
                </a:lnTo>
                <a:lnTo>
                  <a:pt x="667" y="122"/>
                </a:lnTo>
                <a:lnTo>
                  <a:pt x="658" y="142"/>
                </a:lnTo>
                <a:lnTo>
                  <a:pt x="649" y="159"/>
                </a:lnTo>
                <a:lnTo>
                  <a:pt x="637" y="176"/>
                </a:lnTo>
                <a:lnTo>
                  <a:pt x="623" y="190"/>
                </a:lnTo>
                <a:lnTo>
                  <a:pt x="597" y="216"/>
                </a:lnTo>
                <a:lnTo>
                  <a:pt x="597" y="216"/>
                </a:lnTo>
                <a:lnTo>
                  <a:pt x="596" y="217"/>
                </a:lnTo>
                <a:lnTo>
                  <a:pt x="594" y="217"/>
                </a:lnTo>
                <a:lnTo>
                  <a:pt x="586" y="224"/>
                </a:lnTo>
                <a:lnTo>
                  <a:pt x="579" y="232"/>
                </a:lnTo>
                <a:lnTo>
                  <a:pt x="573" y="241"/>
                </a:lnTo>
                <a:lnTo>
                  <a:pt x="558" y="276"/>
                </a:lnTo>
                <a:lnTo>
                  <a:pt x="542" y="310"/>
                </a:lnTo>
                <a:lnTo>
                  <a:pt x="525" y="345"/>
                </a:lnTo>
                <a:lnTo>
                  <a:pt x="508" y="336"/>
                </a:lnTo>
                <a:lnTo>
                  <a:pt x="491" y="326"/>
                </a:lnTo>
                <a:lnTo>
                  <a:pt x="474" y="315"/>
                </a:lnTo>
                <a:lnTo>
                  <a:pt x="455" y="308"/>
                </a:lnTo>
                <a:lnTo>
                  <a:pt x="453" y="306"/>
                </a:lnTo>
                <a:lnTo>
                  <a:pt x="449" y="305"/>
                </a:lnTo>
                <a:lnTo>
                  <a:pt x="447" y="305"/>
                </a:lnTo>
                <a:lnTo>
                  <a:pt x="443" y="306"/>
                </a:lnTo>
                <a:lnTo>
                  <a:pt x="439" y="306"/>
                </a:lnTo>
                <a:lnTo>
                  <a:pt x="435" y="306"/>
                </a:lnTo>
                <a:lnTo>
                  <a:pt x="406" y="306"/>
                </a:lnTo>
                <a:lnTo>
                  <a:pt x="404" y="305"/>
                </a:lnTo>
                <a:lnTo>
                  <a:pt x="401" y="304"/>
                </a:lnTo>
                <a:lnTo>
                  <a:pt x="397" y="304"/>
                </a:lnTo>
                <a:lnTo>
                  <a:pt x="393" y="304"/>
                </a:lnTo>
                <a:lnTo>
                  <a:pt x="389" y="305"/>
                </a:lnTo>
                <a:lnTo>
                  <a:pt x="387" y="304"/>
                </a:lnTo>
                <a:lnTo>
                  <a:pt x="367" y="305"/>
                </a:lnTo>
                <a:lnTo>
                  <a:pt x="351" y="302"/>
                </a:lnTo>
                <a:lnTo>
                  <a:pt x="338" y="296"/>
                </a:lnTo>
                <a:lnTo>
                  <a:pt x="328" y="288"/>
                </a:lnTo>
                <a:lnTo>
                  <a:pt x="319" y="279"/>
                </a:lnTo>
                <a:lnTo>
                  <a:pt x="310" y="268"/>
                </a:lnTo>
                <a:lnTo>
                  <a:pt x="301" y="259"/>
                </a:lnTo>
                <a:lnTo>
                  <a:pt x="290" y="251"/>
                </a:lnTo>
                <a:lnTo>
                  <a:pt x="281" y="250"/>
                </a:lnTo>
                <a:lnTo>
                  <a:pt x="269" y="250"/>
                </a:lnTo>
                <a:lnTo>
                  <a:pt x="257" y="250"/>
                </a:lnTo>
                <a:lnTo>
                  <a:pt x="248" y="250"/>
                </a:lnTo>
                <a:lnTo>
                  <a:pt x="239" y="250"/>
                </a:lnTo>
                <a:lnTo>
                  <a:pt x="233" y="251"/>
                </a:lnTo>
                <a:lnTo>
                  <a:pt x="200" y="251"/>
                </a:lnTo>
                <a:lnTo>
                  <a:pt x="191" y="251"/>
                </a:lnTo>
                <a:lnTo>
                  <a:pt x="180" y="251"/>
                </a:lnTo>
                <a:lnTo>
                  <a:pt x="173" y="254"/>
                </a:lnTo>
                <a:lnTo>
                  <a:pt x="106" y="259"/>
                </a:lnTo>
                <a:lnTo>
                  <a:pt x="39" y="264"/>
                </a:lnTo>
                <a:lnTo>
                  <a:pt x="29" y="223"/>
                </a:lnTo>
                <a:lnTo>
                  <a:pt x="16" y="182"/>
                </a:lnTo>
                <a:lnTo>
                  <a:pt x="0" y="144"/>
                </a:lnTo>
                <a:lnTo>
                  <a:pt x="18" y="130"/>
                </a:lnTo>
                <a:lnTo>
                  <a:pt x="37" y="115"/>
                </a:lnTo>
                <a:lnTo>
                  <a:pt x="54" y="100"/>
                </a:lnTo>
                <a:lnTo>
                  <a:pt x="69" y="83"/>
                </a:lnTo>
                <a:lnTo>
                  <a:pt x="82" y="63"/>
                </a:lnTo>
                <a:lnTo>
                  <a:pt x="123" y="53"/>
                </a:lnTo>
                <a:lnTo>
                  <a:pt x="162" y="40"/>
                </a:lnTo>
                <a:lnTo>
                  <a:pt x="199" y="24"/>
                </a:lnTo>
                <a:lnTo>
                  <a:pt x="208" y="19"/>
                </a:lnTo>
                <a:lnTo>
                  <a:pt x="217" y="12"/>
                </a:lnTo>
                <a:lnTo>
                  <a:pt x="226" y="7"/>
                </a:lnTo>
                <a:lnTo>
                  <a:pt x="235" y="3"/>
                </a:lnTo>
                <a:lnTo>
                  <a:pt x="24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5652171" y="2899449"/>
            <a:ext cx="472345" cy="704532"/>
          </a:xfrm>
          <a:custGeom>
            <a:avLst/>
            <a:gdLst>
              <a:gd name="T0" fmla="*/ 353 w 474"/>
              <a:gd name="T1" fmla="*/ 11 h 707"/>
              <a:gd name="T2" fmla="*/ 383 w 474"/>
              <a:gd name="T3" fmla="*/ 22 h 707"/>
              <a:gd name="T4" fmla="*/ 417 w 474"/>
              <a:gd name="T5" fmla="*/ 29 h 707"/>
              <a:gd name="T6" fmla="*/ 431 w 474"/>
              <a:gd name="T7" fmla="*/ 50 h 707"/>
              <a:gd name="T8" fmla="*/ 443 w 474"/>
              <a:gd name="T9" fmla="*/ 73 h 707"/>
              <a:gd name="T10" fmla="*/ 463 w 474"/>
              <a:gd name="T11" fmla="*/ 93 h 707"/>
              <a:gd name="T12" fmla="*/ 474 w 474"/>
              <a:gd name="T13" fmla="*/ 114 h 707"/>
              <a:gd name="T14" fmla="*/ 472 w 474"/>
              <a:gd name="T15" fmla="*/ 147 h 707"/>
              <a:gd name="T16" fmla="*/ 460 w 474"/>
              <a:gd name="T17" fmla="*/ 177 h 707"/>
              <a:gd name="T18" fmla="*/ 442 w 474"/>
              <a:gd name="T19" fmla="*/ 207 h 707"/>
              <a:gd name="T20" fmla="*/ 414 w 474"/>
              <a:gd name="T21" fmla="*/ 234 h 707"/>
              <a:gd name="T22" fmla="*/ 412 w 474"/>
              <a:gd name="T23" fmla="*/ 252 h 707"/>
              <a:gd name="T24" fmla="*/ 414 w 474"/>
              <a:gd name="T25" fmla="*/ 286 h 707"/>
              <a:gd name="T26" fmla="*/ 424 w 474"/>
              <a:gd name="T27" fmla="*/ 307 h 707"/>
              <a:gd name="T28" fmla="*/ 429 w 474"/>
              <a:gd name="T29" fmla="*/ 350 h 707"/>
              <a:gd name="T30" fmla="*/ 412 w 474"/>
              <a:gd name="T31" fmla="*/ 375 h 707"/>
              <a:gd name="T32" fmla="*/ 409 w 474"/>
              <a:gd name="T33" fmla="*/ 405 h 707"/>
              <a:gd name="T34" fmla="*/ 411 w 474"/>
              <a:gd name="T35" fmla="*/ 439 h 707"/>
              <a:gd name="T36" fmla="*/ 401 w 474"/>
              <a:gd name="T37" fmla="*/ 468 h 707"/>
              <a:gd name="T38" fmla="*/ 378 w 474"/>
              <a:gd name="T39" fmla="*/ 490 h 707"/>
              <a:gd name="T40" fmla="*/ 353 w 474"/>
              <a:gd name="T41" fmla="*/ 514 h 707"/>
              <a:gd name="T42" fmla="*/ 341 w 474"/>
              <a:gd name="T43" fmla="*/ 533 h 707"/>
              <a:gd name="T44" fmla="*/ 337 w 474"/>
              <a:gd name="T45" fmla="*/ 552 h 707"/>
              <a:gd name="T46" fmla="*/ 319 w 474"/>
              <a:gd name="T47" fmla="*/ 571 h 707"/>
              <a:gd name="T48" fmla="*/ 296 w 474"/>
              <a:gd name="T49" fmla="*/ 588 h 707"/>
              <a:gd name="T50" fmla="*/ 283 w 474"/>
              <a:gd name="T51" fmla="*/ 609 h 707"/>
              <a:gd name="T52" fmla="*/ 290 w 474"/>
              <a:gd name="T53" fmla="*/ 629 h 707"/>
              <a:gd name="T54" fmla="*/ 296 w 474"/>
              <a:gd name="T55" fmla="*/ 661 h 707"/>
              <a:gd name="T56" fmla="*/ 293 w 474"/>
              <a:gd name="T57" fmla="*/ 661 h 707"/>
              <a:gd name="T58" fmla="*/ 289 w 474"/>
              <a:gd name="T59" fmla="*/ 661 h 707"/>
              <a:gd name="T60" fmla="*/ 288 w 474"/>
              <a:gd name="T61" fmla="*/ 663 h 707"/>
              <a:gd name="T62" fmla="*/ 249 w 474"/>
              <a:gd name="T63" fmla="*/ 664 h 707"/>
              <a:gd name="T64" fmla="*/ 216 w 474"/>
              <a:gd name="T65" fmla="*/ 678 h 707"/>
              <a:gd name="T66" fmla="*/ 186 w 474"/>
              <a:gd name="T67" fmla="*/ 694 h 707"/>
              <a:gd name="T68" fmla="*/ 147 w 474"/>
              <a:gd name="T69" fmla="*/ 702 h 707"/>
              <a:gd name="T70" fmla="*/ 101 w 474"/>
              <a:gd name="T71" fmla="*/ 703 h 707"/>
              <a:gd name="T72" fmla="*/ 51 w 474"/>
              <a:gd name="T73" fmla="*/ 707 h 707"/>
              <a:gd name="T74" fmla="*/ 33 w 474"/>
              <a:gd name="T75" fmla="*/ 535 h 707"/>
              <a:gd name="T76" fmla="*/ 15 w 474"/>
              <a:gd name="T77" fmla="*/ 364 h 707"/>
              <a:gd name="T78" fmla="*/ 2 w 474"/>
              <a:gd name="T79" fmla="*/ 187 h 707"/>
              <a:gd name="T80" fmla="*/ 57 w 474"/>
              <a:gd name="T81" fmla="*/ 66 h 707"/>
              <a:gd name="T82" fmla="*/ 128 w 474"/>
              <a:gd name="T83" fmla="*/ 29 h 707"/>
              <a:gd name="T84" fmla="*/ 158 w 474"/>
              <a:gd name="T85" fmla="*/ 19 h 707"/>
              <a:gd name="T86" fmla="*/ 182 w 474"/>
              <a:gd name="T87" fmla="*/ 17 h 707"/>
              <a:gd name="T88" fmla="*/ 189 w 474"/>
              <a:gd name="T89" fmla="*/ 19 h 707"/>
              <a:gd name="T90" fmla="*/ 195 w 474"/>
              <a:gd name="T91" fmla="*/ 17 h 707"/>
              <a:gd name="T92" fmla="*/ 222 w 474"/>
              <a:gd name="T93" fmla="*/ 16 h 707"/>
              <a:gd name="T94" fmla="*/ 229 w 474"/>
              <a:gd name="T95" fmla="*/ 16 h 707"/>
              <a:gd name="T96" fmla="*/ 236 w 474"/>
              <a:gd name="T97" fmla="*/ 16 h 707"/>
              <a:gd name="T98" fmla="*/ 241 w 474"/>
              <a:gd name="T99" fmla="*/ 15 h 707"/>
              <a:gd name="T100" fmla="*/ 269 w 474"/>
              <a:gd name="T101" fmla="*/ 15 h 707"/>
              <a:gd name="T102" fmla="*/ 277 w 474"/>
              <a:gd name="T103" fmla="*/ 15 h 707"/>
              <a:gd name="T104" fmla="*/ 283 w 474"/>
              <a:gd name="T105" fmla="*/ 15 h 707"/>
              <a:gd name="T106" fmla="*/ 302 w 474"/>
              <a:gd name="T107" fmla="*/ 13 h 707"/>
              <a:gd name="T108" fmla="*/ 331 w 474"/>
              <a:gd name="T109" fmla="*/ 6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74" h="707">
                <a:moveTo>
                  <a:pt x="344" y="0"/>
                </a:moveTo>
                <a:lnTo>
                  <a:pt x="353" y="11"/>
                </a:lnTo>
                <a:lnTo>
                  <a:pt x="367" y="17"/>
                </a:lnTo>
                <a:lnTo>
                  <a:pt x="383" y="22"/>
                </a:lnTo>
                <a:lnTo>
                  <a:pt x="400" y="25"/>
                </a:lnTo>
                <a:lnTo>
                  <a:pt x="417" y="29"/>
                </a:lnTo>
                <a:lnTo>
                  <a:pt x="431" y="34"/>
                </a:lnTo>
                <a:lnTo>
                  <a:pt x="431" y="50"/>
                </a:lnTo>
                <a:lnTo>
                  <a:pt x="437" y="63"/>
                </a:lnTo>
                <a:lnTo>
                  <a:pt x="443" y="73"/>
                </a:lnTo>
                <a:lnTo>
                  <a:pt x="454" y="84"/>
                </a:lnTo>
                <a:lnTo>
                  <a:pt x="463" y="93"/>
                </a:lnTo>
                <a:lnTo>
                  <a:pt x="471" y="103"/>
                </a:lnTo>
                <a:lnTo>
                  <a:pt x="474" y="114"/>
                </a:lnTo>
                <a:lnTo>
                  <a:pt x="474" y="131"/>
                </a:lnTo>
                <a:lnTo>
                  <a:pt x="472" y="147"/>
                </a:lnTo>
                <a:lnTo>
                  <a:pt x="465" y="161"/>
                </a:lnTo>
                <a:lnTo>
                  <a:pt x="460" y="177"/>
                </a:lnTo>
                <a:lnTo>
                  <a:pt x="456" y="194"/>
                </a:lnTo>
                <a:lnTo>
                  <a:pt x="442" y="207"/>
                </a:lnTo>
                <a:lnTo>
                  <a:pt x="427" y="218"/>
                </a:lnTo>
                <a:lnTo>
                  <a:pt x="414" y="234"/>
                </a:lnTo>
                <a:lnTo>
                  <a:pt x="414" y="237"/>
                </a:lnTo>
                <a:lnTo>
                  <a:pt x="412" y="252"/>
                </a:lnTo>
                <a:lnTo>
                  <a:pt x="412" y="271"/>
                </a:lnTo>
                <a:lnTo>
                  <a:pt x="414" y="286"/>
                </a:lnTo>
                <a:lnTo>
                  <a:pt x="418" y="298"/>
                </a:lnTo>
                <a:lnTo>
                  <a:pt x="424" y="307"/>
                </a:lnTo>
                <a:lnTo>
                  <a:pt x="429" y="318"/>
                </a:lnTo>
                <a:lnTo>
                  <a:pt x="429" y="350"/>
                </a:lnTo>
                <a:lnTo>
                  <a:pt x="417" y="362"/>
                </a:lnTo>
                <a:lnTo>
                  <a:pt x="412" y="375"/>
                </a:lnTo>
                <a:lnTo>
                  <a:pt x="409" y="390"/>
                </a:lnTo>
                <a:lnTo>
                  <a:pt x="409" y="405"/>
                </a:lnTo>
                <a:lnTo>
                  <a:pt x="411" y="422"/>
                </a:lnTo>
                <a:lnTo>
                  <a:pt x="411" y="439"/>
                </a:lnTo>
                <a:lnTo>
                  <a:pt x="408" y="456"/>
                </a:lnTo>
                <a:lnTo>
                  <a:pt x="401" y="468"/>
                </a:lnTo>
                <a:lnTo>
                  <a:pt x="391" y="478"/>
                </a:lnTo>
                <a:lnTo>
                  <a:pt x="378" y="490"/>
                </a:lnTo>
                <a:lnTo>
                  <a:pt x="365" y="502"/>
                </a:lnTo>
                <a:lnTo>
                  <a:pt x="353" y="514"/>
                </a:lnTo>
                <a:lnTo>
                  <a:pt x="345" y="524"/>
                </a:lnTo>
                <a:lnTo>
                  <a:pt x="341" y="533"/>
                </a:lnTo>
                <a:lnTo>
                  <a:pt x="340" y="544"/>
                </a:lnTo>
                <a:lnTo>
                  <a:pt x="337" y="552"/>
                </a:lnTo>
                <a:lnTo>
                  <a:pt x="330" y="562"/>
                </a:lnTo>
                <a:lnTo>
                  <a:pt x="319" y="571"/>
                </a:lnTo>
                <a:lnTo>
                  <a:pt x="307" y="579"/>
                </a:lnTo>
                <a:lnTo>
                  <a:pt x="296" y="588"/>
                </a:lnTo>
                <a:lnTo>
                  <a:pt x="288" y="597"/>
                </a:lnTo>
                <a:lnTo>
                  <a:pt x="283" y="609"/>
                </a:lnTo>
                <a:lnTo>
                  <a:pt x="285" y="620"/>
                </a:lnTo>
                <a:lnTo>
                  <a:pt x="290" y="629"/>
                </a:lnTo>
                <a:lnTo>
                  <a:pt x="296" y="638"/>
                </a:lnTo>
                <a:lnTo>
                  <a:pt x="296" y="661"/>
                </a:lnTo>
                <a:lnTo>
                  <a:pt x="294" y="661"/>
                </a:lnTo>
                <a:lnTo>
                  <a:pt x="293" y="661"/>
                </a:lnTo>
                <a:lnTo>
                  <a:pt x="292" y="661"/>
                </a:lnTo>
                <a:lnTo>
                  <a:pt x="289" y="661"/>
                </a:lnTo>
                <a:lnTo>
                  <a:pt x="288" y="661"/>
                </a:lnTo>
                <a:lnTo>
                  <a:pt x="288" y="663"/>
                </a:lnTo>
                <a:lnTo>
                  <a:pt x="267" y="661"/>
                </a:lnTo>
                <a:lnTo>
                  <a:pt x="249" y="664"/>
                </a:lnTo>
                <a:lnTo>
                  <a:pt x="232" y="671"/>
                </a:lnTo>
                <a:lnTo>
                  <a:pt x="216" y="678"/>
                </a:lnTo>
                <a:lnTo>
                  <a:pt x="202" y="686"/>
                </a:lnTo>
                <a:lnTo>
                  <a:pt x="186" y="694"/>
                </a:lnTo>
                <a:lnTo>
                  <a:pt x="170" y="699"/>
                </a:lnTo>
                <a:lnTo>
                  <a:pt x="147" y="702"/>
                </a:lnTo>
                <a:lnTo>
                  <a:pt x="125" y="703"/>
                </a:lnTo>
                <a:lnTo>
                  <a:pt x="101" y="703"/>
                </a:lnTo>
                <a:lnTo>
                  <a:pt x="78" y="703"/>
                </a:lnTo>
                <a:lnTo>
                  <a:pt x="51" y="707"/>
                </a:lnTo>
                <a:lnTo>
                  <a:pt x="44" y="620"/>
                </a:lnTo>
                <a:lnTo>
                  <a:pt x="33" y="535"/>
                </a:lnTo>
                <a:lnTo>
                  <a:pt x="24" y="450"/>
                </a:lnTo>
                <a:lnTo>
                  <a:pt x="15" y="364"/>
                </a:lnTo>
                <a:lnTo>
                  <a:pt x="7" y="277"/>
                </a:lnTo>
                <a:lnTo>
                  <a:pt x="2" y="187"/>
                </a:lnTo>
                <a:lnTo>
                  <a:pt x="0" y="93"/>
                </a:lnTo>
                <a:lnTo>
                  <a:pt x="57" y="66"/>
                </a:lnTo>
                <a:lnTo>
                  <a:pt x="114" y="36"/>
                </a:lnTo>
                <a:lnTo>
                  <a:pt x="128" y="29"/>
                </a:lnTo>
                <a:lnTo>
                  <a:pt x="143" y="22"/>
                </a:lnTo>
                <a:lnTo>
                  <a:pt x="158" y="19"/>
                </a:lnTo>
                <a:lnTo>
                  <a:pt x="178" y="19"/>
                </a:lnTo>
                <a:lnTo>
                  <a:pt x="182" y="17"/>
                </a:lnTo>
                <a:lnTo>
                  <a:pt x="185" y="17"/>
                </a:lnTo>
                <a:lnTo>
                  <a:pt x="189" y="19"/>
                </a:lnTo>
                <a:lnTo>
                  <a:pt x="191" y="19"/>
                </a:lnTo>
                <a:lnTo>
                  <a:pt x="195" y="17"/>
                </a:lnTo>
                <a:lnTo>
                  <a:pt x="196" y="16"/>
                </a:lnTo>
                <a:lnTo>
                  <a:pt x="222" y="16"/>
                </a:lnTo>
                <a:lnTo>
                  <a:pt x="225" y="16"/>
                </a:lnTo>
                <a:lnTo>
                  <a:pt x="229" y="16"/>
                </a:lnTo>
                <a:lnTo>
                  <a:pt x="233" y="16"/>
                </a:lnTo>
                <a:lnTo>
                  <a:pt x="236" y="16"/>
                </a:lnTo>
                <a:lnTo>
                  <a:pt x="238" y="16"/>
                </a:lnTo>
                <a:lnTo>
                  <a:pt x="241" y="15"/>
                </a:lnTo>
                <a:lnTo>
                  <a:pt x="267" y="15"/>
                </a:lnTo>
                <a:lnTo>
                  <a:pt x="269" y="15"/>
                </a:lnTo>
                <a:lnTo>
                  <a:pt x="273" y="15"/>
                </a:lnTo>
                <a:lnTo>
                  <a:pt x="277" y="15"/>
                </a:lnTo>
                <a:lnTo>
                  <a:pt x="280" y="15"/>
                </a:lnTo>
                <a:lnTo>
                  <a:pt x="283" y="15"/>
                </a:lnTo>
                <a:lnTo>
                  <a:pt x="285" y="13"/>
                </a:lnTo>
                <a:lnTo>
                  <a:pt x="302" y="13"/>
                </a:lnTo>
                <a:lnTo>
                  <a:pt x="318" y="9"/>
                </a:lnTo>
                <a:lnTo>
                  <a:pt x="331" y="6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3256146" y="3296091"/>
            <a:ext cx="1116090" cy="889884"/>
          </a:xfrm>
          <a:custGeom>
            <a:avLst/>
            <a:gdLst>
              <a:gd name="T0" fmla="*/ 296 w 1120"/>
              <a:gd name="T1" fmla="*/ 8 h 893"/>
              <a:gd name="T2" fmla="*/ 308 w 1120"/>
              <a:gd name="T3" fmla="*/ 29 h 893"/>
              <a:gd name="T4" fmla="*/ 320 w 1120"/>
              <a:gd name="T5" fmla="*/ 47 h 893"/>
              <a:gd name="T6" fmla="*/ 339 w 1120"/>
              <a:gd name="T7" fmla="*/ 58 h 893"/>
              <a:gd name="T8" fmla="*/ 368 w 1120"/>
              <a:gd name="T9" fmla="*/ 83 h 893"/>
              <a:gd name="T10" fmla="*/ 406 w 1120"/>
              <a:gd name="T11" fmla="*/ 119 h 893"/>
              <a:gd name="T12" fmla="*/ 449 w 1120"/>
              <a:gd name="T13" fmla="*/ 151 h 893"/>
              <a:gd name="T14" fmla="*/ 521 w 1120"/>
              <a:gd name="T15" fmla="*/ 205 h 893"/>
              <a:gd name="T16" fmla="*/ 578 w 1120"/>
              <a:gd name="T17" fmla="*/ 266 h 893"/>
              <a:gd name="T18" fmla="*/ 631 w 1120"/>
              <a:gd name="T19" fmla="*/ 323 h 893"/>
              <a:gd name="T20" fmla="*/ 671 w 1120"/>
              <a:gd name="T21" fmla="*/ 353 h 893"/>
              <a:gd name="T22" fmla="*/ 714 w 1120"/>
              <a:gd name="T23" fmla="*/ 395 h 893"/>
              <a:gd name="T24" fmla="*/ 717 w 1120"/>
              <a:gd name="T25" fmla="*/ 396 h 893"/>
              <a:gd name="T26" fmla="*/ 744 w 1120"/>
              <a:gd name="T27" fmla="*/ 422 h 893"/>
              <a:gd name="T28" fmla="*/ 769 w 1120"/>
              <a:gd name="T29" fmla="*/ 447 h 893"/>
              <a:gd name="T30" fmla="*/ 772 w 1120"/>
              <a:gd name="T31" fmla="*/ 448 h 893"/>
              <a:gd name="T32" fmla="*/ 803 w 1120"/>
              <a:gd name="T33" fmla="*/ 481 h 893"/>
              <a:gd name="T34" fmla="*/ 819 w 1120"/>
              <a:gd name="T35" fmla="*/ 494 h 893"/>
              <a:gd name="T36" fmla="*/ 896 w 1120"/>
              <a:gd name="T37" fmla="*/ 503 h 893"/>
              <a:gd name="T38" fmla="*/ 977 w 1120"/>
              <a:gd name="T39" fmla="*/ 511 h 893"/>
              <a:gd name="T40" fmla="*/ 1004 w 1120"/>
              <a:gd name="T41" fmla="*/ 515 h 893"/>
              <a:gd name="T42" fmla="*/ 1029 w 1120"/>
              <a:gd name="T43" fmla="*/ 516 h 893"/>
              <a:gd name="T44" fmla="*/ 1050 w 1120"/>
              <a:gd name="T45" fmla="*/ 503 h 893"/>
              <a:gd name="T46" fmla="*/ 1069 w 1120"/>
              <a:gd name="T47" fmla="*/ 486 h 893"/>
              <a:gd name="T48" fmla="*/ 1088 w 1120"/>
              <a:gd name="T49" fmla="*/ 501 h 893"/>
              <a:gd name="T50" fmla="*/ 1103 w 1120"/>
              <a:gd name="T51" fmla="*/ 539 h 893"/>
              <a:gd name="T52" fmla="*/ 1111 w 1120"/>
              <a:gd name="T53" fmla="*/ 565 h 893"/>
              <a:gd name="T54" fmla="*/ 1119 w 1120"/>
              <a:gd name="T55" fmla="*/ 593 h 893"/>
              <a:gd name="T56" fmla="*/ 1119 w 1120"/>
              <a:gd name="T57" fmla="*/ 614 h 893"/>
              <a:gd name="T58" fmla="*/ 1111 w 1120"/>
              <a:gd name="T59" fmla="*/ 643 h 893"/>
              <a:gd name="T60" fmla="*/ 1102 w 1120"/>
              <a:gd name="T61" fmla="*/ 671 h 893"/>
              <a:gd name="T62" fmla="*/ 1085 w 1120"/>
              <a:gd name="T63" fmla="*/ 708 h 893"/>
              <a:gd name="T64" fmla="*/ 1048 w 1120"/>
              <a:gd name="T65" fmla="*/ 758 h 893"/>
              <a:gd name="T66" fmla="*/ 995 w 1120"/>
              <a:gd name="T67" fmla="*/ 821 h 893"/>
              <a:gd name="T68" fmla="*/ 919 w 1120"/>
              <a:gd name="T69" fmla="*/ 893 h 893"/>
              <a:gd name="T70" fmla="*/ 893 w 1120"/>
              <a:gd name="T71" fmla="*/ 867 h 893"/>
              <a:gd name="T72" fmla="*/ 834 w 1120"/>
              <a:gd name="T73" fmla="*/ 821 h 893"/>
              <a:gd name="T74" fmla="*/ 755 w 1120"/>
              <a:gd name="T75" fmla="*/ 772 h 893"/>
              <a:gd name="T76" fmla="*/ 651 w 1120"/>
              <a:gd name="T77" fmla="*/ 729 h 893"/>
              <a:gd name="T78" fmla="*/ 565 w 1120"/>
              <a:gd name="T79" fmla="*/ 695 h 893"/>
              <a:gd name="T80" fmla="*/ 497 w 1120"/>
              <a:gd name="T81" fmla="*/ 661 h 893"/>
              <a:gd name="T82" fmla="*/ 428 w 1120"/>
              <a:gd name="T83" fmla="*/ 630 h 893"/>
              <a:gd name="T84" fmla="*/ 375 w 1120"/>
              <a:gd name="T85" fmla="*/ 596 h 893"/>
              <a:gd name="T86" fmla="*/ 332 w 1120"/>
              <a:gd name="T87" fmla="*/ 556 h 893"/>
              <a:gd name="T88" fmla="*/ 168 w 1120"/>
              <a:gd name="T89" fmla="*/ 413 h 893"/>
              <a:gd name="T90" fmla="*/ 145 w 1120"/>
              <a:gd name="T91" fmla="*/ 392 h 893"/>
              <a:gd name="T92" fmla="*/ 128 w 1120"/>
              <a:gd name="T93" fmla="*/ 370 h 893"/>
              <a:gd name="T94" fmla="*/ 116 w 1120"/>
              <a:gd name="T95" fmla="*/ 339 h 893"/>
              <a:gd name="T96" fmla="*/ 98 w 1120"/>
              <a:gd name="T97" fmla="*/ 309 h 893"/>
              <a:gd name="T98" fmla="*/ 70 w 1120"/>
              <a:gd name="T99" fmla="*/ 276 h 893"/>
              <a:gd name="T100" fmla="*/ 38 w 1120"/>
              <a:gd name="T101" fmla="*/ 237 h 893"/>
              <a:gd name="T102" fmla="*/ 0 w 1120"/>
              <a:gd name="T103" fmla="*/ 208 h 893"/>
              <a:gd name="T104" fmla="*/ 16 w 1120"/>
              <a:gd name="T105" fmla="*/ 198 h 893"/>
              <a:gd name="T106" fmla="*/ 48 w 1120"/>
              <a:gd name="T107" fmla="*/ 170 h 893"/>
              <a:gd name="T108" fmla="*/ 81 w 1120"/>
              <a:gd name="T109" fmla="*/ 151 h 893"/>
              <a:gd name="T110" fmla="*/ 128 w 1120"/>
              <a:gd name="T111" fmla="*/ 149 h 893"/>
              <a:gd name="T112" fmla="*/ 177 w 1120"/>
              <a:gd name="T113" fmla="*/ 148 h 893"/>
              <a:gd name="T114" fmla="*/ 215 w 1120"/>
              <a:gd name="T115" fmla="*/ 110 h 893"/>
              <a:gd name="T116" fmla="*/ 235 w 1120"/>
              <a:gd name="T117" fmla="*/ 90 h 893"/>
              <a:gd name="T118" fmla="*/ 249 w 1120"/>
              <a:gd name="T119" fmla="*/ 70 h 893"/>
              <a:gd name="T120" fmla="*/ 252 w 1120"/>
              <a:gd name="T121" fmla="*/ 46 h 893"/>
              <a:gd name="T122" fmla="*/ 269 w 1120"/>
              <a:gd name="T123" fmla="*/ 22 h 893"/>
              <a:gd name="T124" fmla="*/ 288 w 1120"/>
              <a:gd name="T125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0" h="893">
                <a:moveTo>
                  <a:pt x="288" y="0"/>
                </a:moveTo>
                <a:lnTo>
                  <a:pt x="296" y="8"/>
                </a:lnTo>
                <a:lnTo>
                  <a:pt x="303" y="19"/>
                </a:lnTo>
                <a:lnTo>
                  <a:pt x="308" y="29"/>
                </a:lnTo>
                <a:lnTo>
                  <a:pt x="313" y="38"/>
                </a:lnTo>
                <a:lnTo>
                  <a:pt x="320" y="47"/>
                </a:lnTo>
                <a:lnTo>
                  <a:pt x="329" y="54"/>
                </a:lnTo>
                <a:lnTo>
                  <a:pt x="339" y="58"/>
                </a:lnTo>
                <a:lnTo>
                  <a:pt x="355" y="59"/>
                </a:lnTo>
                <a:lnTo>
                  <a:pt x="368" y="83"/>
                </a:lnTo>
                <a:lnTo>
                  <a:pt x="385" y="102"/>
                </a:lnTo>
                <a:lnTo>
                  <a:pt x="406" y="119"/>
                </a:lnTo>
                <a:lnTo>
                  <a:pt x="427" y="135"/>
                </a:lnTo>
                <a:lnTo>
                  <a:pt x="449" y="151"/>
                </a:lnTo>
                <a:lnTo>
                  <a:pt x="486" y="178"/>
                </a:lnTo>
                <a:lnTo>
                  <a:pt x="521" y="205"/>
                </a:lnTo>
                <a:lnTo>
                  <a:pt x="551" y="234"/>
                </a:lnTo>
                <a:lnTo>
                  <a:pt x="578" y="266"/>
                </a:lnTo>
                <a:lnTo>
                  <a:pt x="604" y="296"/>
                </a:lnTo>
                <a:lnTo>
                  <a:pt x="631" y="323"/>
                </a:lnTo>
                <a:lnTo>
                  <a:pt x="650" y="339"/>
                </a:lnTo>
                <a:lnTo>
                  <a:pt x="671" y="353"/>
                </a:lnTo>
                <a:lnTo>
                  <a:pt x="689" y="370"/>
                </a:lnTo>
                <a:lnTo>
                  <a:pt x="714" y="395"/>
                </a:lnTo>
                <a:lnTo>
                  <a:pt x="715" y="395"/>
                </a:lnTo>
                <a:lnTo>
                  <a:pt x="717" y="396"/>
                </a:lnTo>
                <a:lnTo>
                  <a:pt x="718" y="396"/>
                </a:lnTo>
                <a:lnTo>
                  <a:pt x="744" y="422"/>
                </a:lnTo>
                <a:lnTo>
                  <a:pt x="768" y="447"/>
                </a:lnTo>
                <a:lnTo>
                  <a:pt x="769" y="447"/>
                </a:lnTo>
                <a:lnTo>
                  <a:pt x="770" y="448"/>
                </a:lnTo>
                <a:lnTo>
                  <a:pt x="772" y="448"/>
                </a:lnTo>
                <a:lnTo>
                  <a:pt x="796" y="473"/>
                </a:lnTo>
                <a:lnTo>
                  <a:pt x="803" y="481"/>
                </a:lnTo>
                <a:lnTo>
                  <a:pt x="811" y="489"/>
                </a:lnTo>
                <a:lnTo>
                  <a:pt x="819" y="494"/>
                </a:lnTo>
                <a:lnTo>
                  <a:pt x="855" y="499"/>
                </a:lnTo>
                <a:lnTo>
                  <a:pt x="896" y="503"/>
                </a:lnTo>
                <a:lnTo>
                  <a:pt x="937" y="507"/>
                </a:lnTo>
                <a:lnTo>
                  <a:pt x="977" y="511"/>
                </a:lnTo>
                <a:lnTo>
                  <a:pt x="990" y="512"/>
                </a:lnTo>
                <a:lnTo>
                  <a:pt x="1004" y="515"/>
                </a:lnTo>
                <a:lnTo>
                  <a:pt x="1017" y="516"/>
                </a:lnTo>
                <a:lnTo>
                  <a:pt x="1029" y="516"/>
                </a:lnTo>
                <a:lnTo>
                  <a:pt x="1039" y="511"/>
                </a:lnTo>
                <a:lnTo>
                  <a:pt x="1050" y="503"/>
                </a:lnTo>
                <a:lnTo>
                  <a:pt x="1059" y="494"/>
                </a:lnTo>
                <a:lnTo>
                  <a:pt x="1069" y="486"/>
                </a:lnTo>
                <a:lnTo>
                  <a:pt x="1081" y="481"/>
                </a:lnTo>
                <a:lnTo>
                  <a:pt x="1088" y="501"/>
                </a:lnTo>
                <a:lnTo>
                  <a:pt x="1095" y="519"/>
                </a:lnTo>
                <a:lnTo>
                  <a:pt x="1103" y="539"/>
                </a:lnTo>
                <a:lnTo>
                  <a:pt x="1107" y="550"/>
                </a:lnTo>
                <a:lnTo>
                  <a:pt x="1111" y="565"/>
                </a:lnTo>
                <a:lnTo>
                  <a:pt x="1116" y="579"/>
                </a:lnTo>
                <a:lnTo>
                  <a:pt x="1119" y="593"/>
                </a:lnTo>
                <a:lnTo>
                  <a:pt x="1120" y="604"/>
                </a:lnTo>
                <a:lnTo>
                  <a:pt x="1119" y="614"/>
                </a:lnTo>
                <a:lnTo>
                  <a:pt x="1115" y="627"/>
                </a:lnTo>
                <a:lnTo>
                  <a:pt x="1111" y="643"/>
                </a:lnTo>
                <a:lnTo>
                  <a:pt x="1106" y="658"/>
                </a:lnTo>
                <a:lnTo>
                  <a:pt x="1102" y="671"/>
                </a:lnTo>
                <a:lnTo>
                  <a:pt x="1098" y="680"/>
                </a:lnTo>
                <a:lnTo>
                  <a:pt x="1085" y="708"/>
                </a:lnTo>
                <a:lnTo>
                  <a:pt x="1068" y="735"/>
                </a:lnTo>
                <a:lnTo>
                  <a:pt x="1048" y="758"/>
                </a:lnTo>
                <a:lnTo>
                  <a:pt x="1030" y="782"/>
                </a:lnTo>
                <a:lnTo>
                  <a:pt x="995" y="821"/>
                </a:lnTo>
                <a:lnTo>
                  <a:pt x="957" y="859"/>
                </a:lnTo>
                <a:lnTo>
                  <a:pt x="919" y="893"/>
                </a:lnTo>
                <a:lnTo>
                  <a:pt x="906" y="880"/>
                </a:lnTo>
                <a:lnTo>
                  <a:pt x="893" y="867"/>
                </a:lnTo>
                <a:lnTo>
                  <a:pt x="863" y="843"/>
                </a:lnTo>
                <a:lnTo>
                  <a:pt x="834" y="821"/>
                </a:lnTo>
                <a:lnTo>
                  <a:pt x="804" y="799"/>
                </a:lnTo>
                <a:lnTo>
                  <a:pt x="755" y="772"/>
                </a:lnTo>
                <a:lnTo>
                  <a:pt x="704" y="749"/>
                </a:lnTo>
                <a:lnTo>
                  <a:pt x="651" y="729"/>
                </a:lnTo>
                <a:lnTo>
                  <a:pt x="598" y="708"/>
                </a:lnTo>
                <a:lnTo>
                  <a:pt x="565" y="695"/>
                </a:lnTo>
                <a:lnTo>
                  <a:pt x="531" y="678"/>
                </a:lnTo>
                <a:lnTo>
                  <a:pt x="497" y="661"/>
                </a:lnTo>
                <a:lnTo>
                  <a:pt x="462" y="646"/>
                </a:lnTo>
                <a:lnTo>
                  <a:pt x="428" y="630"/>
                </a:lnTo>
                <a:lnTo>
                  <a:pt x="397" y="613"/>
                </a:lnTo>
                <a:lnTo>
                  <a:pt x="375" y="596"/>
                </a:lnTo>
                <a:lnTo>
                  <a:pt x="354" y="575"/>
                </a:lnTo>
                <a:lnTo>
                  <a:pt x="332" y="556"/>
                </a:lnTo>
                <a:lnTo>
                  <a:pt x="249" y="484"/>
                </a:lnTo>
                <a:lnTo>
                  <a:pt x="168" y="413"/>
                </a:lnTo>
                <a:lnTo>
                  <a:pt x="157" y="403"/>
                </a:lnTo>
                <a:lnTo>
                  <a:pt x="145" y="392"/>
                </a:lnTo>
                <a:lnTo>
                  <a:pt x="136" y="383"/>
                </a:lnTo>
                <a:lnTo>
                  <a:pt x="128" y="370"/>
                </a:lnTo>
                <a:lnTo>
                  <a:pt x="121" y="354"/>
                </a:lnTo>
                <a:lnTo>
                  <a:pt x="116" y="339"/>
                </a:lnTo>
                <a:lnTo>
                  <a:pt x="110" y="324"/>
                </a:lnTo>
                <a:lnTo>
                  <a:pt x="98" y="309"/>
                </a:lnTo>
                <a:lnTo>
                  <a:pt x="83" y="292"/>
                </a:lnTo>
                <a:lnTo>
                  <a:pt x="70" y="276"/>
                </a:lnTo>
                <a:lnTo>
                  <a:pt x="53" y="256"/>
                </a:lnTo>
                <a:lnTo>
                  <a:pt x="38" y="237"/>
                </a:lnTo>
                <a:lnTo>
                  <a:pt x="19" y="221"/>
                </a:lnTo>
                <a:lnTo>
                  <a:pt x="0" y="208"/>
                </a:lnTo>
                <a:lnTo>
                  <a:pt x="0" y="207"/>
                </a:lnTo>
                <a:lnTo>
                  <a:pt x="16" y="198"/>
                </a:lnTo>
                <a:lnTo>
                  <a:pt x="33" y="185"/>
                </a:lnTo>
                <a:lnTo>
                  <a:pt x="48" y="170"/>
                </a:lnTo>
                <a:lnTo>
                  <a:pt x="65" y="158"/>
                </a:lnTo>
                <a:lnTo>
                  <a:pt x="81" y="151"/>
                </a:lnTo>
                <a:lnTo>
                  <a:pt x="104" y="148"/>
                </a:lnTo>
                <a:lnTo>
                  <a:pt x="128" y="149"/>
                </a:lnTo>
                <a:lnTo>
                  <a:pt x="151" y="149"/>
                </a:lnTo>
                <a:lnTo>
                  <a:pt x="177" y="148"/>
                </a:lnTo>
                <a:lnTo>
                  <a:pt x="196" y="130"/>
                </a:lnTo>
                <a:lnTo>
                  <a:pt x="215" y="110"/>
                </a:lnTo>
                <a:lnTo>
                  <a:pt x="224" y="101"/>
                </a:lnTo>
                <a:lnTo>
                  <a:pt x="235" y="90"/>
                </a:lnTo>
                <a:lnTo>
                  <a:pt x="244" y="79"/>
                </a:lnTo>
                <a:lnTo>
                  <a:pt x="249" y="70"/>
                </a:lnTo>
                <a:lnTo>
                  <a:pt x="251" y="58"/>
                </a:lnTo>
                <a:lnTo>
                  <a:pt x="252" y="46"/>
                </a:lnTo>
                <a:lnTo>
                  <a:pt x="258" y="33"/>
                </a:lnTo>
                <a:lnTo>
                  <a:pt x="269" y="22"/>
                </a:lnTo>
                <a:lnTo>
                  <a:pt x="279" y="12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5401735" y="1734500"/>
            <a:ext cx="702539" cy="1209763"/>
          </a:xfrm>
          <a:custGeom>
            <a:avLst/>
            <a:gdLst>
              <a:gd name="T0" fmla="*/ 345 w 705"/>
              <a:gd name="T1" fmla="*/ 16 h 1214"/>
              <a:gd name="T2" fmla="*/ 406 w 705"/>
              <a:gd name="T3" fmla="*/ 63 h 1214"/>
              <a:gd name="T4" fmla="*/ 456 w 705"/>
              <a:gd name="T5" fmla="*/ 102 h 1214"/>
              <a:gd name="T6" fmla="*/ 521 w 705"/>
              <a:gd name="T7" fmla="*/ 115 h 1214"/>
              <a:gd name="T8" fmla="*/ 541 w 705"/>
              <a:gd name="T9" fmla="*/ 169 h 1214"/>
              <a:gd name="T10" fmla="*/ 514 w 705"/>
              <a:gd name="T11" fmla="*/ 215 h 1214"/>
              <a:gd name="T12" fmla="*/ 486 w 705"/>
              <a:gd name="T13" fmla="*/ 264 h 1214"/>
              <a:gd name="T14" fmla="*/ 506 w 705"/>
              <a:gd name="T15" fmla="*/ 311 h 1214"/>
              <a:gd name="T16" fmla="*/ 549 w 705"/>
              <a:gd name="T17" fmla="*/ 360 h 1214"/>
              <a:gd name="T18" fmla="*/ 559 w 705"/>
              <a:gd name="T19" fmla="*/ 434 h 1214"/>
              <a:gd name="T20" fmla="*/ 523 w 705"/>
              <a:gd name="T21" fmla="*/ 483 h 1214"/>
              <a:gd name="T22" fmla="*/ 500 w 705"/>
              <a:gd name="T23" fmla="*/ 522 h 1214"/>
              <a:gd name="T24" fmla="*/ 500 w 705"/>
              <a:gd name="T25" fmla="*/ 570 h 1214"/>
              <a:gd name="T26" fmla="*/ 490 w 705"/>
              <a:gd name="T27" fmla="*/ 601 h 1214"/>
              <a:gd name="T28" fmla="*/ 489 w 705"/>
              <a:gd name="T29" fmla="*/ 656 h 1214"/>
              <a:gd name="T30" fmla="*/ 499 w 705"/>
              <a:gd name="T31" fmla="*/ 702 h 1214"/>
              <a:gd name="T32" fmla="*/ 521 w 705"/>
              <a:gd name="T33" fmla="*/ 737 h 1214"/>
              <a:gd name="T34" fmla="*/ 583 w 705"/>
              <a:gd name="T35" fmla="*/ 745 h 1214"/>
              <a:gd name="T36" fmla="*/ 670 w 705"/>
              <a:gd name="T37" fmla="*/ 773 h 1214"/>
              <a:gd name="T38" fmla="*/ 681 w 705"/>
              <a:gd name="T39" fmla="*/ 872 h 1214"/>
              <a:gd name="T40" fmla="*/ 703 w 705"/>
              <a:gd name="T41" fmla="*/ 919 h 1214"/>
              <a:gd name="T42" fmla="*/ 685 w 705"/>
              <a:gd name="T43" fmla="*/ 982 h 1214"/>
              <a:gd name="T44" fmla="*/ 634 w 705"/>
              <a:gd name="T45" fmla="*/ 1005 h 1214"/>
              <a:gd name="T46" fmla="*/ 605 w 705"/>
              <a:gd name="T47" fmla="*/ 1051 h 1214"/>
              <a:gd name="T48" fmla="*/ 623 w 705"/>
              <a:gd name="T49" fmla="*/ 1107 h 1214"/>
              <a:gd name="T50" fmla="*/ 606 w 705"/>
              <a:gd name="T51" fmla="*/ 1123 h 1214"/>
              <a:gd name="T52" fmla="*/ 557 w 705"/>
              <a:gd name="T53" fmla="*/ 1131 h 1214"/>
              <a:gd name="T54" fmla="*/ 544 w 705"/>
              <a:gd name="T55" fmla="*/ 1131 h 1214"/>
              <a:gd name="T56" fmla="*/ 508 w 705"/>
              <a:gd name="T57" fmla="*/ 1132 h 1214"/>
              <a:gd name="T58" fmla="*/ 498 w 705"/>
              <a:gd name="T59" fmla="*/ 1135 h 1214"/>
              <a:gd name="T60" fmla="*/ 461 w 705"/>
              <a:gd name="T61" fmla="*/ 1133 h 1214"/>
              <a:gd name="T62" fmla="*/ 430 w 705"/>
              <a:gd name="T63" fmla="*/ 1138 h 1214"/>
              <a:gd name="T64" fmla="*/ 352 w 705"/>
              <a:gd name="T65" fmla="*/ 1175 h 1214"/>
              <a:gd name="T66" fmla="*/ 158 w 705"/>
              <a:gd name="T67" fmla="*/ 1187 h 1214"/>
              <a:gd name="T68" fmla="*/ 23 w 705"/>
              <a:gd name="T69" fmla="*/ 952 h 1214"/>
              <a:gd name="T70" fmla="*/ 72 w 705"/>
              <a:gd name="T71" fmla="*/ 898 h 1214"/>
              <a:gd name="T72" fmla="*/ 94 w 705"/>
              <a:gd name="T73" fmla="*/ 805 h 1214"/>
              <a:gd name="T74" fmla="*/ 109 w 705"/>
              <a:gd name="T75" fmla="*/ 690 h 1214"/>
              <a:gd name="T76" fmla="*/ 120 w 705"/>
              <a:gd name="T77" fmla="*/ 581 h 1214"/>
              <a:gd name="T78" fmla="*/ 105 w 705"/>
              <a:gd name="T79" fmla="*/ 497 h 1214"/>
              <a:gd name="T80" fmla="*/ 72 w 705"/>
              <a:gd name="T81" fmla="*/ 422 h 1214"/>
              <a:gd name="T82" fmla="*/ 73 w 705"/>
              <a:gd name="T83" fmla="*/ 364 h 1214"/>
              <a:gd name="T84" fmla="*/ 96 w 705"/>
              <a:gd name="T85" fmla="*/ 268 h 1214"/>
              <a:gd name="T86" fmla="*/ 119 w 705"/>
              <a:gd name="T87" fmla="*/ 161 h 1214"/>
              <a:gd name="T88" fmla="*/ 148 w 705"/>
              <a:gd name="T89" fmla="*/ 92 h 1214"/>
              <a:gd name="T90" fmla="*/ 211 w 705"/>
              <a:gd name="T91" fmla="*/ 66 h 1214"/>
              <a:gd name="T92" fmla="*/ 260 w 705"/>
              <a:gd name="T93" fmla="*/ 24 h 1214"/>
              <a:gd name="T94" fmla="*/ 309 w 705"/>
              <a:gd name="T95" fmla="*/ 0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5" h="1214">
                <a:moveTo>
                  <a:pt x="309" y="0"/>
                </a:moveTo>
                <a:lnTo>
                  <a:pt x="324" y="2"/>
                </a:lnTo>
                <a:lnTo>
                  <a:pt x="335" y="7"/>
                </a:lnTo>
                <a:lnTo>
                  <a:pt x="345" y="16"/>
                </a:lnTo>
                <a:lnTo>
                  <a:pt x="357" y="25"/>
                </a:lnTo>
                <a:lnTo>
                  <a:pt x="375" y="40"/>
                </a:lnTo>
                <a:lnTo>
                  <a:pt x="391" y="51"/>
                </a:lnTo>
                <a:lnTo>
                  <a:pt x="406" y="63"/>
                </a:lnTo>
                <a:lnTo>
                  <a:pt x="423" y="76"/>
                </a:lnTo>
                <a:lnTo>
                  <a:pt x="435" y="87"/>
                </a:lnTo>
                <a:lnTo>
                  <a:pt x="446" y="96"/>
                </a:lnTo>
                <a:lnTo>
                  <a:pt x="456" y="102"/>
                </a:lnTo>
                <a:lnTo>
                  <a:pt x="473" y="108"/>
                </a:lnTo>
                <a:lnTo>
                  <a:pt x="489" y="110"/>
                </a:lnTo>
                <a:lnTo>
                  <a:pt x="504" y="113"/>
                </a:lnTo>
                <a:lnTo>
                  <a:pt x="521" y="115"/>
                </a:lnTo>
                <a:lnTo>
                  <a:pt x="540" y="121"/>
                </a:lnTo>
                <a:lnTo>
                  <a:pt x="544" y="140"/>
                </a:lnTo>
                <a:lnTo>
                  <a:pt x="544" y="156"/>
                </a:lnTo>
                <a:lnTo>
                  <a:pt x="541" y="169"/>
                </a:lnTo>
                <a:lnTo>
                  <a:pt x="537" y="181"/>
                </a:lnTo>
                <a:lnTo>
                  <a:pt x="529" y="191"/>
                </a:lnTo>
                <a:lnTo>
                  <a:pt x="521" y="203"/>
                </a:lnTo>
                <a:lnTo>
                  <a:pt x="514" y="215"/>
                </a:lnTo>
                <a:lnTo>
                  <a:pt x="504" y="226"/>
                </a:lnTo>
                <a:lnTo>
                  <a:pt x="495" y="239"/>
                </a:lnTo>
                <a:lnTo>
                  <a:pt x="489" y="253"/>
                </a:lnTo>
                <a:lnTo>
                  <a:pt x="486" y="264"/>
                </a:lnTo>
                <a:lnTo>
                  <a:pt x="487" y="275"/>
                </a:lnTo>
                <a:lnTo>
                  <a:pt x="493" y="287"/>
                </a:lnTo>
                <a:lnTo>
                  <a:pt x="499" y="300"/>
                </a:lnTo>
                <a:lnTo>
                  <a:pt x="506" y="311"/>
                </a:lnTo>
                <a:lnTo>
                  <a:pt x="511" y="319"/>
                </a:lnTo>
                <a:lnTo>
                  <a:pt x="521" y="331"/>
                </a:lnTo>
                <a:lnTo>
                  <a:pt x="536" y="345"/>
                </a:lnTo>
                <a:lnTo>
                  <a:pt x="549" y="360"/>
                </a:lnTo>
                <a:lnTo>
                  <a:pt x="557" y="374"/>
                </a:lnTo>
                <a:lnTo>
                  <a:pt x="559" y="394"/>
                </a:lnTo>
                <a:lnTo>
                  <a:pt x="559" y="413"/>
                </a:lnTo>
                <a:lnTo>
                  <a:pt x="559" y="434"/>
                </a:lnTo>
                <a:lnTo>
                  <a:pt x="561" y="459"/>
                </a:lnTo>
                <a:lnTo>
                  <a:pt x="551" y="468"/>
                </a:lnTo>
                <a:lnTo>
                  <a:pt x="538" y="475"/>
                </a:lnTo>
                <a:lnTo>
                  <a:pt x="523" y="483"/>
                </a:lnTo>
                <a:lnTo>
                  <a:pt x="510" y="489"/>
                </a:lnTo>
                <a:lnTo>
                  <a:pt x="502" y="498"/>
                </a:lnTo>
                <a:lnTo>
                  <a:pt x="499" y="510"/>
                </a:lnTo>
                <a:lnTo>
                  <a:pt x="500" y="522"/>
                </a:lnTo>
                <a:lnTo>
                  <a:pt x="500" y="536"/>
                </a:lnTo>
                <a:lnTo>
                  <a:pt x="500" y="552"/>
                </a:lnTo>
                <a:lnTo>
                  <a:pt x="500" y="561"/>
                </a:lnTo>
                <a:lnTo>
                  <a:pt x="500" y="570"/>
                </a:lnTo>
                <a:lnTo>
                  <a:pt x="502" y="578"/>
                </a:lnTo>
                <a:lnTo>
                  <a:pt x="499" y="587"/>
                </a:lnTo>
                <a:lnTo>
                  <a:pt x="495" y="594"/>
                </a:lnTo>
                <a:lnTo>
                  <a:pt x="490" y="601"/>
                </a:lnTo>
                <a:lnTo>
                  <a:pt x="487" y="611"/>
                </a:lnTo>
                <a:lnTo>
                  <a:pt x="486" y="621"/>
                </a:lnTo>
                <a:lnTo>
                  <a:pt x="487" y="638"/>
                </a:lnTo>
                <a:lnTo>
                  <a:pt x="489" y="656"/>
                </a:lnTo>
                <a:lnTo>
                  <a:pt x="490" y="673"/>
                </a:lnTo>
                <a:lnTo>
                  <a:pt x="493" y="685"/>
                </a:lnTo>
                <a:lnTo>
                  <a:pt x="495" y="693"/>
                </a:lnTo>
                <a:lnTo>
                  <a:pt x="499" y="702"/>
                </a:lnTo>
                <a:lnTo>
                  <a:pt x="506" y="714"/>
                </a:lnTo>
                <a:lnTo>
                  <a:pt x="512" y="724"/>
                </a:lnTo>
                <a:lnTo>
                  <a:pt x="517" y="733"/>
                </a:lnTo>
                <a:lnTo>
                  <a:pt x="521" y="737"/>
                </a:lnTo>
                <a:lnTo>
                  <a:pt x="534" y="743"/>
                </a:lnTo>
                <a:lnTo>
                  <a:pt x="550" y="745"/>
                </a:lnTo>
                <a:lnTo>
                  <a:pt x="567" y="745"/>
                </a:lnTo>
                <a:lnTo>
                  <a:pt x="583" y="745"/>
                </a:lnTo>
                <a:lnTo>
                  <a:pt x="598" y="748"/>
                </a:lnTo>
                <a:lnTo>
                  <a:pt x="625" y="756"/>
                </a:lnTo>
                <a:lnTo>
                  <a:pt x="648" y="765"/>
                </a:lnTo>
                <a:lnTo>
                  <a:pt x="670" y="773"/>
                </a:lnTo>
                <a:lnTo>
                  <a:pt x="674" y="799"/>
                </a:lnTo>
                <a:lnTo>
                  <a:pt x="675" y="824"/>
                </a:lnTo>
                <a:lnTo>
                  <a:pt x="677" y="848"/>
                </a:lnTo>
                <a:lnTo>
                  <a:pt x="681" y="872"/>
                </a:lnTo>
                <a:lnTo>
                  <a:pt x="685" y="884"/>
                </a:lnTo>
                <a:lnTo>
                  <a:pt x="691" y="895"/>
                </a:lnTo>
                <a:lnTo>
                  <a:pt x="698" y="907"/>
                </a:lnTo>
                <a:lnTo>
                  <a:pt x="703" y="919"/>
                </a:lnTo>
                <a:lnTo>
                  <a:pt x="705" y="933"/>
                </a:lnTo>
                <a:lnTo>
                  <a:pt x="703" y="950"/>
                </a:lnTo>
                <a:lnTo>
                  <a:pt x="694" y="966"/>
                </a:lnTo>
                <a:lnTo>
                  <a:pt x="685" y="982"/>
                </a:lnTo>
                <a:lnTo>
                  <a:pt x="674" y="996"/>
                </a:lnTo>
                <a:lnTo>
                  <a:pt x="660" y="1000"/>
                </a:lnTo>
                <a:lnTo>
                  <a:pt x="645" y="1001"/>
                </a:lnTo>
                <a:lnTo>
                  <a:pt x="634" y="1005"/>
                </a:lnTo>
                <a:lnTo>
                  <a:pt x="625" y="1012"/>
                </a:lnTo>
                <a:lnTo>
                  <a:pt x="615" y="1023"/>
                </a:lnTo>
                <a:lnTo>
                  <a:pt x="609" y="1038"/>
                </a:lnTo>
                <a:lnTo>
                  <a:pt x="605" y="1051"/>
                </a:lnTo>
                <a:lnTo>
                  <a:pt x="606" y="1072"/>
                </a:lnTo>
                <a:lnTo>
                  <a:pt x="614" y="1090"/>
                </a:lnTo>
                <a:lnTo>
                  <a:pt x="625" y="1104"/>
                </a:lnTo>
                <a:lnTo>
                  <a:pt x="623" y="1107"/>
                </a:lnTo>
                <a:lnTo>
                  <a:pt x="622" y="1111"/>
                </a:lnTo>
                <a:lnTo>
                  <a:pt x="621" y="1115"/>
                </a:lnTo>
                <a:lnTo>
                  <a:pt x="619" y="1119"/>
                </a:lnTo>
                <a:lnTo>
                  <a:pt x="606" y="1123"/>
                </a:lnTo>
                <a:lnTo>
                  <a:pt x="593" y="1128"/>
                </a:lnTo>
                <a:lnTo>
                  <a:pt x="578" y="1131"/>
                </a:lnTo>
                <a:lnTo>
                  <a:pt x="559" y="1131"/>
                </a:lnTo>
                <a:lnTo>
                  <a:pt x="557" y="1131"/>
                </a:lnTo>
                <a:lnTo>
                  <a:pt x="553" y="1131"/>
                </a:lnTo>
                <a:lnTo>
                  <a:pt x="549" y="1131"/>
                </a:lnTo>
                <a:lnTo>
                  <a:pt x="546" y="1131"/>
                </a:lnTo>
                <a:lnTo>
                  <a:pt x="544" y="1131"/>
                </a:lnTo>
                <a:lnTo>
                  <a:pt x="541" y="1132"/>
                </a:lnTo>
                <a:lnTo>
                  <a:pt x="515" y="1132"/>
                </a:lnTo>
                <a:lnTo>
                  <a:pt x="512" y="1132"/>
                </a:lnTo>
                <a:lnTo>
                  <a:pt x="508" y="1132"/>
                </a:lnTo>
                <a:lnTo>
                  <a:pt x="506" y="1132"/>
                </a:lnTo>
                <a:lnTo>
                  <a:pt x="502" y="1132"/>
                </a:lnTo>
                <a:lnTo>
                  <a:pt x="499" y="1132"/>
                </a:lnTo>
                <a:lnTo>
                  <a:pt x="498" y="1135"/>
                </a:lnTo>
                <a:lnTo>
                  <a:pt x="472" y="1135"/>
                </a:lnTo>
                <a:lnTo>
                  <a:pt x="468" y="1135"/>
                </a:lnTo>
                <a:lnTo>
                  <a:pt x="465" y="1135"/>
                </a:lnTo>
                <a:lnTo>
                  <a:pt x="461" y="1133"/>
                </a:lnTo>
                <a:lnTo>
                  <a:pt x="457" y="1133"/>
                </a:lnTo>
                <a:lnTo>
                  <a:pt x="455" y="1135"/>
                </a:lnTo>
                <a:lnTo>
                  <a:pt x="453" y="1136"/>
                </a:lnTo>
                <a:lnTo>
                  <a:pt x="430" y="1138"/>
                </a:lnTo>
                <a:lnTo>
                  <a:pt x="409" y="1145"/>
                </a:lnTo>
                <a:lnTo>
                  <a:pt x="389" y="1154"/>
                </a:lnTo>
                <a:lnTo>
                  <a:pt x="370" y="1165"/>
                </a:lnTo>
                <a:lnTo>
                  <a:pt x="352" y="1175"/>
                </a:lnTo>
                <a:lnTo>
                  <a:pt x="311" y="1195"/>
                </a:lnTo>
                <a:lnTo>
                  <a:pt x="273" y="1214"/>
                </a:lnTo>
                <a:lnTo>
                  <a:pt x="216" y="1200"/>
                </a:lnTo>
                <a:lnTo>
                  <a:pt x="158" y="1187"/>
                </a:lnTo>
                <a:lnTo>
                  <a:pt x="102" y="1111"/>
                </a:lnTo>
                <a:lnTo>
                  <a:pt x="49" y="1031"/>
                </a:lnTo>
                <a:lnTo>
                  <a:pt x="0" y="952"/>
                </a:lnTo>
                <a:lnTo>
                  <a:pt x="23" y="952"/>
                </a:lnTo>
                <a:lnTo>
                  <a:pt x="45" y="950"/>
                </a:lnTo>
                <a:lnTo>
                  <a:pt x="66" y="948"/>
                </a:lnTo>
                <a:lnTo>
                  <a:pt x="71" y="923"/>
                </a:lnTo>
                <a:lnTo>
                  <a:pt x="72" y="898"/>
                </a:lnTo>
                <a:lnTo>
                  <a:pt x="73" y="874"/>
                </a:lnTo>
                <a:lnTo>
                  <a:pt x="77" y="851"/>
                </a:lnTo>
                <a:lnTo>
                  <a:pt x="84" y="827"/>
                </a:lnTo>
                <a:lnTo>
                  <a:pt x="94" y="805"/>
                </a:lnTo>
                <a:lnTo>
                  <a:pt x="101" y="780"/>
                </a:lnTo>
                <a:lnTo>
                  <a:pt x="106" y="752"/>
                </a:lnTo>
                <a:lnTo>
                  <a:pt x="107" y="722"/>
                </a:lnTo>
                <a:lnTo>
                  <a:pt x="109" y="690"/>
                </a:lnTo>
                <a:lnTo>
                  <a:pt x="111" y="659"/>
                </a:lnTo>
                <a:lnTo>
                  <a:pt x="114" y="630"/>
                </a:lnTo>
                <a:lnTo>
                  <a:pt x="118" y="600"/>
                </a:lnTo>
                <a:lnTo>
                  <a:pt x="120" y="581"/>
                </a:lnTo>
                <a:lnTo>
                  <a:pt x="122" y="561"/>
                </a:lnTo>
                <a:lnTo>
                  <a:pt x="120" y="543"/>
                </a:lnTo>
                <a:lnTo>
                  <a:pt x="115" y="520"/>
                </a:lnTo>
                <a:lnTo>
                  <a:pt x="105" y="497"/>
                </a:lnTo>
                <a:lnTo>
                  <a:pt x="94" y="475"/>
                </a:lnTo>
                <a:lnTo>
                  <a:pt x="88" y="458"/>
                </a:lnTo>
                <a:lnTo>
                  <a:pt x="80" y="439"/>
                </a:lnTo>
                <a:lnTo>
                  <a:pt x="72" y="422"/>
                </a:lnTo>
                <a:lnTo>
                  <a:pt x="68" y="405"/>
                </a:lnTo>
                <a:lnTo>
                  <a:pt x="70" y="392"/>
                </a:lnTo>
                <a:lnTo>
                  <a:pt x="71" y="378"/>
                </a:lnTo>
                <a:lnTo>
                  <a:pt x="73" y="364"/>
                </a:lnTo>
                <a:lnTo>
                  <a:pt x="75" y="341"/>
                </a:lnTo>
                <a:lnTo>
                  <a:pt x="77" y="320"/>
                </a:lnTo>
                <a:lnTo>
                  <a:pt x="84" y="294"/>
                </a:lnTo>
                <a:lnTo>
                  <a:pt x="96" y="268"/>
                </a:lnTo>
                <a:lnTo>
                  <a:pt x="106" y="241"/>
                </a:lnTo>
                <a:lnTo>
                  <a:pt x="114" y="212"/>
                </a:lnTo>
                <a:lnTo>
                  <a:pt x="118" y="187"/>
                </a:lnTo>
                <a:lnTo>
                  <a:pt x="119" y="161"/>
                </a:lnTo>
                <a:lnTo>
                  <a:pt x="120" y="136"/>
                </a:lnTo>
                <a:lnTo>
                  <a:pt x="124" y="113"/>
                </a:lnTo>
                <a:lnTo>
                  <a:pt x="135" y="100"/>
                </a:lnTo>
                <a:lnTo>
                  <a:pt x="148" y="92"/>
                </a:lnTo>
                <a:lnTo>
                  <a:pt x="161" y="85"/>
                </a:lnTo>
                <a:lnTo>
                  <a:pt x="177" y="79"/>
                </a:lnTo>
                <a:lnTo>
                  <a:pt x="194" y="74"/>
                </a:lnTo>
                <a:lnTo>
                  <a:pt x="211" y="66"/>
                </a:lnTo>
                <a:lnTo>
                  <a:pt x="224" y="57"/>
                </a:lnTo>
                <a:lnTo>
                  <a:pt x="238" y="46"/>
                </a:lnTo>
                <a:lnTo>
                  <a:pt x="250" y="36"/>
                </a:lnTo>
                <a:lnTo>
                  <a:pt x="260" y="24"/>
                </a:lnTo>
                <a:lnTo>
                  <a:pt x="269" y="12"/>
                </a:lnTo>
                <a:lnTo>
                  <a:pt x="278" y="4"/>
                </a:lnTo>
                <a:lnTo>
                  <a:pt x="292" y="2"/>
                </a:lnTo>
                <a:lnTo>
                  <a:pt x="30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32"/>
          <p:cNvSpPr>
            <a:spLocks/>
          </p:cNvSpPr>
          <p:nvPr/>
        </p:nvSpPr>
        <p:spPr bwMode="auto">
          <a:xfrm>
            <a:off x="3801579" y="3095435"/>
            <a:ext cx="624810" cy="671648"/>
          </a:xfrm>
          <a:custGeom>
            <a:avLst/>
            <a:gdLst>
              <a:gd name="T0" fmla="*/ 491 w 627"/>
              <a:gd name="T1" fmla="*/ 1 h 674"/>
              <a:gd name="T2" fmla="*/ 490 w 627"/>
              <a:gd name="T3" fmla="*/ 17 h 674"/>
              <a:gd name="T4" fmla="*/ 490 w 627"/>
              <a:gd name="T5" fmla="*/ 43 h 674"/>
              <a:gd name="T6" fmla="*/ 501 w 627"/>
              <a:gd name="T7" fmla="*/ 90 h 674"/>
              <a:gd name="T8" fmla="*/ 531 w 627"/>
              <a:gd name="T9" fmla="*/ 103 h 674"/>
              <a:gd name="T10" fmla="*/ 560 w 627"/>
              <a:gd name="T11" fmla="*/ 166 h 674"/>
              <a:gd name="T12" fmla="*/ 559 w 627"/>
              <a:gd name="T13" fmla="*/ 268 h 674"/>
              <a:gd name="T14" fmla="*/ 530 w 627"/>
              <a:gd name="T15" fmla="*/ 367 h 674"/>
              <a:gd name="T16" fmla="*/ 518 w 627"/>
              <a:gd name="T17" fmla="*/ 400 h 674"/>
              <a:gd name="T18" fmla="*/ 518 w 627"/>
              <a:gd name="T19" fmla="*/ 430 h 674"/>
              <a:gd name="T20" fmla="*/ 529 w 627"/>
              <a:gd name="T21" fmla="*/ 458 h 674"/>
              <a:gd name="T22" fmla="*/ 542 w 627"/>
              <a:gd name="T23" fmla="*/ 482 h 674"/>
              <a:gd name="T24" fmla="*/ 560 w 627"/>
              <a:gd name="T25" fmla="*/ 500 h 674"/>
              <a:gd name="T26" fmla="*/ 589 w 627"/>
              <a:gd name="T27" fmla="*/ 528 h 674"/>
              <a:gd name="T28" fmla="*/ 627 w 627"/>
              <a:gd name="T29" fmla="*/ 563 h 674"/>
              <a:gd name="T30" fmla="*/ 594 w 627"/>
              <a:gd name="T31" fmla="*/ 601 h 674"/>
              <a:gd name="T32" fmla="*/ 554 w 627"/>
              <a:gd name="T33" fmla="*/ 631 h 674"/>
              <a:gd name="T34" fmla="*/ 510 w 627"/>
              <a:gd name="T35" fmla="*/ 658 h 674"/>
              <a:gd name="T36" fmla="*/ 444 w 627"/>
              <a:gd name="T37" fmla="*/ 669 h 674"/>
              <a:gd name="T38" fmla="*/ 342 w 627"/>
              <a:gd name="T39" fmla="*/ 658 h 674"/>
              <a:gd name="T40" fmla="*/ 309 w 627"/>
              <a:gd name="T41" fmla="*/ 656 h 674"/>
              <a:gd name="T42" fmla="*/ 285 w 627"/>
              <a:gd name="T43" fmla="*/ 648 h 674"/>
              <a:gd name="T44" fmla="*/ 225 w 627"/>
              <a:gd name="T45" fmla="*/ 588 h 674"/>
              <a:gd name="T46" fmla="*/ 222 w 627"/>
              <a:gd name="T47" fmla="*/ 586 h 674"/>
              <a:gd name="T48" fmla="*/ 195 w 627"/>
              <a:gd name="T49" fmla="*/ 559 h 674"/>
              <a:gd name="T50" fmla="*/ 138 w 627"/>
              <a:gd name="T51" fmla="*/ 511 h 674"/>
              <a:gd name="T52" fmla="*/ 78 w 627"/>
              <a:gd name="T53" fmla="*/ 454 h 674"/>
              <a:gd name="T54" fmla="*/ 40 w 627"/>
              <a:gd name="T55" fmla="*/ 414 h 674"/>
              <a:gd name="T56" fmla="*/ 16 w 627"/>
              <a:gd name="T57" fmla="*/ 390 h 674"/>
              <a:gd name="T58" fmla="*/ 0 w 627"/>
              <a:gd name="T59" fmla="*/ 368 h 674"/>
              <a:gd name="T60" fmla="*/ 1 w 627"/>
              <a:gd name="T61" fmla="*/ 350 h 674"/>
              <a:gd name="T62" fmla="*/ 5 w 627"/>
              <a:gd name="T63" fmla="*/ 322 h 674"/>
              <a:gd name="T64" fmla="*/ 10 w 627"/>
              <a:gd name="T65" fmla="*/ 303 h 674"/>
              <a:gd name="T66" fmla="*/ 17 w 627"/>
              <a:gd name="T67" fmla="*/ 294 h 674"/>
              <a:gd name="T68" fmla="*/ 25 w 627"/>
              <a:gd name="T69" fmla="*/ 286 h 674"/>
              <a:gd name="T70" fmla="*/ 42 w 627"/>
              <a:gd name="T71" fmla="*/ 270 h 674"/>
              <a:gd name="T72" fmla="*/ 51 w 627"/>
              <a:gd name="T73" fmla="*/ 260 h 674"/>
              <a:gd name="T74" fmla="*/ 61 w 627"/>
              <a:gd name="T75" fmla="*/ 248 h 674"/>
              <a:gd name="T76" fmla="*/ 65 w 627"/>
              <a:gd name="T77" fmla="*/ 244 h 674"/>
              <a:gd name="T78" fmla="*/ 69 w 627"/>
              <a:gd name="T79" fmla="*/ 240 h 674"/>
              <a:gd name="T80" fmla="*/ 77 w 627"/>
              <a:gd name="T81" fmla="*/ 240 h 674"/>
              <a:gd name="T82" fmla="*/ 142 w 627"/>
              <a:gd name="T83" fmla="*/ 240 h 674"/>
              <a:gd name="T84" fmla="*/ 164 w 627"/>
              <a:gd name="T85" fmla="*/ 239 h 674"/>
              <a:gd name="T86" fmla="*/ 225 w 627"/>
              <a:gd name="T87" fmla="*/ 238 h 674"/>
              <a:gd name="T88" fmla="*/ 257 w 627"/>
              <a:gd name="T89" fmla="*/ 188 h 674"/>
              <a:gd name="T90" fmla="*/ 303 w 627"/>
              <a:gd name="T91" fmla="*/ 149 h 674"/>
              <a:gd name="T92" fmla="*/ 366 w 627"/>
              <a:gd name="T93" fmla="*/ 123 h 674"/>
              <a:gd name="T94" fmla="*/ 388 w 627"/>
              <a:gd name="T95" fmla="*/ 59 h 674"/>
              <a:gd name="T96" fmla="*/ 414 w 627"/>
              <a:gd name="T97" fmla="*/ 25 h 674"/>
              <a:gd name="T98" fmla="*/ 435 w 627"/>
              <a:gd name="T99" fmla="*/ 11 h 674"/>
              <a:gd name="T100" fmla="*/ 460 w 627"/>
              <a:gd name="T101" fmla="*/ 1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7" h="674">
                <a:moveTo>
                  <a:pt x="474" y="0"/>
                </a:moveTo>
                <a:lnTo>
                  <a:pt x="491" y="1"/>
                </a:lnTo>
                <a:lnTo>
                  <a:pt x="491" y="6"/>
                </a:lnTo>
                <a:lnTo>
                  <a:pt x="490" y="17"/>
                </a:lnTo>
                <a:lnTo>
                  <a:pt x="490" y="30"/>
                </a:lnTo>
                <a:lnTo>
                  <a:pt x="490" y="43"/>
                </a:lnTo>
                <a:lnTo>
                  <a:pt x="490" y="79"/>
                </a:lnTo>
                <a:lnTo>
                  <a:pt x="501" y="90"/>
                </a:lnTo>
                <a:lnTo>
                  <a:pt x="516" y="96"/>
                </a:lnTo>
                <a:lnTo>
                  <a:pt x="531" y="103"/>
                </a:lnTo>
                <a:lnTo>
                  <a:pt x="547" y="109"/>
                </a:lnTo>
                <a:lnTo>
                  <a:pt x="560" y="166"/>
                </a:lnTo>
                <a:lnTo>
                  <a:pt x="573" y="222"/>
                </a:lnTo>
                <a:lnTo>
                  <a:pt x="559" y="268"/>
                </a:lnTo>
                <a:lnTo>
                  <a:pt x="544" y="317"/>
                </a:lnTo>
                <a:lnTo>
                  <a:pt x="530" y="367"/>
                </a:lnTo>
                <a:lnTo>
                  <a:pt x="525" y="383"/>
                </a:lnTo>
                <a:lnTo>
                  <a:pt x="518" y="400"/>
                </a:lnTo>
                <a:lnTo>
                  <a:pt x="516" y="414"/>
                </a:lnTo>
                <a:lnTo>
                  <a:pt x="518" y="430"/>
                </a:lnTo>
                <a:lnTo>
                  <a:pt x="524" y="444"/>
                </a:lnTo>
                <a:lnTo>
                  <a:pt x="529" y="458"/>
                </a:lnTo>
                <a:lnTo>
                  <a:pt x="534" y="473"/>
                </a:lnTo>
                <a:lnTo>
                  <a:pt x="542" y="482"/>
                </a:lnTo>
                <a:lnTo>
                  <a:pt x="551" y="491"/>
                </a:lnTo>
                <a:lnTo>
                  <a:pt x="560" y="500"/>
                </a:lnTo>
                <a:lnTo>
                  <a:pt x="569" y="509"/>
                </a:lnTo>
                <a:lnTo>
                  <a:pt x="589" y="528"/>
                </a:lnTo>
                <a:lnTo>
                  <a:pt x="608" y="545"/>
                </a:lnTo>
                <a:lnTo>
                  <a:pt x="627" y="563"/>
                </a:lnTo>
                <a:lnTo>
                  <a:pt x="612" y="584"/>
                </a:lnTo>
                <a:lnTo>
                  <a:pt x="594" y="601"/>
                </a:lnTo>
                <a:lnTo>
                  <a:pt x="574" y="616"/>
                </a:lnTo>
                <a:lnTo>
                  <a:pt x="554" y="631"/>
                </a:lnTo>
                <a:lnTo>
                  <a:pt x="533" y="645"/>
                </a:lnTo>
                <a:lnTo>
                  <a:pt x="510" y="658"/>
                </a:lnTo>
                <a:lnTo>
                  <a:pt x="491" y="674"/>
                </a:lnTo>
                <a:lnTo>
                  <a:pt x="444" y="669"/>
                </a:lnTo>
                <a:lnTo>
                  <a:pt x="393" y="663"/>
                </a:lnTo>
                <a:lnTo>
                  <a:pt x="342" y="658"/>
                </a:lnTo>
                <a:lnTo>
                  <a:pt x="325" y="657"/>
                </a:lnTo>
                <a:lnTo>
                  <a:pt x="309" y="656"/>
                </a:lnTo>
                <a:lnTo>
                  <a:pt x="295" y="653"/>
                </a:lnTo>
                <a:lnTo>
                  <a:pt x="285" y="648"/>
                </a:lnTo>
                <a:lnTo>
                  <a:pt x="275" y="639"/>
                </a:lnTo>
                <a:lnTo>
                  <a:pt x="225" y="588"/>
                </a:lnTo>
                <a:lnTo>
                  <a:pt x="223" y="586"/>
                </a:lnTo>
                <a:lnTo>
                  <a:pt x="222" y="586"/>
                </a:lnTo>
                <a:lnTo>
                  <a:pt x="221" y="586"/>
                </a:lnTo>
                <a:lnTo>
                  <a:pt x="195" y="559"/>
                </a:lnTo>
                <a:lnTo>
                  <a:pt x="171" y="535"/>
                </a:lnTo>
                <a:lnTo>
                  <a:pt x="138" y="511"/>
                </a:lnTo>
                <a:lnTo>
                  <a:pt x="108" y="483"/>
                </a:lnTo>
                <a:lnTo>
                  <a:pt x="78" y="454"/>
                </a:lnTo>
                <a:lnTo>
                  <a:pt x="51" y="424"/>
                </a:lnTo>
                <a:lnTo>
                  <a:pt x="40" y="414"/>
                </a:lnTo>
                <a:lnTo>
                  <a:pt x="29" y="402"/>
                </a:lnTo>
                <a:lnTo>
                  <a:pt x="16" y="390"/>
                </a:lnTo>
                <a:lnTo>
                  <a:pt x="5" y="379"/>
                </a:lnTo>
                <a:lnTo>
                  <a:pt x="0" y="368"/>
                </a:lnTo>
                <a:lnTo>
                  <a:pt x="0" y="362"/>
                </a:lnTo>
                <a:lnTo>
                  <a:pt x="1" y="350"/>
                </a:lnTo>
                <a:lnTo>
                  <a:pt x="3" y="337"/>
                </a:lnTo>
                <a:lnTo>
                  <a:pt x="5" y="322"/>
                </a:lnTo>
                <a:lnTo>
                  <a:pt x="8" y="311"/>
                </a:lnTo>
                <a:lnTo>
                  <a:pt x="10" y="303"/>
                </a:lnTo>
                <a:lnTo>
                  <a:pt x="13" y="298"/>
                </a:lnTo>
                <a:lnTo>
                  <a:pt x="17" y="294"/>
                </a:lnTo>
                <a:lnTo>
                  <a:pt x="21" y="290"/>
                </a:lnTo>
                <a:lnTo>
                  <a:pt x="25" y="286"/>
                </a:lnTo>
                <a:lnTo>
                  <a:pt x="34" y="278"/>
                </a:lnTo>
                <a:lnTo>
                  <a:pt x="42" y="270"/>
                </a:lnTo>
                <a:lnTo>
                  <a:pt x="42" y="269"/>
                </a:lnTo>
                <a:lnTo>
                  <a:pt x="51" y="260"/>
                </a:lnTo>
                <a:lnTo>
                  <a:pt x="59" y="251"/>
                </a:lnTo>
                <a:lnTo>
                  <a:pt x="61" y="248"/>
                </a:lnTo>
                <a:lnTo>
                  <a:pt x="63" y="245"/>
                </a:lnTo>
                <a:lnTo>
                  <a:pt x="65" y="244"/>
                </a:lnTo>
                <a:lnTo>
                  <a:pt x="67" y="241"/>
                </a:lnTo>
                <a:lnTo>
                  <a:pt x="69" y="240"/>
                </a:lnTo>
                <a:lnTo>
                  <a:pt x="73" y="240"/>
                </a:lnTo>
                <a:lnTo>
                  <a:pt x="77" y="240"/>
                </a:lnTo>
                <a:lnTo>
                  <a:pt x="132" y="240"/>
                </a:lnTo>
                <a:lnTo>
                  <a:pt x="142" y="240"/>
                </a:lnTo>
                <a:lnTo>
                  <a:pt x="154" y="240"/>
                </a:lnTo>
                <a:lnTo>
                  <a:pt x="164" y="239"/>
                </a:lnTo>
                <a:lnTo>
                  <a:pt x="195" y="239"/>
                </a:lnTo>
                <a:lnTo>
                  <a:pt x="225" y="238"/>
                </a:lnTo>
                <a:lnTo>
                  <a:pt x="243" y="214"/>
                </a:lnTo>
                <a:lnTo>
                  <a:pt x="257" y="188"/>
                </a:lnTo>
                <a:lnTo>
                  <a:pt x="269" y="159"/>
                </a:lnTo>
                <a:lnTo>
                  <a:pt x="303" y="149"/>
                </a:lnTo>
                <a:lnTo>
                  <a:pt x="334" y="136"/>
                </a:lnTo>
                <a:lnTo>
                  <a:pt x="366" y="123"/>
                </a:lnTo>
                <a:lnTo>
                  <a:pt x="375" y="89"/>
                </a:lnTo>
                <a:lnTo>
                  <a:pt x="388" y="59"/>
                </a:lnTo>
                <a:lnTo>
                  <a:pt x="402" y="31"/>
                </a:lnTo>
                <a:lnTo>
                  <a:pt x="414" y="25"/>
                </a:lnTo>
                <a:lnTo>
                  <a:pt x="424" y="18"/>
                </a:lnTo>
                <a:lnTo>
                  <a:pt x="435" y="11"/>
                </a:lnTo>
                <a:lnTo>
                  <a:pt x="447" y="5"/>
                </a:lnTo>
                <a:lnTo>
                  <a:pt x="460" y="1"/>
                </a:lnTo>
                <a:lnTo>
                  <a:pt x="47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33"/>
          <p:cNvSpPr>
            <a:spLocks/>
          </p:cNvSpPr>
          <p:nvPr/>
        </p:nvSpPr>
        <p:spPr bwMode="auto">
          <a:xfrm>
            <a:off x="4592525" y="2604794"/>
            <a:ext cx="1015441" cy="866963"/>
          </a:xfrm>
          <a:custGeom>
            <a:avLst/>
            <a:gdLst>
              <a:gd name="T0" fmla="*/ 115 w 1019"/>
              <a:gd name="T1" fmla="*/ 25 h 870"/>
              <a:gd name="T2" fmla="*/ 150 w 1019"/>
              <a:gd name="T3" fmla="*/ 58 h 870"/>
              <a:gd name="T4" fmla="*/ 209 w 1019"/>
              <a:gd name="T5" fmla="*/ 76 h 870"/>
              <a:gd name="T6" fmla="*/ 316 w 1019"/>
              <a:gd name="T7" fmla="*/ 158 h 870"/>
              <a:gd name="T8" fmla="*/ 415 w 1019"/>
              <a:gd name="T9" fmla="*/ 363 h 870"/>
              <a:gd name="T10" fmla="*/ 444 w 1019"/>
              <a:gd name="T11" fmla="*/ 382 h 870"/>
              <a:gd name="T12" fmla="*/ 483 w 1019"/>
              <a:gd name="T13" fmla="*/ 388 h 870"/>
              <a:gd name="T14" fmla="*/ 533 w 1019"/>
              <a:gd name="T15" fmla="*/ 388 h 870"/>
              <a:gd name="T16" fmla="*/ 613 w 1019"/>
              <a:gd name="T17" fmla="*/ 387 h 870"/>
              <a:gd name="T18" fmla="*/ 644 w 1019"/>
              <a:gd name="T19" fmla="*/ 386 h 870"/>
              <a:gd name="T20" fmla="*/ 683 w 1019"/>
              <a:gd name="T21" fmla="*/ 372 h 870"/>
              <a:gd name="T22" fmla="*/ 716 w 1019"/>
              <a:gd name="T23" fmla="*/ 353 h 870"/>
              <a:gd name="T24" fmla="*/ 825 w 1019"/>
              <a:gd name="T25" fmla="*/ 227 h 870"/>
              <a:gd name="T26" fmla="*/ 871 w 1019"/>
              <a:gd name="T27" fmla="*/ 295 h 870"/>
              <a:gd name="T28" fmla="*/ 905 w 1019"/>
              <a:gd name="T29" fmla="*/ 336 h 870"/>
              <a:gd name="T30" fmla="*/ 972 w 1019"/>
              <a:gd name="T31" fmla="*/ 352 h 870"/>
              <a:gd name="T32" fmla="*/ 1019 w 1019"/>
              <a:gd name="T33" fmla="*/ 388 h 870"/>
              <a:gd name="T34" fmla="*/ 1017 w 1019"/>
              <a:gd name="T35" fmla="*/ 476 h 870"/>
              <a:gd name="T36" fmla="*/ 922 w 1019"/>
              <a:gd name="T37" fmla="*/ 499 h 870"/>
              <a:gd name="T38" fmla="*/ 831 w 1019"/>
              <a:gd name="T39" fmla="*/ 524 h 870"/>
              <a:gd name="T40" fmla="*/ 746 w 1019"/>
              <a:gd name="T41" fmla="*/ 589 h 870"/>
              <a:gd name="T42" fmla="*/ 695 w 1019"/>
              <a:gd name="T43" fmla="*/ 680 h 870"/>
              <a:gd name="T44" fmla="*/ 610 w 1019"/>
              <a:gd name="T45" fmla="*/ 723 h 870"/>
              <a:gd name="T46" fmla="*/ 562 w 1019"/>
              <a:gd name="T47" fmla="*/ 758 h 870"/>
              <a:gd name="T48" fmla="*/ 543 w 1019"/>
              <a:gd name="T49" fmla="*/ 798 h 870"/>
              <a:gd name="T50" fmla="*/ 530 w 1019"/>
              <a:gd name="T51" fmla="*/ 839 h 870"/>
              <a:gd name="T52" fmla="*/ 507 w 1019"/>
              <a:gd name="T53" fmla="*/ 866 h 870"/>
              <a:gd name="T54" fmla="*/ 473 w 1019"/>
              <a:gd name="T55" fmla="*/ 869 h 870"/>
              <a:gd name="T56" fmla="*/ 410 w 1019"/>
              <a:gd name="T57" fmla="*/ 862 h 870"/>
              <a:gd name="T58" fmla="*/ 335 w 1019"/>
              <a:gd name="T59" fmla="*/ 796 h 870"/>
              <a:gd name="T60" fmla="*/ 282 w 1019"/>
              <a:gd name="T61" fmla="*/ 685 h 870"/>
              <a:gd name="T62" fmla="*/ 230 w 1019"/>
              <a:gd name="T63" fmla="*/ 635 h 870"/>
              <a:gd name="T64" fmla="*/ 170 w 1019"/>
              <a:gd name="T65" fmla="*/ 617 h 870"/>
              <a:gd name="T66" fmla="*/ 99 w 1019"/>
              <a:gd name="T67" fmla="*/ 606 h 870"/>
              <a:gd name="T68" fmla="*/ 66 w 1019"/>
              <a:gd name="T69" fmla="*/ 561 h 870"/>
              <a:gd name="T70" fmla="*/ 119 w 1019"/>
              <a:gd name="T71" fmla="*/ 515 h 870"/>
              <a:gd name="T72" fmla="*/ 143 w 1019"/>
              <a:gd name="T73" fmla="*/ 465 h 870"/>
              <a:gd name="T74" fmla="*/ 143 w 1019"/>
              <a:gd name="T75" fmla="*/ 395 h 870"/>
              <a:gd name="T76" fmla="*/ 118 w 1019"/>
              <a:gd name="T77" fmla="*/ 328 h 870"/>
              <a:gd name="T78" fmla="*/ 81 w 1019"/>
              <a:gd name="T79" fmla="*/ 218 h 870"/>
              <a:gd name="T80" fmla="*/ 47 w 1019"/>
              <a:gd name="T81" fmla="*/ 89 h 870"/>
              <a:gd name="T82" fmla="*/ 0 w 1019"/>
              <a:gd name="T83" fmla="*/ 55 h 870"/>
              <a:gd name="T84" fmla="*/ 46 w 1019"/>
              <a:gd name="T85" fmla="*/ 54 h 870"/>
              <a:gd name="T86" fmla="*/ 76 w 1019"/>
              <a:gd name="T87" fmla="*/ 33 h 870"/>
              <a:gd name="T88" fmla="*/ 96 w 1019"/>
              <a:gd name="T89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870">
                <a:moveTo>
                  <a:pt x="96" y="0"/>
                </a:moveTo>
                <a:lnTo>
                  <a:pt x="106" y="12"/>
                </a:lnTo>
                <a:lnTo>
                  <a:pt x="115" y="25"/>
                </a:lnTo>
                <a:lnTo>
                  <a:pt x="123" y="39"/>
                </a:lnTo>
                <a:lnTo>
                  <a:pt x="133" y="50"/>
                </a:lnTo>
                <a:lnTo>
                  <a:pt x="150" y="58"/>
                </a:lnTo>
                <a:lnTo>
                  <a:pt x="170" y="64"/>
                </a:lnTo>
                <a:lnTo>
                  <a:pt x="190" y="68"/>
                </a:lnTo>
                <a:lnTo>
                  <a:pt x="209" y="76"/>
                </a:lnTo>
                <a:lnTo>
                  <a:pt x="230" y="92"/>
                </a:lnTo>
                <a:lnTo>
                  <a:pt x="251" y="109"/>
                </a:lnTo>
                <a:lnTo>
                  <a:pt x="316" y="158"/>
                </a:lnTo>
                <a:lnTo>
                  <a:pt x="378" y="208"/>
                </a:lnTo>
                <a:lnTo>
                  <a:pt x="396" y="286"/>
                </a:lnTo>
                <a:lnTo>
                  <a:pt x="415" y="363"/>
                </a:lnTo>
                <a:lnTo>
                  <a:pt x="425" y="370"/>
                </a:lnTo>
                <a:lnTo>
                  <a:pt x="434" y="376"/>
                </a:lnTo>
                <a:lnTo>
                  <a:pt x="444" y="382"/>
                </a:lnTo>
                <a:lnTo>
                  <a:pt x="455" y="387"/>
                </a:lnTo>
                <a:lnTo>
                  <a:pt x="468" y="388"/>
                </a:lnTo>
                <a:lnTo>
                  <a:pt x="483" y="388"/>
                </a:lnTo>
                <a:lnTo>
                  <a:pt x="519" y="388"/>
                </a:lnTo>
                <a:lnTo>
                  <a:pt x="525" y="388"/>
                </a:lnTo>
                <a:lnTo>
                  <a:pt x="533" y="388"/>
                </a:lnTo>
                <a:lnTo>
                  <a:pt x="540" y="387"/>
                </a:lnTo>
                <a:lnTo>
                  <a:pt x="605" y="387"/>
                </a:lnTo>
                <a:lnTo>
                  <a:pt x="613" y="387"/>
                </a:lnTo>
                <a:lnTo>
                  <a:pt x="620" y="387"/>
                </a:lnTo>
                <a:lnTo>
                  <a:pt x="626" y="386"/>
                </a:lnTo>
                <a:lnTo>
                  <a:pt x="644" y="386"/>
                </a:lnTo>
                <a:lnTo>
                  <a:pt x="660" y="384"/>
                </a:lnTo>
                <a:lnTo>
                  <a:pt x="673" y="379"/>
                </a:lnTo>
                <a:lnTo>
                  <a:pt x="683" y="372"/>
                </a:lnTo>
                <a:lnTo>
                  <a:pt x="694" y="366"/>
                </a:lnTo>
                <a:lnTo>
                  <a:pt x="704" y="358"/>
                </a:lnTo>
                <a:lnTo>
                  <a:pt x="716" y="353"/>
                </a:lnTo>
                <a:lnTo>
                  <a:pt x="758" y="272"/>
                </a:lnTo>
                <a:lnTo>
                  <a:pt x="801" y="193"/>
                </a:lnTo>
                <a:lnTo>
                  <a:pt x="825" y="227"/>
                </a:lnTo>
                <a:lnTo>
                  <a:pt x="852" y="265"/>
                </a:lnTo>
                <a:lnTo>
                  <a:pt x="861" y="278"/>
                </a:lnTo>
                <a:lnTo>
                  <a:pt x="871" y="295"/>
                </a:lnTo>
                <a:lnTo>
                  <a:pt x="883" y="312"/>
                </a:lnTo>
                <a:lnTo>
                  <a:pt x="895" y="327"/>
                </a:lnTo>
                <a:lnTo>
                  <a:pt x="905" y="336"/>
                </a:lnTo>
                <a:lnTo>
                  <a:pt x="926" y="344"/>
                </a:lnTo>
                <a:lnTo>
                  <a:pt x="948" y="349"/>
                </a:lnTo>
                <a:lnTo>
                  <a:pt x="972" y="352"/>
                </a:lnTo>
                <a:lnTo>
                  <a:pt x="997" y="357"/>
                </a:lnTo>
                <a:lnTo>
                  <a:pt x="1019" y="366"/>
                </a:lnTo>
                <a:lnTo>
                  <a:pt x="1019" y="388"/>
                </a:lnTo>
                <a:lnTo>
                  <a:pt x="1016" y="416"/>
                </a:lnTo>
                <a:lnTo>
                  <a:pt x="1017" y="446"/>
                </a:lnTo>
                <a:lnTo>
                  <a:pt x="1017" y="476"/>
                </a:lnTo>
                <a:lnTo>
                  <a:pt x="986" y="484"/>
                </a:lnTo>
                <a:lnTo>
                  <a:pt x="955" y="491"/>
                </a:lnTo>
                <a:lnTo>
                  <a:pt x="922" y="499"/>
                </a:lnTo>
                <a:lnTo>
                  <a:pt x="891" y="506"/>
                </a:lnTo>
                <a:lnTo>
                  <a:pt x="859" y="515"/>
                </a:lnTo>
                <a:lnTo>
                  <a:pt x="831" y="524"/>
                </a:lnTo>
                <a:lnTo>
                  <a:pt x="805" y="537"/>
                </a:lnTo>
                <a:lnTo>
                  <a:pt x="781" y="554"/>
                </a:lnTo>
                <a:lnTo>
                  <a:pt x="746" y="589"/>
                </a:lnTo>
                <a:lnTo>
                  <a:pt x="728" y="619"/>
                </a:lnTo>
                <a:lnTo>
                  <a:pt x="712" y="649"/>
                </a:lnTo>
                <a:lnTo>
                  <a:pt x="695" y="680"/>
                </a:lnTo>
                <a:lnTo>
                  <a:pt x="662" y="693"/>
                </a:lnTo>
                <a:lnTo>
                  <a:pt x="636" y="707"/>
                </a:lnTo>
                <a:lnTo>
                  <a:pt x="610" y="723"/>
                </a:lnTo>
                <a:lnTo>
                  <a:pt x="585" y="742"/>
                </a:lnTo>
                <a:lnTo>
                  <a:pt x="573" y="750"/>
                </a:lnTo>
                <a:lnTo>
                  <a:pt x="562" y="758"/>
                </a:lnTo>
                <a:lnTo>
                  <a:pt x="553" y="767"/>
                </a:lnTo>
                <a:lnTo>
                  <a:pt x="547" y="781"/>
                </a:lnTo>
                <a:lnTo>
                  <a:pt x="543" y="798"/>
                </a:lnTo>
                <a:lnTo>
                  <a:pt x="540" y="815"/>
                </a:lnTo>
                <a:lnTo>
                  <a:pt x="534" y="832"/>
                </a:lnTo>
                <a:lnTo>
                  <a:pt x="530" y="839"/>
                </a:lnTo>
                <a:lnTo>
                  <a:pt x="524" y="848"/>
                </a:lnTo>
                <a:lnTo>
                  <a:pt x="515" y="857"/>
                </a:lnTo>
                <a:lnTo>
                  <a:pt x="507" y="866"/>
                </a:lnTo>
                <a:lnTo>
                  <a:pt x="502" y="869"/>
                </a:lnTo>
                <a:lnTo>
                  <a:pt x="489" y="870"/>
                </a:lnTo>
                <a:lnTo>
                  <a:pt x="473" y="869"/>
                </a:lnTo>
                <a:lnTo>
                  <a:pt x="457" y="866"/>
                </a:lnTo>
                <a:lnTo>
                  <a:pt x="442" y="865"/>
                </a:lnTo>
                <a:lnTo>
                  <a:pt x="410" y="862"/>
                </a:lnTo>
                <a:lnTo>
                  <a:pt x="379" y="861"/>
                </a:lnTo>
                <a:lnTo>
                  <a:pt x="355" y="831"/>
                </a:lnTo>
                <a:lnTo>
                  <a:pt x="335" y="796"/>
                </a:lnTo>
                <a:lnTo>
                  <a:pt x="316" y="759"/>
                </a:lnTo>
                <a:lnTo>
                  <a:pt x="299" y="721"/>
                </a:lnTo>
                <a:lnTo>
                  <a:pt x="282" y="685"/>
                </a:lnTo>
                <a:lnTo>
                  <a:pt x="263" y="648"/>
                </a:lnTo>
                <a:lnTo>
                  <a:pt x="246" y="643"/>
                </a:lnTo>
                <a:lnTo>
                  <a:pt x="230" y="635"/>
                </a:lnTo>
                <a:lnTo>
                  <a:pt x="213" y="627"/>
                </a:lnTo>
                <a:lnTo>
                  <a:pt x="195" y="621"/>
                </a:lnTo>
                <a:lnTo>
                  <a:pt x="170" y="617"/>
                </a:lnTo>
                <a:lnTo>
                  <a:pt x="146" y="613"/>
                </a:lnTo>
                <a:lnTo>
                  <a:pt x="122" y="610"/>
                </a:lnTo>
                <a:lnTo>
                  <a:pt x="99" y="606"/>
                </a:lnTo>
                <a:lnTo>
                  <a:pt x="80" y="600"/>
                </a:lnTo>
                <a:lnTo>
                  <a:pt x="63" y="589"/>
                </a:lnTo>
                <a:lnTo>
                  <a:pt x="66" y="561"/>
                </a:lnTo>
                <a:lnTo>
                  <a:pt x="69" y="532"/>
                </a:lnTo>
                <a:lnTo>
                  <a:pt x="94" y="524"/>
                </a:lnTo>
                <a:lnTo>
                  <a:pt x="119" y="515"/>
                </a:lnTo>
                <a:lnTo>
                  <a:pt x="126" y="497"/>
                </a:lnTo>
                <a:lnTo>
                  <a:pt x="135" y="481"/>
                </a:lnTo>
                <a:lnTo>
                  <a:pt x="143" y="465"/>
                </a:lnTo>
                <a:lnTo>
                  <a:pt x="146" y="447"/>
                </a:lnTo>
                <a:lnTo>
                  <a:pt x="146" y="420"/>
                </a:lnTo>
                <a:lnTo>
                  <a:pt x="143" y="395"/>
                </a:lnTo>
                <a:lnTo>
                  <a:pt x="135" y="371"/>
                </a:lnTo>
                <a:lnTo>
                  <a:pt x="126" y="349"/>
                </a:lnTo>
                <a:lnTo>
                  <a:pt x="118" y="328"/>
                </a:lnTo>
                <a:lnTo>
                  <a:pt x="105" y="297"/>
                </a:lnTo>
                <a:lnTo>
                  <a:pt x="93" y="264"/>
                </a:lnTo>
                <a:lnTo>
                  <a:pt x="81" y="218"/>
                </a:lnTo>
                <a:lnTo>
                  <a:pt x="71" y="173"/>
                </a:lnTo>
                <a:lnTo>
                  <a:pt x="60" y="129"/>
                </a:lnTo>
                <a:lnTo>
                  <a:pt x="47" y="89"/>
                </a:lnTo>
                <a:lnTo>
                  <a:pt x="30" y="79"/>
                </a:lnTo>
                <a:lnTo>
                  <a:pt x="13" y="68"/>
                </a:lnTo>
                <a:lnTo>
                  <a:pt x="0" y="55"/>
                </a:lnTo>
                <a:lnTo>
                  <a:pt x="16" y="52"/>
                </a:lnTo>
                <a:lnTo>
                  <a:pt x="32" y="54"/>
                </a:lnTo>
                <a:lnTo>
                  <a:pt x="46" y="54"/>
                </a:lnTo>
                <a:lnTo>
                  <a:pt x="59" y="51"/>
                </a:lnTo>
                <a:lnTo>
                  <a:pt x="68" y="45"/>
                </a:lnTo>
                <a:lnTo>
                  <a:pt x="76" y="33"/>
                </a:lnTo>
                <a:lnTo>
                  <a:pt x="81" y="21"/>
                </a:lnTo>
                <a:lnTo>
                  <a:pt x="88" y="9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34"/>
          <p:cNvSpPr>
            <a:spLocks/>
          </p:cNvSpPr>
          <p:nvPr/>
        </p:nvSpPr>
        <p:spPr bwMode="auto">
          <a:xfrm>
            <a:off x="4952265" y="3663817"/>
            <a:ext cx="642748" cy="583956"/>
          </a:xfrm>
          <a:custGeom>
            <a:avLst/>
            <a:gdLst>
              <a:gd name="T0" fmla="*/ 278 w 645"/>
              <a:gd name="T1" fmla="*/ 0 h 586"/>
              <a:gd name="T2" fmla="*/ 282 w 645"/>
              <a:gd name="T3" fmla="*/ 1 h 586"/>
              <a:gd name="T4" fmla="*/ 288 w 645"/>
              <a:gd name="T5" fmla="*/ 1 h 586"/>
              <a:gd name="T6" fmla="*/ 295 w 645"/>
              <a:gd name="T7" fmla="*/ 1 h 586"/>
              <a:gd name="T8" fmla="*/ 382 w 645"/>
              <a:gd name="T9" fmla="*/ 5 h 586"/>
              <a:gd name="T10" fmla="*/ 406 w 645"/>
              <a:gd name="T11" fmla="*/ 79 h 586"/>
              <a:gd name="T12" fmla="*/ 527 w 645"/>
              <a:gd name="T13" fmla="*/ 120 h 586"/>
              <a:gd name="T14" fmla="*/ 645 w 645"/>
              <a:gd name="T15" fmla="*/ 165 h 586"/>
              <a:gd name="T16" fmla="*/ 626 w 645"/>
              <a:gd name="T17" fmla="*/ 265 h 586"/>
              <a:gd name="T18" fmla="*/ 598 w 645"/>
              <a:gd name="T19" fmla="*/ 350 h 586"/>
              <a:gd name="T20" fmla="*/ 565 w 645"/>
              <a:gd name="T21" fmla="*/ 405 h 586"/>
              <a:gd name="T22" fmla="*/ 540 w 645"/>
              <a:gd name="T23" fmla="*/ 433 h 586"/>
              <a:gd name="T24" fmla="*/ 528 w 645"/>
              <a:gd name="T25" fmla="*/ 467 h 586"/>
              <a:gd name="T26" fmla="*/ 527 w 645"/>
              <a:gd name="T27" fmla="*/ 501 h 586"/>
              <a:gd name="T28" fmla="*/ 513 w 645"/>
              <a:gd name="T29" fmla="*/ 557 h 586"/>
              <a:gd name="T30" fmla="*/ 471 w 645"/>
              <a:gd name="T31" fmla="*/ 567 h 586"/>
              <a:gd name="T32" fmla="*/ 399 w 645"/>
              <a:gd name="T33" fmla="*/ 527 h 586"/>
              <a:gd name="T34" fmla="*/ 321 w 645"/>
              <a:gd name="T35" fmla="*/ 490 h 586"/>
              <a:gd name="T36" fmla="*/ 258 w 645"/>
              <a:gd name="T37" fmla="*/ 476 h 586"/>
              <a:gd name="T38" fmla="*/ 211 w 645"/>
              <a:gd name="T39" fmla="*/ 473 h 586"/>
              <a:gd name="T40" fmla="*/ 138 w 645"/>
              <a:gd name="T41" fmla="*/ 473 h 586"/>
              <a:gd name="T42" fmla="*/ 73 w 645"/>
              <a:gd name="T43" fmla="*/ 482 h 586"/>
              <a:gd name="T44" fmla="*/ 0 w 645"/>
              <a:gd name="T45" fmla="*/ 337 h 586"/>
              <a:gd name="T46" fmla="*/ 36 w 645"/>
              <a:gd name="T47" fmla="*/ 264 h 586"/>
              <a:gd name="T48" fmla="*/ 78 w 645"/>
              <a:gd name="T49" fmla="*/ 203 h 586"/>
              <a:gd name="T50" fmla="*/ 117 w 645"/>
              <a:gd name="T51" fmla="*/ 162 h 586"/>
              <a:gd name="T52" fmla="*/ 138 w 645"/>
              <a:gd name="T53" fmla="*/ 127 h 586"/>
              <a:gd name="T54" fmla="*/ 150 w 645"/>
              <a:gd name="T55" fmla="*/ 102 h 586"/>
              <a:gd name="T56" fmla="*/ 148 w 645"/>
              <a:gd name="T57" fmla="*/ 84 h 586"/>
              <a:gd name="T58" fmla="*/ 151 w 645"/>
              <a:gd name="T59" fmla="*/ 50 h 586"/>
              <a:gd name="T60" fmla="*/ 151 w 645"/>
              <a:gd name="T61" fmla="*/ 34 h 586"/>
              <a:gd name="T62" fmla="*/ 159 w 645"/>
              <a:gd name="T63" fmla="*/ 15 h 586"/>
              <a:gd name="T64" fmla="*/ 173 w 645"/>
              <a:gd name="T65" fmla="*/ 28 h 586"/>
              <a:gd name="T66" fmla="*/ 193 w 645"/>
              <a:gd name="T67" fmla="*/ 34 h 586"/>
              <a:gd name="T68" fmla="*/ 197 w 645"/>
              <a:gd name="T69" fmla="*/ 37 h 586"/>
              <a:gd name="T70" fmla="*/ 203 w 645"/>
              <a:gd name="T71" fmla="*/ 35 h 586"/>
              <a:gd name="T72" fmla="*/ 210 w 645"/>
              <a:gd name="T73" fmla="*/ 35 h 586"/>
              <a:gd name="T74" fmla="*/ 237 w 645"/>
              <a:gd name="T75" fmla="*/ 30 h 586"/>
              <a:gd name="T76" fmla="*/ 246 w 645"/>
              <a:gd name="T77" fmla="*/ 16 h 586"/>
              <a:gd name="T78" fmla="*/ 257 w 645"/>
              <a:gd name="T79" fmla="*/ 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5" h="586">
                <a:moveTo>
                  <a:pt x="266" y="0"/>
                </a:moveTo>
                <a:lnTo>
                  <a:pt x="278" y="0"/>
                </a:lnTo>
                <a:lnTo>
                  <a:pt x="280" y="1"/>
                </a:lnTo>
                <a:lnTo>
                  <a:pt x="282" y="1"/>
                </a:lnTo>
                <a:lnTo>
                  <a:pt x="286" y="1"/>
                </a:lnTo>
                <a:lnTo>
                  <a:pt x="288" y="1"/>
                </a:lnTo>
                <a:lnTo>
                  <a:pt x="292" y="1"/>
                </a:lnTo>
                <a:lnTo>
                  <a:pt x="295" y="1"/>
                </a:lnTo>
                <a:lnTo>
                  <a:pt x="339" y="3"/>
                </a:lnTo>
                <a:lnTo>
                  <a:pt x="382" y="5"/>
                </a:lnTo>
                <a:lnTo>
                  <a:pt x="395" y="42"/>
                </a:lnTo>
                <a:lnTo>
                  <a:pt x="406" y="79"/>
                </a:lnTo>
                <a:lnTo>
                  <a:pt x="467" y="99"/>
                </a:lnTo>
                <a:lnTo>
                  <a:pt x="527" y="120"/>
                </a:lnTo>
                <a:lnTo>
                  <a:pt x="587" y="141"/>
                </a:lnTo>
                <a:lnTo>
                  <a:pt x="645" y="165"/>
                </a:lnTo>
                <a:lnTo>
                  <a:pt x="636" y="217"/>
                </a:lnTo>
                <a:lnTo>
                  <a:pt x="626" y="265"/>
                </a:lnTo>
                <a:lnTo>
                  <a:pt x="613" y="310"/>
                </a:lnTo>
                <a:lnTo>
                  <a:pt x="598" y="350"/>
                </a:lnTo>
                <a:lnTo>
                  <a:pt x="578" y="390"/>
                </a:lnTo>
                <a:lnTo>
                  <a:pt x="565" y="405"/>
                </a:lnTo>
                <a:lnTo>
                  <a:pt x="552" y="418"/>
                </a:lnTo>
                <a:lnTo>
                  <a:pt x="540" y="433"/>
                </a:lnTo>
                <a:lnTo>
                  <a:pt x="531" y="448"/>
                </a:lnTo>
                <a:lnTo>
                  <a:pt x="528" y="467"/>
                </a:lnTo>
                <a:lnTo>
                  <a:pt x="528" y="484"/>
                </a:lnTo>
                <a:lnTo>
                  <a:pt x="527" y="501"/>
                </a:lnTo>
                <a:lnTo>
                  <a:pt x="521" y="529"/>
                </a:lnTo>
                <a:lnTo>
                  <a:pt x="513" y="557"/>
                </a:lnTo>
                <a:lnTo>
                  <a:pt x="505" y="586"/>
                </a:lnTo>
                <a:lnTo>
                  <a:pt x="471" y="567"/>
                </a:lnTo>
                <a:lnTo>
                  <a:pt x="436" y="546"/>
                </a:lnTo>
                <a:lnTo>
                  <a:pt x="399" y="527"/>
                </a:lnTo>
                <a:lnTo>
                  <a:pt x="361" y="507"/>
                </a:lnTo>
                <a:lnTo>
                  <a:pt x="321" y="490"/>
                </a:lnTo>
                <a:lnTo>
                  <a:pt x="278" y="478"/>
                </a:lnTo>
                <a:lnTo>
                  <a:pt x="258" y="476"/>
                </a:lnTo>
                <a:lnTo>
                  <a:pt x="235" y="474"/>
                </a:lnTo>
                <a:lnTo>
                  <a:pt x="211" y="473"/>
                </a:lnTo>
                <a:lnTo>
                  <a:pt x="173" y="472"/>
                </a:lnTo>
                <a:lnTo>
                  <a:pt x="138" y="473"/>
                </a:lnTo>
                <a:lnTo>
                  <a:pt x="105" y="477"/>
                </a:lnTo>
                <a:lnTo>
                  <a:pt x="73" y="482"/>
                </a:lnTo>
                <a:lnTo>
                  <a:pt x="39" y="489"/>
                </a:lnTo>
                <a:lnTo>
                  <a:pt x="0" y="337"/>
                </a:lnTo>
                <a:lnTo>
                  <a:pt x="19" y="302"/>
                </a:lnTo>
                <a:lnTo>
                  <a:pt x="36" y="264"/>
                </a:lnTo>
                <a:lnTo>
                  <a:pt x="54" y="227"/>
                </a:lnTo>
                <a:lnTo>
                  <a:pt x="78" y="203"/>
                </a:lnTo>
                <a:lnTo>
                  <a:pt x="105" y="177"/>
                </a:lnTo>
                <a:lnTo>
                  <a:pt x="117" y="162"/>
                </a:lnTo>
                <a:lnTo>
                  <a:pt x="128" y="145"/>
                </a:lnTo>
                <a:lnTo>
                  <a:pt x="138" y="127"/>
                </a:lnTo>
                <a:lnTo>
                  <a:pt x="147" y="110"/>
                </a:lnTo>
                <a:lnTo>
                  <a:pt x="150" y="102"/>
                </a:lnTo>
                <a:lnTo>
                  <a:pt x="148" y="93"/>
                </a:lnTo>
                <a:lnTo>
                  <a:pt x="148" y="84"/>
                </a:lnTo>
                <a:lnTo>
                  <a:pt x="148" y="55"/>
                </a:lnTo>
                <a:lnTo>
                  <a:pt x="151" y="50"/>
                </a:lnTo>
                <a:lnTo>
                  <a:pt x="151" y="42"/>
                </a:lnTo>
                <a:lnTo>
                  <a:pt x="151" y="34"/>
                </a:lnTo>
                <a:lnTo>
                  <a:pt x="151" y="9"/>
                </a:lnTo>
                <a:lnTo>
                  <a:pt x="159" y="15"/>
                </a:lnTo>
                <a:lnTo>
                  <a:pt x="165" y="21"/>
                </a:lnTo>
                <a:lnTo>
                  <a:pt x="173" y="28"/>
                </a:lnTo>
                <a:lnTo>
                  <a:pt x="181" y="33"/>
                </a:lnTo>
                <a:lnTo>
                  <a:pt x="193" y="34"/>
                </a:lnTo>
                <a:lnTo>
                  <a:pt x="194" y="35"/>
                </a:lnTo>
                <a:lnTo>
                  <a:pt x="197" y="37"/>
                </a:lnTo>
                <a:lnTo>
                  <a:pt x="201" y="37"/>
                </a:lnTo>
                <a:lnTo>
                  <a:pt x="203" y="35"/>
                </a:lnTo>
                <a:lnTo>
                  <a:pt x="207" y="35"/>
                </a:lnTo>
                <a:lnTo>
                  <a:pt x="210" y="35"/>
                </a:lnTo>
                <a:lnTo>
                  <a:pt x="231" y="35"/>
                </a:lnTo>
                <a:lnTo>
                  <a:pt x="237" y="30"/>
                </a:lnTo>
                <a:lnTo>
                  <a:pt x="241" y="24"/>
                </a:lnTo>
                <a:lnTo>
                  <a:pt x="246" y="16"/>
                </a:lnTo>
                <a:lnTo>
                  <a:pt x="250" y="8"/>
                </a:lnTo>
                <a:lnTo>
                  <a:pt x="257" y="3"/>
                </a:lnTo>
                <a:lnTo>
                  <a:pt x="26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38"/>
          <p:cNvSpPr>
            <a:spLocks/>
          </p:cNvSpPr>
          <p:nvPr/>
        </p:nvSpPr>
        <p:spPr bwMode="auto">
          <a:xfrm>
            <a:off x="4213154" y="3896653"/>
            <a:ext cx="720477" cy="551069"/>
          </a:xfrm>
          <a:custGeom>
            <a:avLst/>
            <a:gdLst>
              <a:gd name="T0" fmla="*/ 449 w 723"/>
              <a:gd name="T1" fmla="*/ 1 h 553"/>
              <a:gd name="T2" fmla="*/ 465 w 723"/>
              <a:gd name="T3" fmla="*/ 13 h 553"/>
              <a:gd name="T4" fmla="*/ 482 w 723"/>
              <a:gd name="T5" fmla="*/ 30 h 553"/>
              <a:gd name="T6" fmla="*/ 501 w 723"/>
              <a:gd name="T7" fmla="*/ 46 h 553"/>
              <a:gd name="T8" fmla="*/ 529 w 723"/>
              <a:gd name="T9" fmla="*/ 54 h 553"/>
              <a:gd name="T10" fmla="*/ 550 w 723"/>
              <a:gd name="T11" fmla="*/ 54 h 553"/>
              <a:gd name="T12" fmla="*/ 556 w 723"/>
              <a:gd name="T13" fmla="*/ 55 h 553"/>
              <a:gd name="T14" fmla="*/ 564 w 723"/>
              <a:gd name="T15" fmla="*/ 54 h 553"/>
              <a:gd name="T16" fmla="*/ 597 w 723"/>
              <a:gd name="T17" fmla="*/ 54 h 553"/>
              <a:gd name="T18" fmla="*/ 602 w 723"/>
              <a:gd name="T19" fmla="*/ 56 h 553"/>
              <a:gd name="T20" fmla="*/ 610 w 723"/>
              <a:gd name="T21" fmla="*/ 56 h 553"/>
              <a:gd name="T22" fmla="*/ 616 w 723"/>
              <a:gd name="T23" fmla="*/ 56 h 553"/>
              <a:gd name="T24" fmla="*/ 665 w 723"/>
              <a:gd name="T25" fmla="*/ 82 h 553"/>
              <a:gd name="T26" fmla="*/ 699 w 723"/>
              <a:gd name="T27" fmla="*/ 148 h 553"/>
              <a:gd name="T28" fmla="*/ 723 w 723"/>
              <a:gd name="T29" fmla="*/ 247 h 553"/>
              <a:gd name="T30" fmla="*/ 641 w 723"/>
              <a:gd name="T31" fmla="*/ 314 h 553"/>
              <a:gd name="T32" fmla="*/ 564 w 723"/>
              <a:gd name="T33" fmla="*/ 395 h 553"/>
              <a:gd name="T34" fmla="*/ 487 w 723"/>
              <a:gd name="T35" fmla="*/ 470 h 553"/>
              <a:gd name="T36" fmla="*/ 435 w 723"/>
              <a:gd name="T37" fmla="*/ 520 h 553"/>
              <a:gd name="T38" fmla="*/ 410 w 723"/>
              <a:gd name="T39" fmla="*/ 540 h 553"/>
              <a:gd name="T40" fmla="*/ 376 w 723"/>
              <a:gd name="T41" fmla="*/ 550 h 553"/>
              <a:gd name="T42" fmla="*/ 325 w 723"/>
              <a:gd name="T43" fmla="*/ 553 h 553"/>
              <a:gd name="T44" fmla="*/ 269 w 723"/>
              <a:gd name="T45" fmla="*/ 551 h 553"/>
              <a:gd name="T46" fmla="*/ 226 w 723"/>
              <a:gd name="T47" fmla="*/ 544 h 553"/>
              <a:gd name="T48" fmla="*/ 200 w 723"/>
              <a:gd name="T49" fmla="*/ 523 h 553"/>
              <a:gd name="T50" fmla="*/ 176 w 723"/>
              <a:gd name="T51" fmla="*/ 497 h 553"/>
              <a:gd name="T52" fmla="*/ 132 w 723"/>
              <a:gd name="T53" fmla="*/ 444 h 553"/>
              <a:gd name="T54" fmla="*/ 116 w 723"/>
              <a:gd name="T55" fmla="*/ 425 h 553"/>
              <a:gd name="T56" fmla="*/ 102 w 723"/>
              <a:gd name="T57" fmla="*/ 414 h 553"/>
              <a:gd name="T58" fmla="*/ 97 w 723"/>
              <a:gd name="T59" fmla="*/ 409 h 553"/>
              <a:gd name="T60" fmla="*/ 91 w 723"/>
              <a:gd name="T61" fmla="*/ 403 h 553"/>
              <a:gd name="T62" fmla="*/ 61 w 723"/>
              <a:gd name="T63" fmla="*/ 371 h 553"/>
              <a:gd name="T64" fmla="*/ 25 w 723"/>
              <a:gd name="T65" fmla="*/ 335 h 553"/>
              <a:gd name="T66" fmla="*/ 29 w 723"/>
              <a:gd name="T67" fmla="*/ 280 h 553"/>
              <a:gd name="T68" fmla="*/ 84 w 723"/>
              <a:gd name="T69" fmla="*/ 224 h 553"/>
              <a:gd name="T70" fmla="*/ 134 w 723"/>
              <a:gd name="T71" fmla="*/ 163 h 553"/>
              <a:gd name="T72" fmla="*/ 176 w 723"/>
              <a:gd name="T73" fmla="*/ 94 h 553"/>
              <a:gd name="T74" fmla="*/ 205 w 723"/>
              <a:gd name="T75" fmla="*/ 12 h 553"/>
              <a:gd name="T76" fmla="*/ 292 w 723"/>
              <a:gd name="T77" fmla="*/ 4 h 553"/>
              <a:gd name="T78" fmla="*/ 364 w 723"/>
              <a:gd name="T79" fmla="*/ 1 h 553"/>
              <a:gd name="T80" fmla="*/ 383 w 723"/>
              <a:gd name="T81" fmla="*/ 1 h 553"/>
              <a:gd name="T82" fmla="*/ 422 w 723"/>
              <a:gd name="T83" fmla="*/ 0 h 553"/>
              <a:gd name="T84" fmla="*/ 441 w 723"/>
              <a:gd name="T85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553">
                <a:moveTo>
                  <a:pt x="441" y="0"/>
                </a:moveTo>
                <a:lnTo>
                  <a:pt x="449" y="1"/>
                </a:lnTo>
                <a:lnTo>
                  <a:pt x="454" y="5"/>
                </a:lnTo>
                <a:lnTo>
                  <a:pt x="465" y="13"/>
                </a:lnTo>
                <a:lnTo>
                  <a:pt x="474" y="22"/>
                </a:lnTo>
                <a:lnTo>
                  <a:pt x="482" y="30"/>
                </a:lnTo>
                <a:lnTo>
                  <a:pt x="491" y="39"/>
                </a:lnTo>
                <a:lnTo>
                  <a:pt x="501" y="46"/>
                </a:lnTo>
                <a:lnTo>
                  <a:pt x="514" y="51"/>
                </a:lnTo>
                <a:lnTo>
                  <a:pt x="529" y="54"/>
                </a:lnTo>
                <a:lnTo>
                  <a:pt x="548" y="52"/>
                </a:lnTo>
                <a:lnTo>
                  <a:pt x="550" y="54"/>
                </a:lnTo>
                <a:lnTo>
                  <a:pt x="554" y="55"/>
                </a:lnTo>
                <a:lnTo>
                  <a:pt x="556" y="55"/>
                </a:lnTo>
                <a:lnTo>
                  <a:pt x="560" y="54"/>
                </a:lnTo>
                <a:lnTo>
                  <a:pt x="564" y="54"/>
                </a:lnTo>
                <a:lnTo>
                  <a:pt x="568" y="54"/>
                </a:lnTo>
                <a:lnTo>
                  <a:pt x="597" y="54"/>
                </a:lnTo>
                <a:lnTo>
                  <a:pt x="599" y="55"/>
                </a:lnTo>
                <a:lnTo>
                  <a:pt x="602" y="56"/>
                </a:lnTo>
                <a:lnTo>
                  <a:pt x="606" y="56"/>
                </a:lnTo>
                <a:lnTo>
                  <a:pt x="610" y="56"/>
                </a:lnTo>
                <a:lnTo>
                  <a:pt x="614" y="55"/>
                </a:lnTo>
                <a:lnTo>
                  <a:pt x="616" y="56"/>
                </a:lnTo>
                <a:lnTo>
                  <a:pt x="641" y="68"/>
                </a:lnTo>
                <a:lnTo>
                  <a:pt x="665" y="82"/>
                </a:lnTo>
                <a:lnTo>
                  <a:pt x="687" y="97"/>
                </a:lnTo>
                <a:lnTo>
                  <a:pt x="699" y="148"/>
                </a:lnTo>
                <a:lnTo>
                  <a:pt x="713" y="199"/>
                </a:lnTo>
                <a:lnTo>
                  <a:pt x="723" y="247"/>
                </a:lnTo>
                <a:lnTo>
                  <a:pt x="680" y="277"/>
                </a:lnTo>
                <a:lnTo>
                  <a:pt x="641" y="314"/>
                </a:lnTo>
                <a:lnTo>
                  <a:pt x="602" y="353"/>
                </a:lnTo>
                <a:lnTo>
                  <a:pt x="564" y="395"/>
                </a:lnTo>
                <a:lnTo>
                  <a:pt x="526" y="434"/>
                </a:lnTo>
                <a:lnTo>
                  <a:pt x="487" y="470"/>
                </a:lnTo>
                <a:lnTo>
                  <a:pt x="448" y="507"/>
                </a:lnTo>
                <a:lnTo>
                  <a:pt x="435" y="520"/>
                </a:lnTo>
                <a:lnTo>
                  <a:pt x="423" y="532"/>
                </a:lnTo>
                <a:lnTo>
                  <a:pt x="410" y="540"/>
                </a:lnTo>
                <a:lnTo>
                  <a:pt x="396" y="546"/>
                </a:lnTo>
                <a:lnTo>
                  <a:pt x="376" y="550"/>
                </a:lnTo>
                <a:lnTo>
                  <a:pt x="353" y="551"/>
                </a:lnTo>
                <a:lnTo>
                  <a:pt x="325" y="553"/>
                </a:lnTo>
                <a:lnTo>
                  <a:pt x="296" y="553"/>
                </a:lnTo>
                <a:lnTo>
                  <a:pt x="269" y="551"/>
                </a:lnTo>
                <a:lnTo>
                  <a:pt x="244" y="549"/>
                </a:lnTo>
                <a:lnTo>
                  <a:pt x="226" y="544"/>
                </a:lnTo>
                <a:lnTo>
                  <a:pt x="212" y="536"/>
                </a:lnTo>
                <a:lnTo>
                  <a:pt x="200" y="523"/>
                </a:lnTo>
                <a:lnTo>
                  <a:pt x="188" y="510"/>
                </a:lnTo>
                <a:lnTo>
                  <a:pt x="176" y="497"/>
                </a:lnTo>
                <a:lnTo>
                  <a:pt x="154" y="469"/>
                </a:lnTo>
                <a:lnTo>
                  <a:pt x="132" y="444"/>
                </a:lnTo>
                <a:lnTo>
                  <a:pt x="125" y="434"/>
                </a:lnTo>
                <a:lnTo>
                  <a:pt x="116" y="425"/>
                </a:lnTo>
                <a:lnTo>
                  <a:pt x="106" y="416"/>
                </a:lnTo>
                <a:lnTo>
                  <a:pt x="102" y="414"/>
                </a:lnTo>
                <a:lnTo>
                  <a:pt x="99" y="412"/>
                </a:lnTo>
                <a:lnTo>
                  <a:pt x="97" y="409"/>
                </a:lnTo>
                <a:lnTo>
                  <a:pt x="94" y="406"/>
                </a:lnTo>
                <a:lnTo>
                  <a:pt x="91" y="403"/>
                </a:lnTo>
                <a:lnTo>
                  <a:pt x="70" y="382"/>
                </a:lnTo>
                <a:lnTo>
                  <a:pt x="61" y="371"/>
                </a:lnTo>
                <a:lnTo>
                  <a:pt x="51" y="362"/>
                </a:lnTo>
                <a:lnTo>
                  <a:pt x="25" y="335"/>
                </a:lnTo>
                <a:lnTo>
                  <a:pt x="0" y="306"/>
                </a:lnTo>
                <a:lnTo>
                  <a:pt x="29" y="280"/>
                </a:lnTo>
                <a:lnTo>
                  <a:pt x="56" y="252"/>
                </a:lnTo>
                <a:lnTo>
                  <a:pt x="84" y="224"/>
                </a:lnTo>
                <a:lnTo>
                  <a:pt x="111" y="195"/>
                </a:lnTo>
                <a:lnTo>
                  <a:pt x="134" y="163"/>
                </a:lnTo>
                <a:lnTo>
                  <a:pt x="157" y="131"/>
                </a:lnTo>
                <a:lnTo>
                  <a:pt x="176" y="94"/>
                </a:lnTo>
                <a:lnTo>
                  <a:pt x="192" y="55"/>
                </a:lnTo>
                <a:lnTo>
                  <a:pt x="205" y="12"/>
                </a:lnTo>
                <a:lnTo>
                  <a:pt x="248" y="8"/>
                </a:lnTo>
                <a:lnTo>
                  <a:pt x="292" y="4"/>
                </a:lnTo>
                <a:lnTo>
                  <a:pt x="337" y="1"/>
                </a:lnTo>
                <a:lnTo>
                  <a:pt x="364" y="1"/>
                </a:lnTo>
                <a:lnTo>
                  <a:pt x="373" y="1"/>
                </a:lnTo>
                <a:lnTo>
                  <a:pt x="383" y="1"/>
                </a:lnTo>
                <a:lnTo>
                  <a:pt x="389" y="0"/>
                </a:lnTo>
                <a:lnTo>
                  <a:pt x="422" y="0"/>
                </a:lnTo>
                <a:lnTo>
                  <a:pt x="431" y="0"/>
                </a:lnTo>
                <a:lnTo>
                  <a:pt x="44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_044_카리브해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15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나눔바른고딕</vt:lpstr>
      <vt:lpstr>나눔바른고딕 UltraLight</vt:lpstr>
      <vt:lpstr>맑은 고딕</vt:lpstr>
      <vt:lpstr>Office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Saebyeol Yu</cp:lastModifiedBy>
  <cp:revision>109</cp:revision>
  <dcterms:created xsi:type="dcterms:W3CDTF">2015-01-21T11:35:38Z</dcterms:created>
  <dcterms:modified xsi:type="dcterms:W3CDTF">2015-10-07T11:42:04Z</dcterms:modified>
</cp:coreProperties>
</file>