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Slab" pitchFamily="2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djEdIWj/4AfUPei6Nt5wpGBbG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4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c4327dc2f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c4327dc2f7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9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8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8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6" name="Google Shape;16;p10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7" name="Google Shape;17;p10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10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11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11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12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1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14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14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16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16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naver.com/news/news_list.naver?mode=LSS2D&amp;section_id=101&amp;section_id2=258&amp;date=20230823&amp;page=1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4327dc2f7_1_5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100"/>
              <a:t>뉴스분석을 통한 주가 동향 예측 프로젝트</a:t>
            </a:r>
            <a:endParaRPr sz="4100"/>
          </a:p>
        </p:txBody>
      </p:sp>
      <p:sp>
        <p:nvSpPr>
          <p:cNvPr id="64" name="Google Shape;64;g2c4327dc2f7_1_5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200" dirty="0"/>
              <a:t>프로젝트 세미나</a:t>
            </a:r>
            <a:endParaRPr sz="7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200" dirty="0"/>
              <a:t>2024.03.18 11:00</a:t>
            </a:r>
            <a:endParaRPr lang="en-US" altLang="ko" sz="7200" dirty="0"/>
          </a:p>
          <a:p>
            <a:pPr marL="0" lvl="0" indent="0" algn="ctr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dirty="0"/>
              <a:t>문현정</a:t>
            </a:r>
            <a:endParaRPr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ko"/>
              <a:t>세미나 목적</a:t>
            </a:r>
            <a:endParaRPr/>
          </a:p>
        </p:txBody>
      </p:sp>
      <p:sp>
        <p:nvSpPr>
          <p:cNvPr id="70" name="Google Shape;70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한국어 자연어 처리 (NLP) 정보 공유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1- hour hands-on for all team members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세미나 &amp; 실습 환경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구글 코랩 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giveaways ( please down&amp;upload to your own colab drive)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 Seminar_nlp.ipynb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 nlp_sample.db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ko"/>
              <a:t>순서</a:t>
            </a:r>
            <a:endParaRPr/>
          </a:p>
        </p:txBody>
      </p:sp>
      <p:sp>
        <p:nvSpPr>
          <p:cNvPr id="76" name="Google Shape;76;p2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41238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데이터 수집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주가 데이터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뉴스데이터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데이터 가공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주가 데이터 레이블링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뉴스 데이터 자연어처리</a:t>
            </a:r>
            <a:endParaRPr/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konlpy 커스터마이징</a:t>
            </a:r>
            <a:endParaRPr/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뉴스 토큰화</a:t>
            </a:r>
            <a:endParaRPr/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단어사전 생성</a:t>
            </a:r>
            <a:endParaRPr/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뉴스 벡터화</a:t>
            </a:r>
            <a:endParaRPr/>
          </a:p>
        </p:txBody>
      </p:sp>
      <p:sp>
        <p:nvSpPr>
          <p:cNvPr id="77" name="Google Shape;77;p2"/>
          <p:cNvSpPr txBox="1">
            <a:spLocks noGrp="1"/>
          </p:cNvSpPr>
          <p:nvPr>
            <p:ph type="body" idx="1"/>
          </p:nvPr>
        </p:nvSpPr>
        <p:spPr>
          <a:xfrm>
            <a:off x="4632300" y="1489825"/>
            <a:ext cx="41238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ko"/>
              <a:t>데이터셋 생성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뉴스 + 주가 레이블 연결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ko"/>
              <a:t>예측 모델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LSTM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ko"/>
              <a:t>예측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예측 데이터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예측 모델 load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예측 실행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예측 결과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ko"/>
              <a:t>데이터 수집</a:t>
            </a:r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ko"/>
              <a:t>1.1 주가 데이터</a:t>
            </a:r>
            <a:endParaRPr/>
          </a:p>
          <a:p>
            <a:pPr marL="914400" lvl="1" indent="-309083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lphaLcPeriod"/>
            </a:pPr>
            <a:r>
              <a:rPr lang="ko" sz="1635"/>
              <a:t>OHLCV 분봉 데이터</a:t>
            </a:r>
            <a:endParaRPr sz="1635"/>
          </a:p>
          <a:p>
            <a:pPr marL="914400" lvl="1" indent="-30908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ko" sz="1635"/>
              <a:t>대신증권, 이베스트</a:t>
            </a:r>
            <a:endParaRPr sz="1635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ko"/>
              <a:t>1.2 뉴스 데이터</a:t>
            </a:r>
            <a:endParaRPr/>
          </a:p>
          <a:p>
            <a:pPr marL="914400" lvl="1" indent="-309083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lphaLcPeriod"/>
            </a:pPr>
            <a:r>
              <a:rPr lang="ko" sz="1635"/>
              <a:t>네이버 증권 - 실시간 속보</a:t>
            </a:r>
            <a:endParaRPr sz="1635"/>
          </a:p>
          <a:p>
            <a:pPr marL="914400" lvl="1" indent="-30908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ko" sz="1635" u="sng">
                <a:solidFill>
                  <a:schemeClr val="hlink"/>
                </a:solidFill>
                <a:hlinkClick r:id="rId3"/>
              </a:rPr>
              <a:t>https://finance.naver.com/news/news_list.naver?mode=LSS2D&amp;section_id=101&amp;section_id2=258&amp;date=20230823&amp;page=13</a:t>
            </a:r>
            <a:endParaRPr sz="1635"/>
          </a:p>
          <a:p>
            <a:pPr marL="914400" lvl="1" indent="-30908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ko" sz="1635"/>
              <a:t>beautifulsoup </a:t>
            </a:r>
            <a:endParaRPr sz="1635"/>
          </a:p>
          <a:p>
            <a:pPr marL="457200" lvl="0" indent="-317182" algn="l" rtl="0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  <a:buSzPct val="100000"/>
              <a:buChar char="❖"/>
            </a:pPr>
            <a:r>
              <a:rPr lang="ko"/>
              <a:t>모든 데이터는 DB에 저장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ko"/>
              <a:t>2. 데이터 가공</a:t>
            </a:r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2.1 주가데이터 레이블링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분당 변동률 기반 상승U/보합H/하락D 레이블링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/>
              <a:t>2.2 뉴스 데이터 자연어 처리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konlpy 커스터마이징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뉴스 토큰화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단어사전 생성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뉴스 벡터화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ko"/>
              <a:t>3. 데이터 셋 생성</a:t>
            </a:r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ko" sz="1595"/>
              <a:t>3.1 뉴스 + 주가 데이터 연결</a:t>
            </a:r>
            <a:endParaRPr sz="1595"/>
          </a:p>
          <a:p>
            <a:pPr marL="914400" lvl="1" indent="-310197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1285"/>
              <a:buAutoNum type="alphaLcPeriod"/>
            </a:pPr>
            <a:r>
              <a:rPr lang="ko" sz="1285"/>
              <a:t>뉴스 데이터 </a:t>
            </a:r>
            <a:endParaRPr sz="1285"/>
          </a:p>
          <a:p>
            <a:pPr marL="1371600" lvl="2" indent="-31019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85"/>
              <a:buAutoNum type="romanLcPeriod"/>
            </a:pPr>
            <a:r>
              <a:rPr lang="ko" sz="1285"/>
              <a:t>매일, 365일</a:t>
            </a:r>
            <a:endParaRPr sz="1285"/>
          </a:p>
          <a:p>
            <a:pPr marL="1371600" lvl="2" indent="-31019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85"/>
              <a:buAutoNum type="romanLcPeriod"/>
            </a:pPr>
            <a:r>
              <a:rPr lang="ko" sz="1285"/>
              <a:t>24시간, 00:00~23:59</a:t>
            </a:r>
            <a:endParaRPr sz="1285"/>
          </a:p>
          <a:p>
            <a:pPr marL="1371600" lvl="2" indent="-31019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85"/>
              <a:buAutoNum type="romanLcPeriod"/>
            </a:pPr>
            <a:r>
              <a:rPr lang="ko" sz="1285"/>
              <a:t>시간 불규칙</a:t>
            </a:r>
            <a:endParaRPr sz="1285"/>
          </a:p>
          <a:p>
            <a:pPr marL="1371600" lvl="2" indent="-31019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85"/>
              <a:buAutoNum type="romanLcPeriod"/>
            </a:pPr>
            <a:r>
              <a:rPr lang="ko" sz="1285"/>
              <a:t>뉴스 건수 불규칙 =&gt; 분단위 flatten 하기</a:t>
            </a:r>
            <a:endParaRPr sz="1285"/>
          </a:p>
          <a:p>
            <a:pPr marL="914400" lvl="1" indent="-310197" algn="l" rtl="0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SzPts val="1285"/>
              <a:buAutoNum type="alphaLcPeriod"/>
            </a:pPr>
            <a:r>
              <a:rPr lang="ko" sz="1285"/>
              <a:t>주가 분봉 데이터</a:t>
            </a:r>
            <a:endParaRPr sz="1285"/>
          </a:p>
          <a:p>
            <a:pPr marL="1371600" lvl="2" indent="-31019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85"/>
              <a:buAutoNum type="romanLcPeriod"/>
            </a:pPr>
            <a:r>
              <a:rPr lang="ko" sz="1285"/>
              <a:t>영업일</a:t>
            </a:r>
            <a:endParaRPr sz="1285"/>
          </a:p>
          <a:p>
            <a:pPr marL="1371600" lvl="2" indent="-31019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85"/>
              <a:buAutoNum type="romanLcPeriod"/>
            </a:pPr>
            <a:r>
              <a:rPr lang="ko" sz="1285"/>
              <a:t>09:00~15:30</a:t>
            </a:r>
            <a:endParaRPr sz="1285"/>
          </a:p>
          <a:p>
            <a:pPr marL="1371600" lvl="2" indent="-31019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85"/>
              <a:buAutoNum type="romanLcPeriod"/>
            </a:pPr>
            <a:r>
              <a:rPr lang="ko" sz="1285"/>
              <a:t>시간 불규칙 =&gt; 개장시간동안 무조건 1분 단위 행 만들어서  넣기</a:t>
            </a:r>
            <a:br>
              <a:rPr lang="ko" sz="1285"/>
            </a:br>
            <a:r>
              <a:rPr lang="ko" sz="1285"/>
              <a:t>		   (값이 있으면 넣고 , 없으면 NaN)</a:t>
            </a:r>
            <a:endParaRPr sz="128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ko"/>
              <a:t>4. 예측 모델</a:t>
            </a:r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예제 기본 모델 : LSTM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/>
              <a:t>4.1 데이터셋 로딩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/>
              <a:t>4.2 모델 생성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/>
              <a:t>4.3 모델 컴파일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/>
              <a:t>4.4 모델 핏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ko"/>
              <a:t>4.5 모델 테스트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ko"/>
              <a:t>5. 예측</a:t>
            </a:r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5.1 예측 데이터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/>
              <a:t>5.2  예측 실행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ko"/>
              <a:t>5.3 예측 결과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화면 슬라이드 쇼(16:9)</PresentationFormat>
  <Paragraphs>72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Roboto</vt:lpstr>
      <vt:lpstr>Roboto Slab</vt:lpstr>
      <vt:lpstr>Marina</vt:lpstr>
      <vt:lpstr>뉴스분석을 통한 주가 동향 예측 프로젝트</vt:lpstr>
      <vt:lpstr>세미나 목적</vt:lpstr>
      <vt:lpstr>순서</vt:lpstr>
      <vt:lpstr>데이터 수집</vt:lpstr>
      <vt:lpstr>2. 데이터 가공</vt:lpstr>
      <vt:lpstr>3. 데이터 셋 생성</vt:lpstr>
      <vt:lpstr>4. 예측 모델</vt:lpstr>
      <vt:lpstr>5. 예측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뉴스분석을 통한 주가 동향 예측 프로젝트</dc:title>
  <cp:lastModifiedBy>H Moon</cp:lastModifiedBy>
  <cp:revision>1</cp:revision>
  <dcterms:modified xsi:type="dcterms:W3CDTF">2024-03-19T06:00:25Z</dcterms:modified>
</cp:coreProperties>
</file>