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4"/>
  </p:normalViewPr>
  <p:slideViewPr>
    <p:cSldViewPr snapToGrid="0" snapToObjects="1">
      <p:cViewPr varScale="1">
        <p:scale>
          <a:sx n="46" d="100"/>
          <a:sy n="46" d="100"/>
        </p:scale>
        <p:origin x="200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7D305-3A4C-4F25-B024-688CEEEA232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E1995A-71CF-419B-98C7-78C24E26ED01}">
      <dgm:prSet/>
      <dgm:spPr/>
      <dgm:t>
        <a:bodyPr/>
        <a:lstStyle/>
        <a:p>
          <a:r>
            <a:rPr kumimoji="1" lang="en-US"/>
            <a:t>Feature </a:t>
          </a:r>
          <a:r>
            <a:rPr kumimoji="1" lang="ko-KR"/>
            <a:t>설명</a:t>
          </a:r>
          <a:endParaRPr lang="en-US"/>
        </a:p>
      </dgm:t>
    </dgm:pt>
    <dgm:pt modelId="{2D6B54A2-AD45-4DEF-BD75-035B4E41C3BF}" type="parTrans" cxnId="{BB974F6F-C2BB-4F6F-8BF5-19789DBBADBF}">
      <dgm:prSet/>
      <dgm:spPr/>
      <dgm:t>
        <a:bodyPr/>
        <a:lstStyle/>
        <a:p>
          <a:endParaRPr lang="en-US"/>
        </a:p>
      </dgm:t>
    </dgm:pt>
    <dgm:pt modelId="{451315EF-4435-4106-9463-E88ED752881C}" type="sibTrans" cxnId="{BB974F6F-C2BB-4F6F-8BF5-19789DBBADB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DCAA286-211C-4F3A-A522-1626B8F2765E}">
      <dgm:prSet/>
      <dgm:spPr/>
      <dgm:t>
        <a:bodyPr/>
        <a:lstStyle/>
        <a:p>
          <a:r>
            <a:rPr lang="en-US" dirty="0"/>
            <a:t>Scaling</a:t>
          </a:r>
        </a:p>
        <a:p>
          <a:endParaRPr lang="en-US" dirty="0"/>
        </a:p>
      </dgm:t>
    </dgm:pt>
    <dgm:pt modelId="{7C44D073-4439-4481-927A-CA2E2CC3DA9E}" type="parTrans" cxnId="{B2F15EE2-E1EE-4F4A-8B98-A0D15F4E1635}">
      <dgm:prSet/>
      <dgm:spPr/>
      <dgm:t>
        <a:bodyPr/>
        <a:lstStyle/>
        <a:p>
          <a:endParaRPr lang="en-US"/>
        </a:p>
      </dgm:t>
    </dgm:pt>
    <dgm:pt modelId="{E44832C8-BBB3-4D25-984A-8A0DC4C9E428}" type="sibTrans" cxnId="{B2F15EE2-E1EE-4F4A-8B98-A0D15F4E163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D5063B6-AFE6-4D12-97C1-2BF3177C037E}">
      <dgm:prSet/>
      <dgm:spPr/>
      <dgm:t>
        <a:bodyPr/>
        <a:lstStyle/>
        <a:p>
          <a:r>
            <a:rPr kumimoji="1" lang="en-US"/>
            <a:t>One-hot encoding</a:t>
          </a:r>
          <a:endParaRPr lang="en-US"/>
        </a:p>
      </dgm:t>
    </dgm:pt>
    <dgm:pt modelId="{C268722B-1E72-4058-B647-CCF018E3F9C4}" type="parTrans" cxnId="{59FE7DA5-7050-45EB-B416-23C0C9D04998}">
      <dgm:prSet/>
      <dgm:spPr/>
      <dgm:t>
        <a:bodyPr/>
        <a:lstStyle/>
        <a:p>
          <a:endParaRPr lang="en-US"/>
        </a:p>
      </dgm:t>
    </dgm:pt>
    <dgm:pt modelId="{7D67ED1B-F36E-4F0D-B275-B26D3D3E85A6}" type="sibTrans" cxnId="{59FE7DA5-7050-45EB-B416-23C0C9D0499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38AA1CA-2BC9-4D6B-A4DF-556095963F1C}">
      <dgm:prSet/>
      <dgm:spPr/>
      <dgm:t>
        <a:bodyPr/>
        <a:lstStyle/>
        <a:p>
          <a:r>
            <a:rPr kumimoji="1" lang="en-US"/>
            <a:t>W2V</a:t>
          </a:r>
          <a:endParaRPr lang="en-US"/>
        </a:p>
      </dgm:t>
    </dgm:pt>
    <dgm:pt modelId="{AEED8E4C-11D0-4563-ADE4-B80739BE9280}" type="parTrans" cxnId="{F7198CE0-0FD5-47D4-8697-F1DCBAB1C695}">
      <dgm:prSet/>
      <dgm:spPr/>
      <dgm:t>
        <a:bodyPr/>
        <a:lstStyle/>
        <a:p>
          <a:endParaRPr lang="en-US"/>
        </a:p>
      </dgm:t>
    </dgm:pt>
    <dgm:pt modelId="{A6F307FD-65C1-4A4C-B4FE-3A1E0082BAF2}" type="sibTrans" cxnId="{F7198CE0-0FD5-47D4-8697-F1DCBAB1C695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720D7A07-0CA2-46C4-9158-1DE8B0F57241}">
      <dgm:prSet/>
      <dgm:spPr/>
      <dgm:t>
        <a:bodyPr/>
        <a:lstStyle/>
        <a:p>
          <a:r>
            <a:rPr kumimoji="1" lang="en-US" dirty="0"/>
            <a:t>Feature </a:t>
          </a:r>
          <a:r>
            <a:rPr kumimoji="1" lang="en-US" dirty="0" err="1"/>
            <a:t>Seletion</a:t>
          </a:r>
          <a:endParaRPr lang="en-US" dirty="0"/>
        </a:p>
      </dgm:t>
    </dgm:pt>
    <dgm:pt modelId="{F8629063-9151-4CA5-A038-82723F880B58}" type="parTrans" cxnId="{158C2A6B-9338-4F91-A316-E6A3B6DABD79}">
      <dgm:prSet/>
      <dgm:spPr/>
      <dgm:t>
        <a:bodyPr/>
        <a:lstStyle/>
        <a:p>
          <a:endParaRPr lang="en-US"/>
        </a:p>
      </dgm:t>
    </dgm:pt>
    <dgm:pt modelId="{69F51263-601C-46E7-B720-50F9135E6033}" type="sibTrans" cxnId="{158C2A6B-9338-4F91-A316-E6A3B6DABD79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B39F53D1-E3A9-455A-84A8-6330A2DF0E88}">
      <dgm:prSet/>
      <dgm:spPr/>
      <dgm:t>
        <a:bodyPr/>
        <a:lstStyle/>
        <a:p>
          <a:r>
            <a:rPr kumimoji="1" lang="ko-KR"/>
            <a:t>모델링</a:t>
          </a:r>
          <a:endParaRPr lang="en-US"/>
        </a:p>
      </dgm:t>
    </dgm:pt>
    <dgm:pt modelId="{DB8296E1-3F1B-4294-A96B-EECD199662B0}" type="parTrans" cxnId="{F944EF62-DF29-4DC1-9AFD-E7ED5FB6DFB7}">
      <dgm:prSet/>
      <dgm:spPr/>
      <dgm:t>
        <a:bodyPr/>
        <a:lstStyle/>
        <a:p>
          <a:endParaRPr lang="en-US"/>
        </a:p>
      </dgm:t>
    </dgm:pt>
    <dgm:pt modelId="{48A66F64-A19E-4592-B628-5F2D21053301}" type="sibTrans" cxnId="{F944EF62-DF29-4DC1-9AFD-E7ED5FB6DFB7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08E7E9C5-691A-4EFF-BFC9-319101A31896}">
      <dgm:prSet/>
      <dgm:spPr/>
      <dgm:t>
        <a:bodyPr/>
        <a:lstStyle/>
        <a:p>
          <a:r>
            <a:rPr kumimoji="1" lang="ko-KR"/>
            <a:t>하이퍼파라미터 튜닝</a:t>
          </a:r>
          <a:endParaRPr lang="en-US"/>
        </a:p>
      </dgm:t>
    </dgm:pt>
    <dgm:pt modelId="{4AC588E8-BD9A-4BBB-BD1B-7BBBDCAD5BE3}" type="parTrans" cxnId="{5514480E-57B7-43DF-AB9E-87B320DFB0F0}">
      <dgm:prSet/>
      <dgm:spPr/>
      <dgm:t>
        <a:bodyPr/>
        <a:lstStyle/>
        <a:p>
          <a:endParaRPr lang="en-US"/>
        </a:p>
      </dgm:t>
    </dgm:pt>
    <dgm:pt modelId="{CAD2E4D0-D879-4C4F-B6C8-9328EC1D6953}" type="sibTrans" cxnId="{5514480E-57B7-43DF-AB9E-87B320DFB0F0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B6ED0B21-82F6-4802-90B3-BCE27E872D47}">
      <dgm:prSet/>
      <dgm:spPr/>
      <dgm:t>
        <a:bodyPr/>
        <a:lstStyle/>
        <a:p>
          <a:r>
            <a:rPr kumimoji="1" lang="en-US"/>
            <a:t>Predict</a:t>
          </a:r>
          <a:endParaRPr lang="en-US"/>
        </a:p>
      </dgm:t>
    </dgm:pt>
    <dgm:pt modelId="{10BD0941-DCD2-48A2-85FC-8200EE8B62FF}" type="parTrans" cxnId="{517F3BBA-A3B7-46BE-AF7A-91ED36300DB7}">
      <dgm:prSet/>
      <dgm:spPr/>
      <dgm:t>
        <a:bodyPr/>
        <a:lstStyle/>
        <a:p>
          <a:endParaRPr lang="en-US"/>
        </a:p>
      </dgm:t>
    </dgm:pt>
    <dgm:pt modelId="{D105730C-EA44-4CD6-AC5E-4FD09EEBC44B}" type="sibTrans" cxnId="{517F3BBA-A3B7-46BE-AF7A-91ED36300DB7}">
      <dgm:prSet phldrT="08" phldr="0"/>
      <dgm:spPr/>
      <dgm:t>
        <a:bodyPr/>
        <a:lstStyle/>
        <a:p>
          <a:r>
            <a:rPr lang="en-US"/>
            <a:t>08</a:t>
          </a:r>
        </a:p>
      </dgm:t>
    </dgm:pt>
    <dgm:pt modelId="{D743216F-83F1-DC47-9268-703A6AA37F4C}" type="pres">
      <dgm:prSet presAssocID="{5157D305-3A4C-4F25-B024-688CEEEA232E}" presName="Name0" presStyleCnt="0">
        <dgm:presLayoutVars>
          <dgm:animLvl val="lvl"/>
          <dgm:resizeHandles val="exact"/>
        </dgm:presLayoutVars>
      </dgm:prSet>
      <dgm:spPr/>
    </dgm:pt>
    <dgm:pt modelId="{4C9CAE4A-7C63-D843-80C8-CCD05CEE57A0}" type="pres">
      <dgm:prSet presAssocID="{D9E1995A-71CF-419B-98C7-78C24E26ED01}" presName="compositeNode" presStyleCnt="0">
        <dgm:presLayoutVars>
          <dgm:bulletEnabled val="1"/>
        </dgm:presLayoutVars>
      </dgm:prSet>
      <dgm:spPr/>
    </dgm:pt>
    <dgm:pt modelId="{DDB24258-119C-2743-9EF9-5053E86C321F}" type="pres">
      <dgm:prSet presAssocID="{D9E1995A-71CF-419B-98C7-78C24E26ED01}" presName="bgRect" presStyleLbl="alignNode1" presStyleIdx="0" presStyleCnt="8"/>
      <dgm:spPr/>
    </dgm:pt>
    <dgm:pt modelId="{7F330892-186A-774D-B0D2-DA320F1AE9A4}" type="pres">
      <dgm:prSet presAssocID="{451315EF-4435-4106-9463-E88ED752881C}" presName="sibTransNodeRect" presStyleLbl="alignNode1" presStyleIdx="0" presStyleCnt="8">
        <dgm:presLayoutVars>
          <dgm:chMax val="0"/>
          <dgm:bulletEnabled val="1"/>
        </dgm:presLayoutVars>
      </dgm:prSet>
      <dgm:spPr/>
    </dgm:pt>
    <dgm:pt modelId="{F0A2EAF4-99D4-D242-899E-0B9CEFEDB167}" type="pres">
      <dgm:prSet presAssocID="{D9E1995A-71CF-419B-98C7-78C24E26ED01}" presName="nodeRect" presStyleLbl="alignNode1" presStyleIdx="0" presStyleCnt="8">
        <dgm:presLayoutVars>
          <dgm:bulletEnabled val="1"/>
        </dgm:presLayoutVars>
      </dgm:prSet>
      <dgm:spPr/>
    </dgm:pt>
    <dgm:pt modelId="{84AE4F88-FF82-E146-8572-4B28EB439934}" type="pres">
      <dgm:prSet presAssocID="{451315EF-4435-4106-9463-E88ED752881C}" presName="sibTrans" presStyleCnt="0"/>
      <dgm:spPr/>
    </dgm:pt>
    <dgm:pt modelId="{FE4A6FFD-888F-A846-9757-E7905B5D71D5}" type="pres">
      <dgm:prSet presAssocID="{0DCAA286-211C-4F3A-A522-1626B8F2765E}" presName="compositeNode" presStyleCnt="0">
        <dgm:presLayoutVars>
          <dgm:bulletEnabled val="1"/>
        </dgm:presLayoutVars>
      </dgm:prSet>
      <dgm:spPr/>
    </dgm:pt>
    <dgm:pt modelId="{C7DC34A2-AB99-7547-8532-AB64D01DD46D}" type="pres">
      <dgm:prSet presAssocID="{0DCAA286-211C-4F3A-A522-1626B8F2765E}" presName="bgRect" presStyleLbl="alignNode1" presStyleIdx="1" presStyleCnt="8"/>
      <dgm:spPr/>
    </dgm:pt>
    <dgm:pt modelId="{CAB13183-F3A2-2046-B215-25DAF02AC9F6}" type="pres">
      <dgm:prSet presAssocID="{E44832C8-BBB3-4D25-984A-8A0DC4C9E428}" presName="sibTransNodeRect" presStyleLbl="alignNode1" presStyleIdx="1" presStyleCnt="8">
        <dgm:presLayoutVars>
          <dgm:chMax val="0"/>
          <dgm:bulletEnabled val="1"/>
        </dgm:presLayoutVars>
      </dgm:prSet>
      <dgm:spPr/>
    </dgm:pt>
    <dgm:pt modelId="{8C58D4F0-9B6B-634A-BF69-C19575BE2670}" type="pres">
      <dgm:prSet presAssocID="{0DCAA286-211C-4F3A-A522-1626B8F2765E}" presName="nodeRect" presStyleLbl="alignNode1" presStyleIdx="1" presStyleCnt="8">
        <dgm:presLayoutVars>
          <dgm:bulletEnabled val="1"/>
        </dgm:presLayoutVars>
      </dgm:prSet>
      <dgm:spPr/>
    </dgm:pt>
    <dgm:pt modelId="{172797EE-B0BB-C94A-9E02-A66A22B2D00C}" type="pres">
      <dgm:prSet presAssocID="{E44832C8-BBB3-4D25-984A-8A0DC4C9E428}" presName="sibTrans" presStyleCnt="0"/>
      <dgm:spPr/>
    </dgm:pt>
    <dgm:pt modelId="{037D28BE-DDA6-DA42-92E1-9AC152F458E3}" type="pres">
      <dgm:prSet presAssocID="{CD5063B6-AFE6-4D12-97C1-2BF3177C037E}" presName="compositeNode" presStyleCnt="0">
        <dgm:presLayoutVars>
          <dgm:bulletEnabled val="1"/>
        </dgm:presLayoutVars>
      </dgm:prSet>
      <dgm:spPr/>
    </dgm:pt>
    <dgm:pt modelId="{17B8F8E9-BE07-B641-B7E7-2B9C60CD8224}" type="pres">
      <dgm:prSet presAssocID="{CD5063B6-AFE6-4D12-97C1-2BF3177C037E}" presName="bgRect" presStyleLbl="alignNode1" presStyleIdx="2" presStyleCnt="8"/>
      <dgm:spPr/>
    </dgm:pt>
    <dgm:pt modelId="{D3F303D0-C004-484C-BC05-3B380BCCBF11}" type="pres">
      <dgm:prSet presAssocID="{7D67ED1B-F36E-4F0D-B275-B26D3D3E85A6}" presName="sibTransNodeRect" presStyleLbl="alignNode1" presStyleIdx="2" presStyleCnt="8">
        <dgm:presLayoutVars>
          <dgm:chMax val="0"/>
          <dgm:bulletEnabled val="1"/>
        </dgm:presLayoutVars>
      </dgm:prSet>
      <dgm:spPr/>
    </dgm:pt>
    <dgm:pt modelId="{376454EB-EAFD-8940-AD30-2D777D0D801B}" type="pres">
      <dgm:prSet presAssocID="{CD5063B6-AFE6-4D12-97C1-2BF3177C037E}" presName="nodeRect" presStyleLbl="alignNode1" presStyleIdx="2" presStyleCnt="8">
        <dgm:presLayoutVars>
          <dgm:bulletEnabled val="1"/>
        </dgm:presLayoutVars>
      </dgm:prSet>
      <dgm:spPr/>
    </dgm:pt>
    <dgm:pt modelId="{3A606582-C42E-9E4F-A6FE-E405BED78BAF}" type="pres">
      <dgm:prSet presAssocID="{7D67ED1B-F36E-4F0D-B275-B26D3D3E85A6}" presName="sibTrans" presStyleCnt="0"/>
      <dgm:spPr/>
    </dgm:pt>
    <dgm:pt modelId="{DCEA4F86-93BC-AC4E-89F1-04E46FB89225}" type="pres">
      <dgm:prSet presAssocID="{938AA1CA-2BC9-4D6B-A4DF-556095963F1C}" presName="compositeNode" presStyleCnt="0">
        <dgm:presLayoutVars>
          <dgm:bulletEnabled val="1"/>
        </dgm:presLayoutVars>
      </dgm:prSet>
      <dgm:spPr/>
    </dgm:pt>
    <dgm:pt modelId="{70EC7B8E-11CF-C34F-90DA-04D26A0E0212}" type="pres">
      <dgm:prSet presAssocID="{938AA1CA-2BC9-4D6B-A4DF-556095963F1C}" presName="bgRect" presStyleLbl="alignNode1" presStyleIdx="3" presStyleCnt="8"/>
      <dgm:spPr/>
    </dgm:pt>
    <dgm:pt modelId="{1261D00A-D336-5544-91B1-219D23B95E1D}" type="pres">
      <dgm:prSet presAssocID="{A6F307FD-65C1-4A4C-B4FE-3A1E0082BAF2}" presName="sibTransNodeRect" presStyleLbl="alignNode1" presStyleIdx="3" presStyleCnt="8">
        <dgm:presLayoutVars>
          <dgm:chMax val="0"/>
          <dgm:bulletEnabled val="1"/>
        </dgm:presLayoutVars>
      </dgm:prSet>
      <dgm:spPr/>
    </dgm:pt>
    <dgm:pt modelId="{3A1D46F5-FAA5-0E44-9089-C1410F5C7A77}" type="pres">
      <dgm:prSet presAssocID="{938AA1CA-2BC9-4D6B-A4DF-556095963F1C}" presName="nodeRect" presStyleLbl="alignNode1" presStyleIdx="3" presStyleCnt="8">
        <dgm:presLayoutVars>
          <dgm:bulletEnabled val="1"/>
        </dgm:presLayoutVars>
      </dgm:prSet>
      <dgm:spPr/>
    </dgm:pt>
    <dgm:pt modelId="{40F6A632-B9E9-E948-A3D8-DB6693F6A2CC}" type="pres">
      <dgm:prSet presAssocID="{A6F307FD-65C1-4A4C-B4FE-3A1E0082BAF2}" presName="sibTrans" presStyleCnt="0"/>
      <dgm:spPr/>
    </dgm:pt>
    <dgm:pt modelId="{11B3CE65-CEDA-D449-8F96-7BE0B265F2AB}" type="pres">
      <dgm:prSet presAssocID="{720D7A07-0CA2-46C4-9158-1DE8B0F57241}" presName="compositeNode" presStyleCnt="0">
        <dgm:presLayoutVars>
          <dgm:bulletEnabled val="1"/>
        </dgm:presLayoutVars>
      </dgm:prSet>
      <dgm:spPr/>
    </dgm:pt>
    <dgm:pt modelId="{B45D2A13-310B-FF45-BC41-12130807FD70}" type="pres">
      <dgm:prSet presAssocID="{720D7A07-0CA2-46C4-9158-1DE8B0F57241}" presName="bgRect" presStyleLbl="alignNode1" presStyleIdx="4" presStyleCnt="8"/>
      <dgm:spPr/>
    </dgm:pt>
    <dgm:pt modelId="{FDF8D546-5C76-5F47-A6A4-86EBF160881C}" type="pres">
      <dgm:prSet presAssocID="{69F51263-601C-46E7-B720-50F9135E6033}" presName="sibTransNodeRect" presStyleLbl="alignNode1" presStyleIdx="4" presStyleCnt="8">
        <dgm:presLayoutVars>
          <dgm:chMax val="0"/>
          <dgm:bulletEnabled val="1"/>
        </dgm:presLayoutVars>
      </dgm:prSet>
      <dgm:spPr/>
    </dgm:pt>
    <dgm:pt modelId="{11789575-62DA-2B4A-9418-0AF72F5FD6CF}" type="pres">
      <dgm:prSet presAssocID="{720D7A07-0CA2-46C4-9158-1DE8B0F57241}" presName="nodeRect" presStyleLbl="alignNode1" presStyleIdx="4" presStyleCnt="8">
        <dgm:presLayoutVars>
          <dgm:bulletEnabled val="1"/>
        </dgm:presLayoutVars>
      </dgm:prSet>
      <dgm:spPr/>
    </dgm:pt>
    <dgm:pt modelId="{13AB26ED-CB2B-AB4C-94DF-623E884082E5}" type="pres">
      <dgm:prSet presAssocID="{69F51263-601C-46E7-B720-50F9135E6033}" presName="sibTrans" presStyleCnt="0"/>
      <dgm:spPr/>
    </dgm:pt>
    <dgm:pt modelId="{E9EAE6DC-9EE5-B040-9F56-8DD5F2135337}" type="pres">
      <dgm:prSet presAssocID="{B39F53D1-E3A9-455A-84A8-6330A2DF0E88}" presName="compositeNode" presStyleCnt="0">
        <dgm:presLayoutVars>
          <dgm:bulletEnabled val="1"/>
        </dgm:presLayoutVars>
      </dgm:prSet>
      <dgm:spPr/>
    </dgm:pt>
    <dgm:pt modelId="{3906D966-B461-0347-91CA-3DF986CC0849}" type="pres">
      <dgm:prSet presAssocID="{B39F53D1-E3A9-455A-84A8-6330A2DF0E88}" presName="bgRect" presStyleLbl="alignNode1" presStyleIdx="5" presStyleCnt="8"/>
      <dgm:spPr/>
    </dgm:pt>
    <dgm:pt modelId="{A8AC433B-187C-B140-B4D0-4E204C4910FB}" type="pres">
      <dgm:prSet presAssocID="{48A66F64-A19E-4592-B628-5F2D21053301}" presName="sibTransNodeRect" presStyleLbl="alignNode1" presStyleIdx="5" presStyleCnt="8">
        <dgm:presLayoutVars>
          <dgm:chMax val="0"/>
          <dgm:bulletEnabled val="1"/>
        </dgm:presLayoutVars>
      </dgm:prSet>
      <dgm:spPr/>
    </dgm:pt>
    <dgm:pt modelId="{2C8706FA-823C-3545-BAC9-FFFE803470CC}" type="pres">
      <dgm:prSet presAssocID="{B39F53D1-E3A9-455A-84A8-6330A2DF0E88}" presName="nodeRect" presStyleLbl="alignNode1" presStyleIdx="5" presStyleCnt="8">
        <dgm:presLayoutVars>
          <dgm:bulletEnabled val="1"/>
        </dgm:presLayoutVars>
      </dgm:prSet>
      <dgm:spPr/>
    </dgm:pt>
    <dgm:pt modelId="{A6A2046B-151D-A941-9C50-E66EC9097DC9}" type="pres">
      <dgm:prSet presAssocID="{48A66F64-A19E-4592-B628-5F2D21053301}" presName="sibTrans" presStyleCnt="0"/>
      <dgm:spPr/>
    </dgm:pt>
    <dgm:pt modelId="{BAC3D15F-F58E-5249-B89D-48990458359A}" type="pres">
      <dgm:prSet presAssocID="{08E7E9C5-691A-4EFF-BFC9-319101A31896}" presName="compositeNode" presStyleCnt="0">
        <dgm:presLayoutVars>
          <dgm:bulletEnabled val="1"/>
        </dgm:presLayoutVars>
      </dgm:prSet>
      <dgm:spPr/>
    </dgm:pt>
    <dgm:pt modelId="{8BFDD6E5-02B8-9A48-A220-EBAB5588BDC6}" type="pres">
      <dgm:prSet presAssocID="{08E7E9C5-691A-4EFF-BFC9-319101A31896}" presName="bgRect" presStyleLbl="alignNode1" presStyleIdx="6" presStyleCnt="8"/>
      <dgm:spPr/>
    </dgm:pt>
    <dgm:pt modelId="{6B5DD5C0-5EBE-BA4E-851C-AEAEE21C3A9D}" type="pres">
      <dgm:prSet presAssocID="{CAD2E4D0-D879-4C4F-B6C8-9328EC1D6953}" presName="sibTransNodeRect" presStyleLbl="alignNode1" presStyleIdx="6" presStyleCnt="8">
        <dgm:presLayoutVars>
          <dgm:chMax val="0"/>
          <dgm:bulletEnabled val="1"/>
        </dgm:presLayoutVars>
      </dgm:prSet>
      <dgm:spPr/>
    </dgm:pt>
    <dgm:pt modelId="{37B8BE60-886F-A64E-A2EE-258124423FC3}" type="pres">
      <dgm:prSet presAssocID="{08E7E9C5-691A-4EFF-BFC9-319101A31896}" presName="nodeRect" presStyleLbl="alignNode1" presStyleIdx="6" presStyleCnt="8">
        <dgm:presLayoutVars>
          <dgm:bulletEnabled val="1"/>
        </dgm:presLayoutVars>
      </dgm:prSet>
      <dgm:spPr/>
    </dgm:pt>
    <dgm:pt modelId="{0EBACA86-3F6D-FD4A-9900-7F3CF98035CC}" type="pres">
      <dgm:prSet presAssocID="{CAD2E4D0-D879-4C4F-B6C8-9328EC1D6953}" presName="sibTrans" presStyleCnt="0"/>
      <dgm:spPr/>
    </dgm:pt>
    <dgm:pt modelId="{09054F8D-E6D4-C34F-BADD-F80F4644F961}" type="pres">
      <dgm:prSet presAssocID="{B6ED0B21-82F6-4802-90B3-BCE27E872D47}" presName="compositeNode" presStyleCnt="0">
        <dgm:presLayoutVars>
          <dgm:bulletEnabled val="1"/>
        </dgm:presLayoutVars>
      </dgm:prSet>
      <dgm:spPr/>
    </dgm:pt>
    <dgm:pt modelId="{91EC89EA-0248-BC47-B429-1ABE485CFD25}" type="pres">
      <dgm:prSet presAssocID="{B6ED0B21-82F6-4802-90B3-BCE27E872D47}" presName="bgRect" presStyleLbl="alignNode1" presStyleIdx="7" presStyleCnt="8"/>
      <dgm:spPr/>
    </dgm:pt>
    <dgm:pt modelId="{954B5E6F-A9DE-A849-96E1-C35BEBD91F16}" type="pres">
      <dgm:prSet presAssocID="{D105730C-EA44-4CD6-AC5E-4FD09EEBC44B}" presName="sibTransNodeRect" presStyleLbl="alignNode1" presStyleIdx="7" presStyleCnt="8">
        <dgm:presLayoutVars>
          <dgm:chMax val="0"/>
          <dgm:bulletEnabled val="1"/>
        </dgm:presLayoutVars>
      </dgm:prSet>
      <dgm:spPr/>
    </dgm:pt>
    <dgm:pt modelId="{24693901-79DF-1145-A3F0-CF0E27FE2C22}" type="pres">
      <dgm:prSet presAssocID="{B6ED0B21-82F6-4802-90B3-BCE27E872D47}" presName="nodeRect" presStyleLbl="alignNode1" presStyleIdx="7" presStyleCnt="8">
        <dgm:presLayoutVars>
          <dgm:bulletEnabled val="1"/>
        </dgm:presLayoutVars>
      </dgm:prSet>
      <dgm:spPr/>
    </dgm:pt>
  </dgm:ptLst>
  <dgm:cxnLst>
    <dgm:cxn modelId="{5514480E-57B7-43DF-AB9E-87B320DFB0F0}" srcId="{5157D305-3A4C-4F25-B024-688CEEEA232E}" destId="{08E7E9C5-691A-4EFF-BFC9-319101A31896}" srcOrd="6" destOrd="0" parTransId="{4AC588E8-BD9A-4BBB-BD1B-7BBBDCAD5BE3}" sibTransId="{CAD2E4D0-D879-4C4F-B6C8-9328EC1D6953}"/>
    <dgm:cxn modelId="{7B2B2914-2174-2E44-A8A2-453186BF7460}" type="presOf" srcId="{08E7E9C5-691A-4EFF-BFC9-319101A31896}" destId="{8BFDD6E5-02B8-9A48-A220-EBAB5588BDC6}" srcOrd="0" destOrd="0" presId="urn:microsoft.com/office/officeart/2016/7/layout/LinearBlockProcessNumbered"/>
    <dgm:cxn modelId="{1A3C5A16-C483-2D45-95D1-DD939AF5F24A}" type="presOf" srcId="{720D7A07-0CA2-46C4-9158-1DE8B0F57241}" destId="{11789575-62DA-2B4A-9418-0AF72F5FD6CF}" srcOrd="1" destOrd="0" presId="urn:microsoft.com/office/officeart/2016/7/layout/LinearBlockProcessNumbered"/>
    <dgm:cxn modelId="{6C707625-933E-4349-A97E-10D0CC1C342E}" type="presOf" srcId="{5157D305-3A4C-4F25-B024-688CEEEA232E}" destId="{D743216F-83F1-DC47-9268-703A6AA37F4C}" srcOrd="0" destOrd="0" presId="urn:microsoft.com/office/officeart/2016/7/layout/LinearBlockProcessNumbered"/>
    <dgm:cxn modelId="{2ACA2834-1CC4-4F47-ADC9-0DEFFFFC73E6}" type="presOf" srcId="{B6ED0B21-82F6-4802-90B3-BCE27E872D47}" destId="{91EC89EA-0248-BC47-B429-1ABE485CFD25}" srcOrd="0" destOrd="0" presId="urn:microsoft.com/office/officeart/2016/7/layout/LinearBlockProcessNumbered"/>
    <dgm:cxn modelId="{25141043-97EB-9A44-A2C8-3C5FD4DBC3D8}" type="presOf" srcId="{48A66F64-A19E-4592-B628-5F2D21053301}" destId="{A8AC433B-187C-B140-B4D0-4E204C4910FB}" srcOrd="0" destOrd="0" presId="urn:microsoft.com/office/officeart/2016/7/layout/LinearBlockProcessNumbered"/>
    <dgm:cxn modelId="{980C9745-4A15-4949-9343-EE0BDC62466C}" type="presOf" srcId="{938AA1CA-2BC9-4D6B-A4DF-556095963F1C}" destId="{3A1D46F5-FAA5-0E44-9089-C1410F5C7A77}" srcOrd="1" destOrd="0" presId="urn:microsoft.com/office/officeart/2016/7/layout/LinearBlockProcessNumbered"/>
    <dgm:cxn modelId="{0031CF4A-E293-8343-BDB3-F1D133EFE478}" type="presOf" srcId="{CAD2E4D0-D879-4C4F-B6C8-9328EC1D6953}" destId="{6B5DD5C0-5EBE-BA4E-851C-AEAEE21C3A9D}" srcOrd="0" destOrd="0" presId="urn:microsoft.com/office/officeart/2016/7/layout/LinearBlockProcessNumbered"/>
    <dgm:cxn modelId="{3612A55C-9350-174C-B3A6-E999A1604E9B}" type="presOf" srcId="{CD5063B6-AFE6-4D12-97C1-2BF3177C037E}" destId="{17B8F8E9-BE07-B641-B7E7-2B9C60CD8224}" srcOrd="0" destOrd="0" presId="urn:microsoft.com/office/officeart/2016/7/layout/LinearBlockProcessNumbered"/>
    <dgm:cxn modelId="{F944EF62-DF29-4DC1-9AFD-E7ED5FB6DFB7}" srcId="{5157D305-3A4C-4F25-B024-688CEEEA232E}" destId="{B39F53D1-E3A9-455A-84A8-6330A2DF0E88}" srcOrd="5" destOrd="0" parTransId="{DB8296E1-3F1B-4294-A96B-EECD199662B0}" sibTransId="{48A66F64-A19E-4592-B628-5F2D21053301}"/>
    <dgm:cxn modelId="{14F0E165-F184-D04F-998E-9BB641133224}" type="presOf" srcId="{D9E1995A-71CF-419B-98C7-78C24E26ED01}" destId="{DDB24258-119C-2743-9EF9-5053E86C321F}" srcOrd="0" destOrd="0" presId="urn:microsoft.com/office/officeart/2016/7/layout/LinearBlockProcessNumbered"/>
    <dgm:cxn modelId="{5E640F6B-27DF-394C-9AA9-9B508BB91617}" type="presOf" srcId="{A6F307FD-65C1-4A4C-B4FE-3A1E0082BAF2}" destId="{1261D00A-D336-5544-91B1-219D23B95E1D}" srcOrd="0" destOrd="0" presId="urn:microsoft.com/office/officeart/2016/7/layout/LinearBlockProcessNumbered"/>
    <dgm:cxn modelId="{158C2A6B-9338-4F91-A316-E6A3B6DABD79}" srcId="{5157D305-3A4C-4F25-B024-688CEEEA232E}" destId="{720D7A07-0CA2-46C4-9158-1DE8B0F57241}" srcOrd="4" destOrd="0" parTransId="{F8629063-9151-4CA5-A038-82723F880B58}" sibTransId="{69F51263-601C-46E7-B720-50F9135E6033}"/>
    <dgm:cxn modelId="{BB974F6F-C2BB-4F6F-8BF5-19789DBBADBF}" srcId="{5157D305-3A4C-4F25-B024-688CEEEA232E}" destId="{D9E1995A-71CF-419B-98C7-78C24E26ED01}" srcOrd="0" destOrd="0" parTransId="{2D6B54A2-AD45-4DEF-BD75-035B4E41C3BF}" sibTransId="{451315EF-4435-4106-9463-E88ED752881C}"/>
    <dgm:cxn modelId="{D2AB7674-0144-3C41-9F90-FEF3AE760196}" type="presOf" srcId="{720D7A07-0CA2-46C4-9158-1DE8B0F57241}" destId="{B45D2A13-310B-FF45-BC41-12130807FD70}" srcOrd="0" destOrd="0" presId="urn:microsoft.com/office/officeart/2016/7/layout/LinearBlockProcessNumbered"/>
    <dgm:cxn modelId="{BAFB8774-164F-DB45-9DED-73D37C219088}" type="presOf" srcId="{D9E1995A-71CF-419B-98C7-78C24E26ED01}" destId="{F0A2EAF4-99D4-D242-899E-0B9CEFEDB167}" srcOrd="1" destOrd="0" presId="urn:microsoft.com/office/officeart/2016/7/layout/LinearBlockProcessNumbered"/>
    <dgm:cxn modelId="{5F8FF37A-9284-6D4A-AF56-88B7041F4435}" type="presOf" srcId="{0DCAA286-211C-4F3A-A522-1626B8F2765E}" destId="{8C58D4F0-9B6B-634A-BF69-C19575BE2670}" srcOrd="1" destOrd="0" presId="urn:microsoft.com/office/officeart/2016/7/layout/LinearBlockProcessNumbered"/>
    <dgm:cxn modelId="{501DC781-27E4-504C-A2D5-459D4B01641F}" type="presOf" srcId="{0DCAA286-211C-4F3A-A522-1626B8F2765E}" destId="{C7DC34A2-AB99-7547-8532-AB64D01DD46D}" srcOrd="0" destOrd="0" presId="urn:microsoft.com/office/officeart/2016/7/layout/LinearBlockProcessNumbered"/>
    <dgm:cxn modelId="{D943188D-E7E4-744C-B199-3C95579E6B35}" type="presOf" srcId="{E44832C8-BBB3-4D25-984A-8A0DC4C9E428}" destId="{CAB13183-F3A2-2046-B215-25DAF02AC9F6}" srcOrd="0" destOrd="0" presId="urn:microsoft.com/office/officeart/2016/7/layout/LinearBlockProcessNumbered"/>
    <dgm:cxn modelId="{BF29C194-DD69-E144-BE68-07409354A361}" type="presOf" srcId="{938AA1CA-2BC9-4D6B-A4DF-556095963F1C}" destId="{70EC7B8E-11CF-C34F-90DA-04D26A0E0212}" srcOrd="0" destOrd="0" presId="urn:microsoft.com/office/officeart/2016/7/layout/LinearBlockProcessNumbered"/>
    <dgm:cxn modelId="{59FE7DA5-7050-45EB-B416-23C0C9D04998}" srcId="{5157D305-3A4C-4F25-B024-688CEEEA232E}" destId="{CD5063B6-AFE6-4D12-97C1-2BF3177C037E}" srcOrd="2" destOrd="0" parTransId="{C268722B-1E72-4058-B647-CCF018E3F9C4}" sibTransId="{7D67ED1B-F36E-4F0D-B275-B26D3D3E85A6}"/>
    <dgm:cxn modelId="{27BD5CA8-1CF9-DE48-BA39-B514CA637DD2}" type="presOf" srcId="{D105730C-EA44-4CD6-AC5E-4FD09EEBC44B}" destId="{954B5E6F-A9DE-A849-96E1-C35BEBD91F16}" srcOrd="0" destOrd="0" presId="urn:microsoft.com/office/officeart/2016/7/layout/LinearBlockProcessNumbered"/>
    <dgm:cxn modelId="{ED2DFCAB-3A19-0D4B-B1A3-F030C36F62AA}" type="presOf" srcId="{B39F53D1-E3A9-455A-84A8-6330A2DF0E88}" destId="{2C8706FA-823C-3545-BAC9-FFFE803470CC}" srcOrd="1" destOrd="0" presId="urn:microsoft.com/office/officeart/2016/7/layout/LinearBlockProcessNumbered"/>
    <dgm:cxn modelId="{517F3BBA-A3B7-46BE-AF7A-91ED36300DB7}" srcId="{5157D305-3A4C-4F25-B024-688CEEEA232E}" destId="{B6ED0B21-82F6-4802-90B3-BCE27E872D47}" srcOrd="7" destOrd="0" parTransId="{10BD0941-DCD2-48A2-85FC-8200EE8B62FF}" sibTransId="{D105730C-EA44-4CD6-AC5E-4FD09EEBC44B}"/>
    <dgm:cxn modelId="{C6662BCE-261B-8644-B145-4B891DCD55E0}" type="presOf" srcId="{7D67ED1B-F36E-4F0D-B275-B26D3D3E85A6}" destId="{D3F303D0-C004-484C-BC05-3B380BCCBF11}" srcOrd="0" destOrd="0" presId="urn:microsoft.com/office/officeart/2016/7/layout/LinearBlockProcessNumbered"/>
    <dgm:cxn modelId="{81F26BDB-6DF9-CF48-9051-6FB5395EF575}" type="presOf" srcId="{CD5063B6-AFE6-4D12-97C1-2BF3177C037E}" destId="{376454EB-EAFD-8940-AD30-2D777D0D801B}" srcOrd="1" destOrd="0" presId="urn:microsoft.com/office/officeart/2016/7/layout/LinearBlockProcessNumbered"/>
    <dgm:cxn modelId="{0912F0DD-B62D-5E4A-B3A8-7CC1F82A4BF5}" type="presOf" srcId="{08E7E9C5-691A-4EFF-BFC9-319101A31896}" destId="{37B8BE60-886F-A64E-A2EE-258124423FC3}" srcOrd="1" destOrd="0" presId="urn:microsoft.com/office/officeart/2016/7/layout/LinearBlockProcessNumbered"/>
    <dgm:cxn modelId="{F7198CE0-0FD5-47D4-8697-F1DCBAB1C695}" srcId="{5157D305-3A4C-4F25-B024-688CEEEA232E}" destId="{938AA1CA-2BC9-4D6B-A4DF-556095963F1C}" srcOrd="3" destOrd="0" parTransId="{AEED8E4C-11D0-4563-ADE4-B80739BE9280}" sibTransId="{A6F307FD-65C1-4A4C-B4FE-3A1E0082BAF2}"/>
    <dgm:cxn modelId="{B2F15EE2-E1EE-4F4A-8B98-A0D15F4E1635}" srcId="{5157D305-3A4C-4F25-B024-688CEEEA232E}" destId="{0DCAA286-211C-4F3A-A522-1626B8F2765E}" srcOrd="1" destOrd="0" parTransId="{7C44D073-4439-4481-927A-CA2E2CC3DA9E}" sibTransId="{E44832C8-BBB3-4D25-984A-8A0DC4C9E428}"/>
    <dgm:cxn modelId="{2C72ECF3-6923-E54D-B11E-473F84F4EF96}" type="presOf" srcId="{69F51263-601C-46E7-B720-50F9135E6033}" destId="{FDF8D546-5C76-5F47-A6A4-86EBF160881C}" srcOrd="0" destOrd="0" presId="urn:microsoft.com/office/officeart/2016/7/layout/LinearBlockProcessNumbered"/>
    <dgm:cxn modelId="{25A11FFB-9A25-E44E-BA52-6B2F92272943}" type="presOf" srcId="{B6ED0B21-82F6-4802-90B3-BCE27E872D47}" destId="{24693901-79DF-1145-A3F0-CF0E27FE2C22}" srcOrd="1" destOrd="0" presId="urn:microsoft.com/office/officeart/2016/7/layout/LinearBlockProcessNumbered"/>
    <dgm:cxn modelId="{950F97FD-094F-9C40-AAA9-6780C90E963C}" type="presOf" srcId="{B39F53D1-E3A9-455A-84A8-6330A2DF0E88}" destId="{3906D966-B461-0347-91CA-3DF986CC0849}" srcOrd="0" destOrd="0" presId="urn:microsoft.com/office/officeart/2016/7/layout/LinearBlockProcessNumbered"/>
    <dgm:cxn modelId="{AF8F47FE-6215-4D48-A393-77B8EF61E08C}" type="presOf" srcId="{451315EF-4435-4106-9463-E88ED752881C}" destId="{7F330892-186A-774D-B0D2-DA320F1AE9A4}" srcOrd="0" destOrd="0" presId="urn:microsoft.com/office/officeart/2016/7/layout/LinearBlockProcessNumbered"/>
    <dgm:cxn modelId="{DA612A11-43F2-4E4F-B4C7-130CE3FC7FBF}" type="presParOf" srcId="{D743216F-83F1-DC47-9268-703A6AA37F4C}" destId="{4C9CAE4A-7C63-D843-80C8-CCD05CEE57A0}" srcOrd="0" destOrd="0" presId="urn:microsoft.com/office/officeart/2016/7/layout/LinearBlockProcessNumbered"/>
    <dgm:cxn modelId="{3F7C7240-0451-2041-A1DD-3AE43BB09522}" type="presParOf" srcId="{4C9CAE4A-7C63-D843-80C8-CCD05CEE57A0}" destId="{DDB24258-119C-2743-9EF9-5053E86C321F}" srcOrd="0" destOrd="0" presId="urn:microsoft.com/office/officeart/2016/7/layout/LinearBlockProcessNumbered"/>
    <dgm:cxn modelId="{45F4BBB0-755A-C742-9BE2-7B26C9FD7D19}" type="presParOf" srcId="{4C9CAE4A-7C63-D843-80C8-CCD05CEE57A0}" destId="{7F330892-186A-774D-B0D2-DA320F1AE9A4}" srcOrd="1" destOrd="0" presId="urn:microsoft.com/office/officeart/2016/7/layout/LinearBlockProcessNumbered"/>
    <dgm:cxn modelId="{F63478B1-EB83-C043-8CD9-5B4FFE690E01}" type="presParOf" srcId="{4C9CAE4A-7C63-D843-80C8-CCD05CEE57A0}" destId="{F0A2EAF4-99D4-D242-899E-0B9CEFEDB167}" srcOrd="2" destOrd="0" presId="urn:microsoft.com/office/officeart/2016/7/layout/LinearBlockProcessNumbered"/>
    <dgm:cxn modelId="{D05355A7-5D67-8F40-A42A-29868FA59EF4}" type="presParOf" srcId="{D743216F-83F1-DC47-9268-703A6AA37F4C}" destId="{84AE4F88-FF82-E146-8572-4B28EB439934}" srcOrd="1" destOrd="0" presId="urn:microsoft.com/office/officeart/2016/7/layout/LinearBlockProcessNumbered"/>
    <dgm:cxn modelId="{B1B2D789-5566-794B-AC3E-69A0B076497A}" type="presParOf" srcId="{D743216F-83F1-DC47-9268-703A6AA37F4C}" destId="{FE4A6FFD-888F-A846-9757-E7905B5D71D5}" srcOrd="2" destOrd="0" presId="urn:microsoft.com/office/officeart/2016/7/layout/LinearBlockProcessNumbered"/>
    <dgm:cxn modelId="{813B560A-6433-A943-87C0-E54C76FA9EAE}" type="presParOf" srcId="{FE4A6FFD-888F-A846-9757-E7905B5D71D5}" destId="{C7DC34A2-AB99-7547-8532-AB64D01DD46D}" srcOrd="0" destOrd="0" presId="urn:microsoft.com/office/officeart/2016/7/layout/LinearBlockProcessNumbered"/>
    <dgm:cxn modelId="{65D618A0-AE12-4E4B-AE98-55F98139D409}" type="presParOf" srcId="{FE4A6FFD-888F-A846-9757-E7905B5D71D5}" destId="{CAB13183-F3A2-2046-B215-25DAF02AC9F6}" srcOrd="1" destOrd="0" presId="urn:microsoft.com/office/officeart/2016/7/layout/LinearBlockProcessNumbered"/>
    <dgm:cxn modelId="{3F4C803F-2503-744C-ADD9-E34D43D3B666}" type="presParOf" srcId="{FE4A6FFD-888F-A846-9757-E7905B5D71D5}" destId="{8C58D4F0-9B6B-634A-BF69-C19575BE2670}" srcOrd="2" destOrd="0" presId="urn:microsoft.com/office/officeart/2016/7/layout/LinearBlockProcessNumbered"/>
    <dgm:cxn modelId="{833EB93E-C0F8-DB4C-8166-8F550F2B52B6}" type="presParOf" srcId="{D743216F-83F1-DC47-9268-703A6AA37F4C}" destId="{172797EE-B0BB-C94A-9E02-A66A22B2D00C}" srcOrd="3" destOrd="0" presId="urn:microsoft.com/office/officeart/2016/7/layout/LinearBlockProcessNumbered"/>
    <dgm:cxn modelId="{5985F11A-AED1-E74A-9255-54998245A989}" type="presParOf" srcId="{D743216F-83F1-DC47-9268-703A6AA37F4C}" destId="{037D28BE-DDA6-DA42-92E1-9AC152F458E3}" srcOrd="4" destOrd="0" presId="urn:microsoft.com/office/officeart/2016/7/layout/LinearBlockProcessNumbered"/>
    <dgm:cxn modelId="{551391EF-76B9-9D44-A383-9EC775B9661B}" type="presParOf" srcId="{037D28BE-DDA6-DA42-92E1-9AC152F458E3}" destId="{17B8F8E9-BE07-B641-B7E7-2B9C60CD8224}" srcOrd="0" destOrd="0" presId="urn:microsoft.com/office/officeart/2016/7/layout/LinearBlockProcessNumbered"/>
    <dgm:cxn modelId="{6AD72CF0-2B7F-514E-BA41-2D5AAE9B7EB4}" type="presParOf" srcId="{037D28BE-DDA6-DA42-92E1-9AC152F458E3}" destId="{D3F303D0-C004-484C-BC05-3B380BCCBF11}" srcOrd="1" destOrd="0" presId="urn:microsoft.com/office/officeart/2016/7/layout/LinearBlockProcessNumbered"/>
    <dgm:cxn modelId="{2D1D07B8-120B-D64E-9377-BF2C5C7BFFD9}" type="presParOf" srcId="{037D28BE-DDA6-DA42-92E1-9AC152F458E3}" destId="{376454EB-EAFD-8940-AD30-2D777D0D801B}" srcOrd="2" destOrd="0" presId="urn:microsoft.com/office/officeart/2016/7/layout/LinearBlockProcessNumbered"/>
    <dgm:cxn modelId="{E6D90332-86D7-7542-8549-AC53F8218991}" type="presParOf" srcId="{D743216F-83F1-DC47-9268-703A6AA37F4C}" destId="{3A606582-C42E-9E4F-A6FE-E405BED78BAF}" srcOrd="5" destOrd="0" presId="urn:microsoft.com/office/officeart/2016/7/layout/LinearBlockProcessNumbered"/>
    <dgm:cxn modelId="{7E3AC764-20CE-384A-A290-6015EC695C7D}" type="presParOf" srcId="{D743216F-83F1-DC47-9268-703A6AA37F4C}" destId="{DCEA4F86-93BC-AC4E-89F1-04E46FB89225}" srcOrd="6" destOrd="0" presId="urn:microsoft.com/office/officeart/2016/7/layout/LinearBlockProcessNumbered"/>
    <dgm:cxn modelId="{643F0215-5A2E-224C-B6F5-BC74C905C498}" type="presParOf" srcId="{DCEA4F86-93BC-AC4E-89F1-04E46FB89225}" destId="{70EC7B8E-11CF-C34F-90DA-04D26A0E0212}" srcOrd="0" destOrd="0" presId="urn:microsoft.com/office/officeart/2016/7/layout/LinearBlockProcessNumbered"/>
    <dgm:cxn modelId="{0D806235-E112-EC45-BB71-E913DD5A5C14}" type="presParOf" srcId="{DCEA4F86-93BC-AC4E-89F1-04E46FB89225}" destId="{1261D00A-D336-5544-91B1-219D23B95E1D}" srcOrd="1" destOrd="0" presId="urn:microsoft.com/office/officeart/2016/7/layout/LinearBlockProcessNumbered"/>
    <dgm:cxn modelId="{CAA7F6AC-1245-804F-ABCD-E0F64199897F}" type="presParOf" srcId="{DCEA4F86-93BC-AC4E-89F1-04E46FB89225}" destId="{3A1D46F5-FAA5-0E44-9089-C1410F5C7A77}" srcOrd="2" destOrd="0" presId="urn:microsoft.com/office/officeart/2016/7/layout/LinearBlockProcessNumbered"/>
    <dgm:cxn modelId="{64DC371A-48A2-3043-91A7-D648F069842D}" type="presParOf" srcId="{D743216F-83F1-DC47-9268-703A6AA37F4C}" destId="{40F6A632-B9E9-E948-A3D8-DB6693F6A2CC}" srcOrd="7" destOrd="0" presId="urn:microsoft.com/office/officeart/2016/7/layout/LinearBlockProcessNumbered"/>
    <dgm:cxn modelId="{C48C541B-4FC4-9B4C-82AE-25FC87A2FD5B}" type="presParOf" srcId="{D743216F-83F1-DC47-9268-703A6AA37F4C}" destId="{11B3CE65-CEDA-D449-8F96-7BE0B265F2AB}" srcOrd="8" destOrd="0" presId="urn:microsoft.com/office/officeart/2016/7/layout/LinearBlockProcessNumbered"/>
    <dgm:cxn modelId="{40EF1299-C438-534F-AD01-8CFEF9563352}" type="presParOf" srcId="{11B3CE65-CEDA-D449-8F96-7BE0B265F2AB}" destId="{B45D2A13-310B-FF45-BC41-12130807FD70}" srcOrd="0" destOrd="0" presId="urn:microsoft.com/office/officeart/2016/7/layout/LinearBlockProcessNumbered"/>
    <dgm:cxn modelId="{6406C515-C0AC-F94E-BDEE-A7024B957E00}" type="presParOf" srcId="{11B3CE65-CEDA-D449-8F96-7BE0B265F2AB}" destId="{FDF8D546-5C76-5F47-A6A4-86EBF160881C}" srcOrd="1" destOrd="0" presId="urn:microsoft.com/office/officeart/2016/7/layout/LinearBlockProcessNumbered"/>
    <dgm:cxn modelId="{F0FDF2E5-2ACB-8C4B-A604-3E0A45348B05}" type="presParOf" srcId="{11B3CE65-CEDA-D449-8F96-7BE0B265F2AB}" destId="{11789575-62DA-2B4A-9418-0AF72F5FD6CF}" srcOrd="2" destOrd="0" presId="urn:microsoft.com/office/officeart/2016/7/layout/LinearBlockProcessNumbered"/>
    <dgm:cxn modelId="{2CCB3E0A-04CF-A44C-AADF-43C26354DC6F}" type="presParOf" srcId="{D743216F-83F1-DC47-9268-703A6AA37F4C}" destId="{13AB26ED-CB2B-AB4C-94DF-623E884082E5}" srcOrd="9" destOrd="0" presId="urn:microsoft.com/office/officeart/2016/7/layout/LinearBlockProcessNumbered"/>
    <dgm:cxn modelId="{158FFF91-BA4F-C64F-B8F2-86519235EAC5}" type="presParOf" srcId="{D743216F-83F1-DC47-9268-703A6AA37F4C}" destId="{E9EAE6DC-9EE5-B040-9F56-8DD5F2135337}" srcOrd="10" destOrd="0" presId="urn:microsoft.com/office/officeart/2016/7/layout/LinearBlockProcessNumbered"/>
    <dgm:cxn modelId="{D73356DD-EAB3-F24F-A23B-FBF16F614CA6}" type="presParOf" srcId="{E9EAE6DC-9EE5-B040-9F56-8DD5F2135337}" destId="{3906D966-B461-0347-91CA-3DF986CC0849}" srcOrd="0" destOrd="0" presId="urn:microsoft.com/office/officeart/2016/7/layout/LinearBlockProcessNumbered"/>
    <dgm:cxn modelId="{01DA8430-1CE7-7648-B026-0B76A8A698C3}" type="presParOf" srcId="{E9EAE6DC-9EE5-B040-9F56-8DD5F2135337}" destId="{A8AC433B-187C-B140-B4D0-4E204C4910FB}" srcOrd="1" destOrd="0" presId="urn:microsoft.com/office/officeart/2016/7/layout/LinearBlockProcessNumbered"/>
    <dgm:cxn modelId="{F0777C5C-B887-5941-A9C6-EF76FD66A5A2}" type="presParOf" srcId="{E9EAE6DC-9EE5-B040-9F56-8DD5F2135337}" destId="{2C8706FA-823C-3545-BAC9-FFFE803470CC}" srcOrd="2" destOrd="0" presId="urn:microsoft.com/office/officeart/2016/7/layout/LinearBlockProcessNumbered"/>
    <dgm:cxn modelId="{46BACF1D-ABA2-174A-980B-DED25D26CA3C}" type="presParOf" srcId="{D743216F-83F1-DC47-9268-703A6AA37F4C}" destId="{A6A2046B-151D-A941-9C50-E66EC9097DC9}" srcOrd="11" destOrd="0" presId="urn:microsoft.com/office/officeart/2016/7/layout/LinearBlockProcessNumbered"/>
    <dgm:cxn modelId="{9DD798D3-8316-1042-A25E-E15199491399}" type="presParOf" srcId="{D743216F-83F1-DC47-9268-703A6AA37F4C}" destId="{BAC3D15F-F58E-5249-B89D-48990458359A}" srcOrd="12" destOrd="0" presId="urn:microsoft.com/office/officeart/2016/7/layout/LinearBlockProcessNumbered"/>
    <dgm:cxn modelId="{5E28201B-779E-BF4C-87CF-C7E11AF51B8C}" type="presParOf" srcId="{BAC3D15F-F58E-5249-B89D-48990458359A}" destId="{8BFDD6E5-02B8-9A48-A220-EBAB5588BDC6}" srcOrd="0" destOrd="0" presId="urn:microsoft.com/office/officeart/2016/7/layout/LinearBlockProcessNumbered"/>
    <dgm:cxn modelId="{7CCC92D1-551B-9C4B-82C6-33C4768476B4}" type="presParOf" srcId="{BAC3D15F-F58E-5249-B89D-48990458359A}" destId="{6B5DD5C0-5EBE-BA4E-851C-AEAEE21C3A9D}" srcOrd="1" destOrd="0" presId="urn:microsoft.com/office/officeart/2016/7/layout/LinearBlockProcessNumbered"/>
    <dgm:cxn modelId="{ADB4CBA0-8358-9547-ADE9-9C4ABA8F88AC}" type="presParOf" srcId="{BAC3D15F-F58E-5249-B89D-48990458359A}" destId="{37B8BE60-886F-A64E-A2EE-258124423FC3}" srcOrd="2" destOrd="0" presId="urn:microsoft.com/office/officeart/2016/7/layout/LinearBlockProcessNumbered"/>
    <dgm:cxn modelId="{F93AF1C3-DA58-3C4E-8FF5-18B4E0219F87}" type="presParOf" srcId="{D743216F-83F1-DC47-9268-703A6AA37F4C}" destId="{0EBACA86-3F6D-FD4A-9900-7F3CF98035CC}" srcOrd="13" destOrd="0" presId="urn:microsoft.com/office/officeart/2016/7/layout/LinearBlockProcessNumbered"/>
    <dgm:cxn modelId="{41998688-9E4E-B84D-B5AC-ABBE4A5576C6}" type="presParOf" srcId="{D743216F-83F1-DC47-9268-703A6AA37F4C}" destId="{09054F8D-E6D4-C34F-BADD-F80F4644F961}" srcOrd="14" destOrd="0" presId="urn:microsoft.com/office/officeart/2016/7/layout/LinearBlockProcessNumbered"/>
    <dgm:cxn modelId="{3FFCD0CE-1A4B-9640-B162-D5E9089516CB}" type="presParOf" srcId="{09054F8D-E6D4-C34F-BADD-F80F4644F961}" destId="{91EC89EA-0248-BC47-B429-1ABE485CFD25}" srcOrd="0" destOrd="0" presId="urn:microsoft.com/office/officeart/2016/7/layout/LinearBlockProcessNumbered"/>
    <dgm:cxn modelId="{AE731B8B-B2B1-8B45-B964-F3C3D41EF383}" type="presParOf" srcId="{09054F8D-E6D4-C34F-BADD-F80F4644F961}" destId="{954B5E6F-A9DE-A849-96E1-C35BEBD91F16}" srcOrd="1" destOrd="0" presId="urn:microsoft.com/office/officeart/2016/7/layout/LinearBlockProcessNumbered"/>
    <dgm:cxn modelId="{A3292368-ED81-034B-971E-DD5B2C6A27E9}" type="presParOf" srcId="{09054F8D-E6D4-C34F-BADD-F80F4644F961}" destId="{24693901-79DF-1145-A3F0-CF0E27FE2C2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24258-119C-2743-9EF9-5053E86C321F}">
      <dsp:nvSpPr>
        <dsp:cNvPr id="0" name=""/>
        <dsp:cNvSpPr/>
      </dsp:nvSpPr>
      <dsp:spPr>
        <a:xfrm>
          <a:off x="47" y="1017567"/>
          <a:ext cx="1143938" cy="1372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996" tIns="0" rIns="11299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100" kern="1200"/>
            <a:t>Feature </a:t>
          </a:r>
          <a:r>
            <a:rPr kumimoji="1" lang="ko-KR" sz="1100" kern="1200"/>
            <a:t>설명</a:t>
          </a:r>
          <a:endParaRPr lang="en-US" sz="1100" kern="1200"/>
        </a:p>
      </dsp:txBody>
      <dsp:txXfrm>
        <a:off x="47" y="1566658"/>
        <a:ext cx="1143938" cy="823635"/>
      </dsp:txXfrm>
    </dsp:sp>
    <dsp:sp modelId="{7F330892-186A-774D-B0D2-DA320F1AE9A4}">
      <dsp:nvSpPr>
        <dsp:cNvPr id="0" name=""/>
        <dsp:cNvSpPr/>
      </dsp:nvSpPr>
      <dsp:spPr>
        <a:xfrm>
          <a:off x="47" y="1017567"/>
          <a:ext cx="1143938" cy="54909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996" tIns="165100" rIns="112996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01</a:t>
          </a:r>
        </a:p>
      </dsp:txBody>
      <dsp:txXfrm>
        <a:off x="47" y="1017567"/>
        <a:ext cx="1143938" cy="549090"/>
      </dsp:txXfrm>
    </dsp:sp>
    <dsp:sp modelId="{C7DC34A2-AB99-7547-8532-AB64D01DD46D}">
      <dsp:nvSpPr>
        <dsp:cNvPr id="0" name=""/>
        <dsp:cNvSpPr/>
      </dsp:nvSpPr>
      <dsp:spPr>
        <a:xfrm>
          <a:off x="1235501" y="1017567"/>
          <a:ext cx="1143938" cy="1372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996" tIns="0" rIns="11299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Scaling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1235501" y="1566658"/>
        <a:ext cx="1143938" cy="823635"/>
      </dsp:txXfrm>
    </dsp:sp>
    <dsp:sp modelId="{CAB13183-F3A2-2046-B215-25DAF02AC9F6}">
      <dsp:nvSpPr>
        <dsp:cNvPr id="0" name=""/>
        <dsp:cNvSpPr/>
      </dsp:nvSpPr>
      <dsp:spPr>
        <a:xfrm>
          <a:off x="1235501" y="1017567"/>
          <a:ext cx="1143938" cy="54909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996" tIns="165100" rIns="112996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02</a:t>
          </a:r>
        </a:p>
      </dsp:txBody>
      <dsp:txXfrm>
        <a:off x="1235501" y="1017567"/>
        <a:ext cx="1143938" cy="549090"/>
      </dsp:txXfrm>
    </dsp:sp>
    <dsp:sp modelId="{17B8F8E9-BE07-B641-B7E7-2B9C60CD8224}">
      <dsp:nvSpPr>
        <dsp:cNvPr id="0" name=""/>
        <dsp:cNvSpPr/>
      </dsp:nvSpPr>
      <dsp:spPr>
        <a:xfrm>
          <a:off x="2470954" y="1017567"/>
          <a:ext cx="1143938" cy="1372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996" tIns="0" rIns="11299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100" kern="1200"/>
            <a:t>One-hot encoding</a:t>
          </a:r>
          <a:endParaRPr lang="en-US" sz="1100" kern="1200"/>
        </a:p>
      </dsp:txBody>
      <dsp:txXfrm>
        <a:off x="2470954" y="1566658"/>
        <a:ext cx="1143938" cy="823635"/>
      </dsp:txXfrm>
    </dsp:sp>
    <dsp:sp modelId="{D3F303D0-C004-484C-BC05-3B380BCCBF11}">
      <dsp:nvSpPr>
        <dsp:cNvPr id="0" name=""/>
        <dsp:cNvSpPr/>
      </dsp:nvSpPr>
      <dsp:spPr>
        <a:xfrm>
          <a:off x="2470954" y="1017567"/>
          <a:ext cx="1143938" cy="54909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996" tIns="165100" rIns="112996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03</a:t>
          </a:r>
        </a:p>
      </dsp:txBody>
      <dsp:txXfrm>
        <a:off x="2470954" y="1017567"/>
        <a:ext cx="1143938" cy="549090"/>
      </dsp:txXfrm>
    </dsp:sp>
    <dsp:sp modelId="{70EC7B8E-11CF-C34F-90DA-04D26A0E0212}">
      <dsp:nvSpPr>
        <dsp:cNvPr id="0" name=""/>
        <dsp:cNvSpPr/>
      </dsp:nvSpPr>
      <dsp:spPr>
        <a:xfrm>
          <a:off x="3706408" y="1017567"/>
          <a:ext cx="1143938" cy="1372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996" tIns="0" rIns="11299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100" kern="1200"/>
            <a:t>W2V</a:t>
          </a:r>
          <a:endParaRPr lang="en-US" sz="1100" kern="1200"/>
        </a:p>
      </dsp:txBody>
      <dsp:txXfrm>
        <a:off x="3706408" y="1566658"/>
        <a:ext cx="1143938" cy="823635"/>
      </dsp:txXfrm>
    </dsp:sp>
    <dsp:sp modelId="{1261D00A-D336-5544-91B1-219D23B95E1D}">
      <dsp:nvSpPr>
        <dsp:cNvPr id="0" name=""/>
        <dsp:cNvSpPr/>
      </dsp:nvSpPr>
      <dsp:spPr>
        <a:xfrm>
          <a:off x="3706408" y="1017567"/>
          <a:ext cx="1143938" cy="54909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996" tIns="165100" rIns="112996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04</a:t>
          </a:r>
        </a:p>
      </dsp:txBody>
      <dsp:txXfrm>
        <a:off x="3706408" y="1017567"/>
        <a:ext cx="1143938" cy="549090"/>
      </dsp:txXfrm>
    </dsp:sp>
    <dsp:sp modelId="{B45D2A13-310B-FF45-BC41-12130807FD70}">
      <dsp:nvSpPr>
        <dsp:cNvPr id="0" name=""/>
        <dsp:cNvSpPr/>
      </dsp:nvSpPr>
      <dsp:spPr>
        <a:xfrm>
          <a:off x="4941861" y="1017567"/>
          <a:ext cx="1143938" cy="1372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996" tIns="0" rIns="11299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100" kern="1200" dirty="0"/>
            <a:t>Feature </a:t>
          </a:r>
          <a:r>
            <a:rPr kumimoji="1" lang="en-US" sz="1100" kern="1200" dirty="0" err="1"/>
            <a:t>Seletion</a:t>
          </a:r>
          <a:endParaRPr lang="en-US" sz="1100" kern="1200" dirty="0"/>
        </a:p>
      </dsp:txBody>
      <dsp:txXfrm>
        <a:off x="4941861" y="1566658"/>
        <a:ext cx="1143938" cy="823635"/>
      </dsp:txXfrm>
    </dsp:sp>
    <dsp:sp modelId="{FDF8D546-5C76-5F47-A6A4-86EBF160881C}">
      <dsp:nvSpPr>
        <dsp:cNvPr id="0" name=""/>
        <dsp:cNvSpPr/>
      </dsp:nvSpPr>
      <dsp:spPr>
        <a:xfrm>
          <a:off x="4941861" y="1017567"/>
          <a:ext cx="1143938" cy="54909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996" tIns="165100" rIns="112996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05</a:t>
          </a:r>
        </a:p>
      </dsp:txBody>
      <dsp:txXfrm>
        <a:off x="4941861" y="1017567"/>
        <a:ext cx="1143938" cy="549090"/>
      </dsp:txXfrm>
    </dsp:sp>
    <dsp:sp modelId="{3906D966-B461-0347-91CA-3DF986CC0849}">
      <dsp:nvSpPr>
        <dsp:cNvPr id="0" name=""/>
        <dsp:cNvSpPr/>
      </dsp:nvSpPr>
      <dsp:spPr>
        <a:xfrm>
          <a:off x="6177314" y="1017567"/>
          <a:ext cx="1143938" cy="1372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996" tIns="0" rIns="11299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1100" kern="1200"/>
            <a:t>모델링</a:t>
          </a:r>
          <a:endParaRPr lang="en-US" sz="1100" kern="1200"/>
        </a:p>
      </dsp:txBody>
      <dsp:txXfrm>
        <a:off x="6177314" y="1566658"/>
        <a:ext cx="1143938" cy="823635"/>
      </dsp:txXfrm>
    </dsp:sp>
    <dsp:sp modelId="{A8AC433B-187C-B140-B4D0-4E204C4910FB}">
      <dsp:nvSpPr>
        <dsp:cNvPr id="0" name=""/>
        <dsp:cNvSpPr/>
      </dsp:nvSpPr>
      <dsp:spPr>
        <a:xfrm>
          <a:off x="6177314" y="1017567"/>
          <a:ext cx="1143938" cy="54909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996" tIns="165100" rIns="112996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06</a:t>
          </a:r>
        </a:p>
      </dsp:txBody>
      <dsp:txXfrm>
        <a:off x="6177314" y="1017567"/>
        <a:ext cx="1143938" cy="549090"/>
      </dsp:txXfrm>
    </dsp:sp>
    <dsp:sp modelId="{8BFDD6E5-02B8-9A48-A220-EBAB5588BDC6}">
      <dsp:nvSpPr>
        <dsp:cNvPr id="0" name=""/>
        <dsp:cNvSpPr/>
      </dsp:nvSpPr>
      <dsp:spPr>
        <a:xfrm>
          <a:off x="7412768" y="1017567"/>
          <a:ext cx="1143938" cy="1372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996" tIns="0" rIns="11299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1100" kern="1200"/>
            <a:t>하이퍼파라미터 튜닝</a:t>
          </a:r>
          <a:endParaRPr lang="en-US" sz="1100" kern="1200"/>
        </a:p>
      </dsp:txBody>
      <dsp:txXfrm>
        <a:off x="7412768" y="1566658"/>
        <a:ext cx="1143938" cy="823635"/>
      </dsp:txXfrm>
    </dsp:sp>
    <dsp:sp modelId="{6B5DD5C0-5EBE-BA4E-851C-AEAEE21C3A9D}">
      <dsp:nvSpPr>
        <dsp:cNvPr id="0" name=""/>
        <dsp:cNvSpPr/>
      </dsp:nvSpPr>
      <dsp:spPr>
        <a:xfrm>
          <a:off x="7412768" y="1017567"/>
          <a:ext cx="1143938" cy="54909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996" tIns="165100" rIns="112996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07</a:t>
          </a:r>
        </a:p>
      </dsp:txBody>
      <dsp:txXfrm>
        <a:off x="7412768" y="1017567"/>
        <a:ext cx="1143938" cy="549090"/>
      </dsp:txXfrm>
    </dsp:sp>
    <dsp:sp modelId="{91EC89EA-0248-BC47-B429-1ABE485CFD25}">
      <dsp:nvSpPr>
        <dsp:cNvPr id="0" name=""/>
        <dsp:cNvSpPr/>
      </dsp:nvSpPr>
      <dsp:spPr>
        <a:xfrm>
          <a:off x="8648221" y="1017567"/>
          <a:ext cx="1143938" cy="1372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996" tIns="0" rIns="11299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100" kern="1200"/>
            <a:t>Predict</a:t>
          </a:r>
          <a:endParaRPr lang="en-US" sz="1100" kern="1200"/>
        </a:p>
      </dsp:txBody>
      <dsp:txXfrm>
        <a:off x="8648221" y="1566658"/>
        <a:ext cx="1143938" cy="823635"/>
      </dsp:txXfrm>
    </dsp:sp>
    <dsp:sp modelId="{954B5E6F-A9DE-A849-96E1-C35BEBD91F16}">
      <dsp:nvSpPr>
        <dsp:cNvPr id="0" name=""/>
        <dsp:cNvSpPr/>
      </dsp:nvSpPr>
      <dsp:spPr>
        <a:xfrm>
          <a:off x="8648221" y="1017567"/>
          <a:ext cx="1143938" cy="54909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996" tIns="165100" rIns="112996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08</a:t>
          </a:r>
        </a:p>
      </dsp:txBody>
      <dsp:txXfrm>
        <a:off x="8648221" y="1017567"/>
        <a:ext cx="1143938" cy="549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10335-3B9E-7446-927C-11A912F4627D}" type="datetimeFigureOut">
              <a:rPr kumimoji="1" lang="ko-Kore-KR" altLang="en-US" smtClean="0"/>
              <a:t>2021. 11. 25.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6FA64-DF3A-CA49-BF34-33B10103B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164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6FA64-DF3A-CA49-BF34-33B10103B91D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209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/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11/25/21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5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9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5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3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3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11/25/21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6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619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 spc="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>
              <a:defRPr sz="1000" spc="4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3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lang="en-US" sz="4800" kern="1200" cap="none" spc="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 spc="1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 spc="1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1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1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1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선과 점으로 만든 네트워크">
            <a:extLst>
              <a:ext uri="{FF2B5EF4-FFF2-40B4-BE49-F238E27FC236}">
                <a16:creationId xmlns:a16="http://schemas.microsoft.com/office/drawing/2014/main" id="{F54D4254-0925-435C-B8BE-EEF0F8C5C1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90846F-3F1A-44C0-89BC-2CEB1E8F5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rgbClr val="A84DC3">
              <a:alpha val="40000"/>
            </a:srgb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DB472B-18CB-6B45-8EC1-CBC61CA44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chemeClr val="tx1"/>
                </a:solidFill>
              </a:rPr>
              <a:t>2021</a:t>
            </a:r>
            <a:r>
              <a:rPr kumimoji="1" lang="ko-KR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ko-KR" sz="3600" dirty="0">
                <a:solidFill>
                  <a:schemeClr val="tx1"/>
                </a:solidFill>
              </a:rPr>
              <a:t>D&amp;A </a:t>
            </a:r>
            <a:br>
              <a:rPr kumimoji="1" lang="en-US" altLang="ko-KR" sz="3600" dirty="0">
                <a:solidFill>
                  <a:schemeClr val="tx1"/>
                </a:solidFill>
              </a:rPr>
            </a:br>
            <a:br>
              <a:rPr kumimoji="1" lang="en-US" altLang="ko-KR" sz="3600" dirty="0">
                <a:solidFill>
                  <a:schemeClr val="tx1"/>
                </a:solidFill>
              </a:rPr>
            </a:br>
            <a:r>
              <a:rPr kumimoji="1" lang="ko-KR" altLang="en-US" sz="2800" dirty="0">
                <a:solidFill>
                  <a:schemeClr val="tx1"/>
                </a:solidFill>
              </a:rPr>
              <a:t>성별</a:t>
            </a:r>
            <a:r>
              <a:rPr kumimoji="1" lang="en-US" altLang="ko-KR" sz="2800" dirty="0">
                <a:solidFill>
                  <a:schemeClr val="tx1"/>
                </a:solidFill>
              </a:rPr>
              <a:t>/</a:t>
            </a:r>
            <a:r>
              <a:rPr kumimoji="1" lang="ko-KR" altLang="en-US" sz="2800" dirty="0">
                <a:solidFill>
                  <a:schemeClr val="tx1"/>
                </a:solidFill>
              </a:rPr>
              <a:t>연령대 예측 경진대회</a:t>
            </a:r>
            <a:endParaRPr kumimoji="1" lang="ko-Kore-KR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753FD5-A8CF-9048-9008-C848D82E4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284" y="4731476"/>
            <a:ext cx="3793642" cy="97090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ko-KR" altLang="en-US" dirty="0" err="1">
                <a:solidFill>
                  <a:schemeClr val="tx1"/>
                </a:solidFill>
              </a:rPr>
              <a:t>교수님저희싫어하시조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kumimoji="1" lang="ko-KR" altLang="en-US" dirty="0">
                <a:solidFill>
                  <a:schemeClr val="tx1"/>
                </a:solidFill>
              </a:rPr>
              <a:t>최종 </a:t>
            </a:r>
            <a:r>
              <a:rPr kumimoji="1" lang="en-US" altLang="ko-KR" dirty="0">
                <a:solidFill>
                  <a:schemeClr val="tx1"/>
                </a:solidFill>
              </a:rPr>
              <a:t>2</a:t>
            </a:r>
            <a:r>
              <a:rPr kumimoji="1" lang="ko-KR" altLang="en-US" dirty="0">
                <a:solidFill>
                  <a:schemeClr val="tx1"/>
                </a:solidFill>
              </a:rPr>
              <a:t>위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82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739C5D-B0F0-4747-B4A7-25886466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Hyperparameter tuning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E721C-BBB5-EC4A-A29B-25BEE902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LGBM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ko-Kore-KR" dirty="0" err="1"/>
              <a:t>BayesianOptimization</a:t>
            </a:r>
            <a:endParaRPr kumimoji="1" lang="en-US" altLang="ko-Kore-KR" dirty="0"/>
          </a:p>
          <a:p>
            <a:pPr lvl="1">
              <a:buFont typeface="Wingdings" pitchFamily="2" charset="2"/>
              <a:buChar char="Ø"/>
            </a:pPr>
            <a:endParaRPr kumimoji="1" lang="en-US" altLang="ko-Kore-KR" dirty="0"/>
          </a:p>
          <a:p>
            <a:pPr lvl="1">
              <a:buFont typeface="Wingdings" pitchFamily="2" charset="2"/>
              <a:buChar char="Ø"/>
            </a:pPr>
            <a:r>
              <a:rPr kumimoji="1" lang="en-US" altLang="ko-Kore-KR" dirty="0" err="1"/>
              <a:t>Skf</a:t>
            </a:r>
            <a:r>
              <a:rPr kumimoji="1" lang="en-US" altLang="ko-Kore-KR" dirty="0"/>
              <a:t> : </a:t>
            </a:r>
            <a:r>
              <a:rPr kumimoji="1" lang="en-US" altLang="ko-Kore-KR" dirty="0" err="1"/>
              <a:t>n_split</a:t>
            </a:r>
            <a:r>
              <a:rPr kumimoji="1" lang="en-US" altLang="ko-Kore-KR" dirty="0"/>
              <a:t> =5</a:t>
            </a:r>
          </a:p>
          <a:p>
            <a:pPr lvl="1">
              <a:buFont typeface="Wingdings" pitchFamily="2" charset="2"/>
              <a:buChar char="Ø"/>
            </a:pPr>
            <a:endParaRPr kumimoji="1" lang="en-US" altLang="ko-Kore-KR" dirty="0"/>
          </a:p>
          <a:p>
            <a:pPr lvl="1">
              <a:buFont typeface="Wingdings" pitchFamily="2" charset="2"/>
              <a:buChar char="Ø"/>
            </a:pPr>
            <a:r>
              <a:rPr kumimoji="1" lang="en-US" altLang="ko-Kore-KR" dirty="0" err="1"/>
              <a:t>Crossvalidationscore</a:t>
            </a:r>
            <a:r>
              <a:rPr kumimoji="1" lang="en-US" altLang="ko-Kore-KR" dirty="0"/>
              <a:t> : </a:t>
            </a:r>
            <a:r>
              <a:rPr kumimoji="1" lang="en-US" altLang="ko-Kore-KR" dirty="0" err="1"/>
              <a:t>neg_log_loss</a:t>
            </a:r>
            <a:r>
              <a:rPr kumimoji="1" lang="en-US" altLang="ko-Kore-KR" dirty="0"/>
              <a:t>, cv = </a:t>
            </a:r>
            <a:r>
              <a:rPr kumimoji="1" lang="en-US" altLang="ko-Kore-KR" dirty="0" err="1"/>
              <a:t>skf</a:t>
            </a:r>
            <a:endParaRPr kumimoji="1" lang="en-US" altLang="ko-Kore-KR" dirty="0"/>
          </a:p>
          <a:p>
            <a:pPr lvl="1">
              <a:buFont typeface="Wingdings" pitchFamily="2" charset="2"/>
              <a:buChar char="Ø"/>
            </a:pPr>
            <a:endParaRPr kumimoji="1" lang="en-US" altLang="ko-Kore-KR" dirty="0"/>
          </a:p>
          <a:p>
            <a:pPr lvl="1">
              <a:buFont typeface="Wingdings" pitchFamily="2" charset="2"/>
              <a:buChar char="Ø"/>
            </a:pPr>
            <a:r>
              <a:rPr kumimoji="1" lang="en-US" altLang="ko-Kore-KR" dirty="0" err="1"/>
              <a:t>BayesianOptimization</a:t>
            </a:r>
            <a:r>
              <a:rPr kumimoji="1" lang="en-US" altLang="ko-Kore-KR" dirty="0"/>
              <a:t> : </a:t>
            </a:r>
            <a:r>
              <a:rPr kumimoji="1" lang="en-US" altLang="ko-Kore-KR" dirty="0" err="1"/>
              <a:t>init_points</a:t>
            </a:r>
            <a:r>
              <a:rPr kumimoji="1" lang="en-US" altLang="ko-Kore-KR" dirty="0"/>
              <a:t> =5 , </a:t>
            </a:r>
            <a:r>
              <a:rPr kumimoji="1" lang="en-US" altLang="ko-Kore-KR" dirty="0" err="1"/>
              <a:t>n_iter</a:t>
            </a:r>
            <a:r>
              <a:rPr kumimoji="1" lang="en-US" altLang="ko-Kore-KR" dirty="0"/>
              <a:t> = 10 </a:t>
            </a:r>
          </a:p>
          <a:p>
            <a:pPr marL="548640" lvl="2" indent="0">
              <a:buNone/>
            </a:pPr>
            <a:r>
              <a:rPr kumimoji="1" lang="en-US" altLang="ko-Kore-KR" dirty="0"/>
              <a:t>-&gt; </a:t>
            </a:r>
            <a:r>
              <a:rPr kumimoji="1" lang="ko-KR" altLang="en-US" dirty="0"/>
              <a:t>총 </a:t>
            </a:r>
            <a:r>
              <a:rPr kumimoji="1" lang="en-US" altLang="ko-KR" dirty="0"/>
              <a:t>15</a:t>
            </a:r>
            <a:r>
              <a:rPr kumimoji="1" lang="ko-KR" altLang="en-US" dirty="0"/>
              <a:t>번 탐색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89270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399671-36EC-744E-9886-954E9699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Hyperparameter tuning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DBF93-5C27-8749-B27B-703E8B87A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kumimoji="1" lang="en-US" altLang="ko-Kore-KR" dirty="0" err="1"/>
              <a:t>CATBoost</a:t>
            </a:r>
            <a:endParaRPr kumimoji="1" lang="en-US" altLang="ko-Kore-KR" dirty="0"/>
          </a:p>
          <a:p>
            <a:pPr lvl="1">
              <a:buFont typeface="Wingdings" pitchFamily="2" charset="2"/>
              <a:buChar char="Ø"/>
            </a:pPr>
            <a:r>
              <a:rPr kumimoji="1" lang="en-US" altLang="ko-Kore-KR" dirty="0"/>
              <a:t> iterations = 10000, </a:t>
            </a:r>
            <a:r>
              <a:rPr kumimoji="1" lang="en-US" altLang="ko-Kore-KR" dirty="0" err="1"/>
              <a:t>learning_rate</a:t>
            </a:r>
            <a:r>
              <a:rPr kumimoji="1" lang="en-US" altLang="ko-Kore-KR" dirty="0"/>
              <a:t> = 0.01, </a:t>
            </a:r>
            <a:r>
              <a:rPr kumimoji="1" lang="en-US" altLang="ko-Kore-KR" dirty="0" err="1"/>
              <a:t>eval_metric</a:t>
            </a:r>
            <a:r>
              <a:rPr kumimoji="1" lang="en-US" altLang="ko-Kore-KR" dirty="0"/>
              <a:t> = ‘</a:t>
            </a:r>
            <a:r>
              <a:rPr kumimoji="1" lang="en-US" altLang="ko-Kore-KR" dirty="0" err="1"/>
              <a:t>MultiClass</a:t>
            </a:r>
            <a:r>
              <a:rPr kumimoji="1" lang="en-US" altLang="ko-Kore-KR" dirty="0"/>
              <a:t>’</a:t>
            </a:r>
          </a:p>
          <a:p>
            <a:pPr lvl="1">
              <a:buFont typeface="Wingdings" pitchFamily="2" charset="2"/>
              <a:buChar char="Ø"/>
            </a:pPr>
            <a:endParaRPr kumimoji="1" lang="en-US" altLang="ko-Kore-KR" dirty="0"/>
          </a:p>
          <a:p>
            <a:pPr lvl="1">
              <a:buFont typeface="Wingdings" pitchFamily="2" charset="2"/>
              <a:buChar char="Ø"/>
            </a:pPr>
            <a:r>
              <a:rPr kumimoji="1" lang="ko-KR" altLang="en-US" dirty="0"/>
              <a:t> </a:t>
            </a:r>
            <a:r>
              <a:rPr kumimoji="1" lang="en-US" altLang="ko-Kore-KR" dirty="0" err="1"/>
              <a:t>Skf</a:t>
            </a:r>
            <a:r>
              <a:rPr kumimoji="1" lang="en-US" altLang="ko-Kore-KR" dirty="0"/>
              <a:t> : </a:t>
            </a:r>
            <a:r>
              <a:rPr kumimoji="1" lang="en-US" altLang="ko-Kore-KR" dirty="0" err="1"/>
              <a:t>n_splits</a:t>
            </a:r>
            <a:r>
              <a:rPr kumimoji="1" lang="en-US" altLang="ko-Kore-KR" dirty="0"/>
              <a:t> : 10</a:t>
            </a:r>
          </a:p>
          <a:p>
            <a:pPr marL="274320" lvl="1" indent="0">
              <a:buNone/>
            </a:pPr>
            <a:r>
              <a:rPr kumimoji="1" lang="en-US" altLang="ko-Kore-KR" dirty="0"/>
              <a:t>	-&gt; </a:t>
            </a:r>
            <a:r>
              <a:rPr kumimoji="1" lang="ko-KR" altLang="en-US" dirty="0"/>
              <a:t>지나친 소요 대비 낮은 성능</a:t>
            </a:r>
            <a:endParaRPr kumimoji="1" lang="en-US" altLang="ko-KR" dirty="0"/>
          </a:p>
          <a:p>
            <a:pPr marL="274320" lvl="1" indent="0">
              <a:buNone/>
            </a:pPr>
            <a:r>
              <a:rPr kumimoji="1" lang="en-US" altLang="ko-KR" dirty="0"/>
              <a:t>	-&gt;</a:t>
            </a:r>
            <a:r>
              <a:rPr kumimoji="1" lang="ko-KR" altLang="en-US" dirty="0"/>
              <a:t> 오히려 튜닝을 전혀 하지 않은 기본 모델이 좋았음</a:t>
            </a:r>
            <a:r>
              <a:rPr kumimoji="1" lang="en-US" altLang="ko-KR" dirty="0"/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3296859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AE585F-40F2-9545-8303-A0003B84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Predict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0A3F3-0B6B-E649-A3E1-3D31BA79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kumimoji="1" lang="ko-KR" altLang="en-US" dirty="0"/>
              <a:t> </a:t>
            </a:r>
            <a:r>
              <a:rPr kumimoji="1" lang="en-US" altLang="ko-KR" dirty="0"/>
              <a:t>public score</a:t>
            </a:r>
          </a:p>
          <a:p>
            <a:pPr marL="0" indent="0">
              <a:buNone/>
            </a:pPr>
            <a:endParaRPr kumimoji="1" lang="en-US" altLang="ko-KR" dirty="0"/>
          </a:p>
          <a:p>
            <a:pPr lvl="1">
              <a:buFont typeface="Wingdings" pitchFamily="2" charset="2"/>
              <a:buChar char="Ø"/>
            </a:pPr>
            <a:r>
              <a:rPr kumimoji="1" lang="ko-KR" altLang="en-US" dirty="0"/>
              <a:t> </a:t>
            </a:r>
            <a:r>
              <a:rPr kumimoji="1" lang="en-US" altLang="ko-Kore-KR" dirty="0"/>
              <a:t>LGBM (</a:t>
            </a:r>
            <a:r>
              <a:rPr kumimoji="1" lang="ko-KR" altLang="en-US" dirty="0"/>
              <a:t>튜닝 </a:t>
            </a:r>
            <a:r>
              <a:rPr kumimoji="1" lang="ko-KR" altLang="en-US" dirty="0" err="1"/>
              <a:t>ㅇ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: 0.32060</a:t>
            </a:r>
          </a:p>
          <a:p>
            <a:pPr lvl="1">
              <a:buFont typeface="Wingdings" pitchFamily="2" charset="2"/>
              <a:buChar char="Ø"/>
            </a:pPr>
            <a:endParaRPr kumimoji="1" lang="en-US" altLang="ko-Kore-KR" dirty="0"/>
          </a:p>
          <a:p>
            <a:pPr lvl="1">
              <a:buFont typeface="Wingdings" pitchFamily="2" charset="2"/>
              <a:buChar char="Ø"/>
            </a:pPr>
            <a:r>
              <a:rPr kumimoji="1" lang="ko-KR" altLang="en-US" dirty="0"/>
              <a:t> </a:t>
            </a:r>
            <a:r>
              <a:rPr kumimoji="1" lang="en-US" altLang="ko-Kore-KR" dirty="0" err="1"/>
              <a:t>CATBoost</a:t>
            </a:r>
            <a:r>
              <a:rPr kumimoji="1" lang="en-US" altLang="ko-Kore-KR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튜닝 </a:t>
            </a:r>
            <a:r>
              <a:rPr kumimoji="1" lang="en-US" altLang="ko-KR" dirty="0"/>
              <a:t>x)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: 0.3217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90111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8946AA-583D-4F42-949D-23C92787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kumimoji="1" lang="ko-Kore-KR" altLang="en-US" dirty="0"/>
              <a:t>느낀점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CA883-9AEA-7049-B1FD-26C39D7F9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ko-Kore-KR" dirty="0"/>
              <a:t>EDA</a:t>
            </a:r>
            <a:r>
              <a:rPr kumimoji="1" lang="ko-KR" altLang="en-US" dirty="0"/>
              <a:t>의 중요성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많은</a:t>
            </a:r>
            <a:r>
              <a:rPr kumimoji="1" lang="ko-KR" altLang="en-US" dirty="0"/>
              <a:t> 시도를 해봤던 것이 좋은 성능을 낼 수 있게 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의외로 기대했던 것들은 좋은 성과를 내지 못함</a:t>
            </a:r>
            <a:endParaRPr kumimoji="1" lang="en-US" altLang="ko-KR" dirty="0"/>
          </a:p>
          <a:p>
            <a:pPr marL="274320" lvl="1" indent="0">
              <a:buNone/>
            </a:pPr>
            <a:r>
              <a:rPr kumimoji="1" lang="en-US" altLang="ko-KR" dirty="0"/>
              <a:t>-&gt;</a:t>
            </a:r>
            <a:r>
              <a:rPr kumimoji="1" lang="ko-KR" altLang="en-US" dirty="0"/>
              <a:t> 기본적인것들이 더 좋았었음</a:t>
            </a:r>
            <a:endParaRPr kumimoji="1" lang="en-US" altLang="ko-KR" dirty="0"/>
          </a:p>
          <a:p>
            <a:pPr marL="274320" lvl="1" indent="0">
              <a:buNone/>
            </a:pPr>
            <a:endParaRPr kumimoji="1" lang="en-US" altLang="ko-KR" dirty="0"/>
          </a:p>
          <a:p>
            <a:r>
              <a:rPr kumimoji="1" lang="ko-KR" altLang="en-US" dirty="0"/>
              <a:t>다른 경진대회 나가서도 많은 시도를 해봐야겠다고 느낌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분류에선 </a:t>
            </a:r>
            <a:r>
              <a:rPr kumimoji="1" lang="en-US" altLang="ko-KR" dirty="0"/>
              <a:t>boosting </a:t>
            </a:r>
            <a:r>
              <a:rPr kumimoji="1" lang="ko-KR" altLang="en-US" dirty="0"/>
              <a:t>계열의 모델들의 성능이 좋다고 생각함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9613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E93FD0-8752-714A-B200-CE17D7D0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pPr algn="ctr"/>
            <a:r>
              <a:rPr kumimoji="1" lang="ko-Kore-KR" altLang="en-US" b="1" dirty="0">
                <a:latin typeface="+mj-ea"/>
                <a:ea typeface="+mj-ea"/>
              </a:rPr>
              <a:t>감사합니다</a:t>
            </a:r>
            <a:r>
              <a:rPr kumimoji="1" lang="en-US" altLang="ko-Kore-KR" b="1" dirty="0">
                <a:latin typeface="+mj-ea"/>
                <a:ea typeface="+mj-ea"/>
              </a:rPr>
              <a:t>!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37D1F-A0F5-0645-8B96-FDD83B391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lnSpcReduction="10000"/>
          </a:bodyPr>
          <a:lstStyle/>
          <a:p>
            <a:pPr algn="r"/>
            <a:endParaRPr kumimoji="1" lang="en-US" altLang="ko-Kore-KR" dirty="0"/>
          </a:p>
          <a:p>
            <a:pPr algn="r"/>
            <a:endParaRPr kumimoji="1" lang="en-US" altLang="ko-Kore-KR" dirty="0"/>
          </a:p>
          <a:p>
            <a:pPr algn="r"/>
            <a:endParaRPr kumimoji="1" lang="en-US" altLang="ko-Kore-KR" dirty="0"/>
          </a:p>
          <a:p>
            <a:pPr algn="r"/>
            <a:endParaRPr kumimoji="1" lang="en-US" altLang="ko-Kore-KR" dirty="0"/>
          </a:p>
          <a:p>
            <a:pPr algn="r"/>
            <a:endParaRPr kumimoji="1" lang="en-US" altLang="ko-Kore-KR" dirty="0"/>
          </a:p>
          <a:p>
            <a:pPr algn="r"/>
            <a:r>
              <a:rPr kumimoji="1" lang="ko-Kore-KR" altLang="en-US" dirty="0"/>
              <a:t>많은</a:t>
            </a:r>
            <a:r>
              <a:rPr kumimoji="1" lang="ko-KR" altLang="en-US" dirty="0"/>
              <a:t> 도움 주신 </a:t>
            </a:r>
            <a:r>
              <a:rPr kumimoji="1" lang="ko-KR" altLang="en-US" sz="3600" dirty="0">
                <a:latin typeface="HeadLineA" pitchFamily="2" charset="-127"/>
                <a:ea typeface="HeadLineA" pitchFamily="2" charset="-127"/>
              </a:rPr>
              <a:t>장성민 </a:t>
            </a:r>
            <a:r>
              <a:rPr kumimoji="1" lang="ko-KR" altLang="en-US" sz="3600" dirty="0" err="1">
                <a:latin typeface="HeadLineA" pitchFamily="2" charset="-127"/>
                <a:ea typeface="HeadLineA" pitchFamily="2" charset="-127"/>
              </a:rPr>
              <a:t>멘토님</a:t>
            </a:r>
            <a:r>
              <a:rPr kumimoji="1" lang="ko-KR" altLang="en-US" dirty="0" err="1"/>
              <a:t>에게</a:t>
            </a:r>
            <a:r>
              <a:rPr kumimoji="1" lang="ko-KR" altLang="en-US" dirty="0"/>
              <a:t> 감사인사 드립니다</a:t>
            </a:r>
            <a:endParaRPr kumimoji="1" lang="en-US" altLang="ko-KR" dirty="0"/>
          </a:p>
          <a:p>
            <a:pPr algn="r"/>
            <a:r>
              <a:rPr kumimoji="1" lang="en-US" altLang="ko-Kore-KR" dirty="0"/>
              <a:t>D&amp;A</a:t>
            </a:r>
            <a:r>
              <a:rPr kumimoji="1" lang="ko-KR" altLang="en-US" dirty="0" err="1"/>
              <a:t>운영진분들</a:t>
            </a:r>
            <a:r>
              <a:rPr kumimoji="1" lang="ko-KR" altLang="en-US" dirty="0"/>
              <a:t> 정말 </a:t>
            </a:r>
            <a:r>
              <a:rPr kumimoji="1" lang="ko-KR" altLang="en-US" dirty="0" err="1"/>
              <a:t>고생많으셨습니다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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79550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49A203-2763-0946-9C84-12729CC4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목차</a:t>
            </a:r>
            <a:endParaRPr kumimoji="1" lang="ko-Kore-KR" altLang="en-US" dirty="0"/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0B362533-DBAF-4A35-A688-1FDC7FB765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813017"/>
              </p:ext>
            </p:extLst>
          </p:nvPr>
        </p:nvGraphicFramePr>
        <p:xfrm>
          <a:off x="1175512" y="2557849"/>
          <a:ext cx="9792208" cy="3407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5846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36CBAC-6349-674B-ACFF-FC664712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10" y="620441"/>
            <a:ext cx="9792208" cy="1527078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Feature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1E167-16F4-D446-B3BF-794988CC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10" y="2147519"/>
            <a:ext cx="10436379" cy="3840349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kumimoji="1" lang="en-US" altLang="ko-KR" sz="2600" b="1" dirty="0"/>
              <a:t> </a:t>
            </a:r>
            <a:r>
              <a:rPr kumimoji="1" lang="ko-KR" altLang="en-US" sz="2600" b="1" dirty="0" err="1"/>
              <a:t>구매피처</a:t>
            </a:r>
            <a:endParaRPr kumimoji="1" lang="ko-KR" altLang="en-US" sz="2600" b="1" dirty="0"/>
          </a:p>
          <a:p>
            <a:r>
              <a:rPr kumimoji="1" lang="en-US" altLang="ko-KR" dirty="0"/>
              <a:t>[</a:t>
            </a:r>
            <a:r>
              <a:rPr kumimoji="1" lang="ko-KR" altLang="en-US" dirty="0" err="1"/>
              <a:t>총구매액</a:t>
            </a:r>
            <a:r>
              <a:rPr kumimoji="1" lang="en-US" altLang="ko-KR" dirty="0"/>
              <a:t>] [</a:t>
            </a:r>
            <a:r>
              <a:rPr kumimoji="1" lang="ko-KR" altLang="en-US" dirty="0" err="1"/>
              <a:t>구매건수</a:t>
            </a:r>
            <a:r>
              <a:rPr kumimoji="1" lang="en-US" altLang="ko-KR" dirty="0"/>
              <a:t>] [</a:t>
            </a:r>
            <a:r>
              <a:rPr kumimoji="1" lang="ko-KR" altLang="en-US" dirty="0" err="1"/>
              <a:t>평균구매액</a:t>
            </a:r>
            <a:r>
              <a:rPr kumimoji="1" lang="en-US" altLang="ko-KR" dirty="0"/>
              <a:t>] [</a:t>
            </a:r>
            <a:r>
              <a:rPr kumimoji="1" lang="ko-KR" altLang="en-US" dirty="0" err="1"/>
              <a:t>최대구매액</a:t>
            </a:r>
            <a:r>
              <a:rPr kumimoji="1" lang="en-US" altLang="ko-KR" dirty="0"/>
              <a:t>][</a:t>
            </a:r>
            <a:r>
              <a:rPr kumimoji="1" lang="ko-KR" altLang="en-US" dirty="0" err="1"/>
              <a:t>최소구매액</a:t>
            </a:r>
            <a:r>
              <a:rPr kumimoji="1" lang="en-US" altLang="ko-KR" dirty="0"/>
              <a:t>]</a:t>
            </a:r>
          </a:p>
          <a:p>
            <a:r>
              <a:rPr kumimoji="1" lang="en-US" altLang="ko-KR" dirty="0"/>
              <a:t>[</a:t>
            </a:r>
            <a:r>
              <a:rPr kumimoji="1" lang="ko-KR" altLang="en-US" dirty="0"/>
              <a:t>고가상품구매율</a:t>
            </a:r>
            <a:r>
              <a:rPr kumimoji="1" lang="en-US" altLang="ko-KR" dirty="0"/>
              <a:t>]</a:t>
            </a:r>
          </a:p>
          <a:p>
            <a:endParaRPr kumimoji="1" lang="en-US" altLang="ko-KR" dirty="0"/>
          </a:p>
          <a:p>
            <a:pPr>
              <a:buFont typeface="Wingdings" pitchFamily="2" charset="2"/>
              <a:buChar char="v"/>
            </a:pPr>
            <a:r>
              <a:rPr kumimoji="1" lang="en-US" altLang="ko-KR" sz="2600" b="1" dirty="0"/>
              <a:t> </a:t>
            </a:r>
            <a:r>
              <a:rPr kumimoji="1" lang="ko-KR" altLang="en-US" sz="2600" b="1" dirty="0" err="1"/>
              <a:t>방문피처</a:t>
            </a:r>
            <a:endParaRPr kumimoji="1" lang="ko-KR" altLang="en-US" sz="2600" b="1" dirty="0"/>
          </a:p>
          <a:p>
            <a:r>
              <a:rPr kumimoji="1" lang="en-US" altLang="ko-KR" dirty="0"/>
              <a:t>[</a:t>
            </a:r>
            <a:r>
              <a:rPr kumimoji="1" lang="ko-KR" altLang="en-US" dirty="0"/>
              <a:t>주말방문비율</a:t>
            </a:r>
            <a:r>
              <a:rPr kumimoji="1" lang="en-US" altLang="ko-KR" dirty="0"/>
              <a:t>][</a:t>
            </a:r>
            <a:r>
              <a:rPr kumimoji="1" lang="ko-KR" altLang="en-US" dirty="0" err="1"/>
              <a:t>내점일수</a:t>
            </a:r>
            <a:r>
              <a:rPr kumimoji="1" lang="en-US" altLang="ko-KR" dirty="0"/>
              <a:t>][</a:t>
            </a:r>
            <a:r>
              <a:rPr kumimoji="1" lang="ko-KR" altLang="en-US" dirty="0" err="1"/>
              <a:t>구매빈도</a:t>
            </a:r>
            <a:r>
              <a:rPr kumimoji="1" lang="en-US" altLang="ko-KR" dirty="0"/>
              <a:t>][</a:t>
            </a:r>
            <a:r>
              <a:rPr kumimoji="1" lang="ko-KR" altLang="en-US" dirty="0"/>
              <a:t>세션접속일수</a:t>
            </a:r>
            <a:r>
              <a:rPr kumimoji="1" lang="en-US" altLang="ko-KR" dirty="0"/>
              <a:t>]</a:t>
            </a:r>
          </a:p>
          <a:p>
            <a:endParaRPr kumimoji="1" lang="en-US" altLang="ko-KR" dirty="0"/>
          </a:p>
          <a:p>
            <a:pPr>
              <a:buFont typeface="Wingdings" pitchFamily="2" charset="2"/>
              <a:buChar char="v"/>
            </a:pPr>
            <a:r>
              <a:rPr kumimoji="1" lang="en-US" altLang="ko-KR" sz="2900" b="1" dirty="0"/>
              <a:t> </a:t>
            </a:r>
            <a:r>
              <a:rPr kumimoji="1" lang="ko-KR" altLang="en-US" sz="2900" b="1" dirty="0" err="1"/>
              <a:t>검색피처</a:t>
            </a:r>
            <a:endParaRPr kumimoji="1" lang="ko-KR" altLang="en-US" sz="2900" b="1" dirty="0"/>
          </a:p>
          <a:p>
            <a:r>
              <a:rPr kumimoji="1" lang="en-US" altLang="ko-KR" dirty="0"/>
              <a:t>[</a:t>
            </a:r>
            <a:r>
              <a:rPr kumimoji="1" lang="ko-KR" altLang="en-US" dirty="0"/>
              <a:t>총페이지조회건수</a:t>
            </a:r>
            <a:r>
              <a:rPr kumimoji="1" lang="en-US" altLang="ko-KR" dirty="0"/>
              <a:t>][</a:t>
            </a:r>
            <a:r>
              <a:rPr kumimoji="1" lang="ko-KR" altLang="en-US" dirty="0"/>
              <a:t>상위키워드검색합</a:t>
            </a:r>
            <a:r>
              <a:rPr kumimoji="1" lang="en-US" altLang="ko-KR" dirty="0"/>
              <a:t>]</a:t>
            </a:r>
          </a:p>
          <a:p>
            <a:endParaRPr kumimoji="1" lang="en-US" altLang="ko-KR" dirty="0"/>
          </a:p>
          <a:p>
            <a:pPr>
              <a:buFont typeface="Wingdings" pitchFamily="2" charset="2"/>
              <a:buChar char="v"/>
            </a:pPr>
            <a:r>
              <a:rPr kumimoji="1" lang="en-US" altLang="ko-KR" dirty="0"/>
              <a:t> </a:t>
            </a:r>
            <a:r>
              <a:rPr kumimoji="1" lang="ko-KR" altLang="en-US" sz="2900" b="1" dirty="0"/>
              <a:t>접속시간피처</a:t>
            </a:r>
          </a:p>
          <a:p>
            <a:r>
              <a:rPr kumimoji="1" lang="en-US" altLang="ko-KR" dirty="0"/>
              <a:t>[</a:t>
            </a:r>
            <a:r>
              <a:rPr kumimoji="1" lang="ko-KR" altLang="en-US" dirty="0"/>
              <a:t>총접속시간대비 최소</a:t>
            </a:r>
            <a:r>
              <a:rPr kumimoji="1" lang="en-US" altLang="ko-KR" dirty="0"/>
              <a:t>][</a:t>
            </a:r>
            <a:r>
              <a:rPr kumimoji="1" lang="ko-KR" altLang="en-US" dirty="0"/>
              <a:t>총접속시간대비 최대</a:t>
            </a:r>
            <a:r>
              <a:rPr kumimoji="1" lang="en-US" altLang="ko-KR" dirty="0"/>
              <a:t>][</a:t>
            </a:r>
            <a:r>
              <a:rPr kumimoji="1" lang="ko-KR" altLang="en-US" dirty="0"/>
              <a:t>총접속시간대비 평균</a:t>
            </a:r>
            <a:r>
              <a:rPr kumimoji="1" lang="en-US" altLang="ko-KR" dirty="0"/>
              <a:t>]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02677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FE8C7D-CA69-3A4C-BEC0-99631DE2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Scaling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3F201-48D4-AD42-85BC-0A459749C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Min-Max, Standard scaler, Robust scaler</a:t>
            </a:r>
          </a:p>
          <a:p>
            <a:pPr lvl="1">
              <a:buFont typeface="Wingdings" pitchFamily="2" charset="2"/>
              <a:buChar char="Ø"/>
            </a:pPr>
            <a:r>
              <a:rPr kumimoji="1" lang="ko-KR" altLang="en-US" dirty="0"/>
              <a:t>시도 해보았으나 </a:t>
            </a:r>
            <a:r>
              <a:rPr kumimoji="1" lang="ko-KR" altLang="en-US" dirty="0" err="1"/>
              <a:t>그닥</a:t>
            </a:r>
            <a:r>
              <a:rPr kumimoji="1" lang="en-US" altLang="ko-KR" dirty="0"/>
              <a:t>,,</a:t>
            </a:r>
          </a:p>
          <a:p>
            <a:pPr lvl="1">
              <a:buFont typeface="Wingdings" pitchFamily="2" charset="2"/>
              <a:buChar char="Ø"/>
            </a:pPr>
            <a:endParaRPr kumimoji="1" lang="en-US" altLang="ko-Kore-KR" dirty="0"/>
          </a:p>
          <a:p>
            <a:pPr>
              <a:buFont typeface="Wingdings" pitchFamily="2" charset="2"/>
              <a:buChar char="v"/>
            </a:pPr>
            <a:r>
              <a:rPr kumimoji="1" lang="ko-KR" altLang="en-US" dirty="0"/>
              <a:t>결론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power transform -&gt; </a:t>
            </a:r>
            <a:r>
              <a:rPr lang="ko-KR" altLang="en-US" dirty="0"/>
              <a:t>거듭제곱 변환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1280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606768-9B91-3245-8DBF-AFDBFA2B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One-hot Encoding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F95EE-C557-544F-AD51-CF503E614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kumimoji="1" lang="ko-KR" altLang="en-US" dirty="0"/>
              <a:t> 범주형 </a:t>
            </a:r>
            <a:r>
              <a:rPr kumimoji="1" lang="ko-KR" altLang="en-US" dirty="0" err="1"/>
              <a:t>피쳐</a:t>
            </a:r>
            <a:endParaRPr kumimoji="1" lang="en-US" altLang="ko-KR" dirty="0"/>
          </a:p>
          <a:p>
            <a:pPr lvl="1">
              <a:buFont typeface="Wingdings" pitchFamily="2" charset="2"/>
              <a:buChar char="Ø"/>
            </a:pPr>
            <a:r>
              <a:rPr kumimoji="1" lang="ko-KR" altLang="en-US" dirty="0"/>
              <a:t> </a:t>
            </a:r>
            <a:r>
              <a:rPr kumimoji="1" lang="ko-KR" altLang="en-US" sz="1400" dirty="0"/>
              <a:t>다른 범주형 </a:t>
            </a:r>
            <a:r>
              <a:rPr kumimoji="1" lang="ko-KR" altLang="en-US" sz="1400" dirty="0" err="1"/>
              <a:t>피쳐들은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과적합의</a:t>
            </a:r>
            <a:r>
              <a:rPr kumimoji="1" lang="ko-KR" altLang="en-US" sz="1400" dirty="0"/>
              <a:t> 요소가 있었음</a:t>
            </a:r>
            <a:endParaRPr kumimoji="1" lang="en-US" altLang="ko-KR" sz="1400" dirty="0"/>
          </a:p>
          <a:p>
            <a:pPr lvl="1">
              <a:buFont typeface="Wingdings" pitchFamily="2" charset="2"/>
              <a:buChar char="Ø"/>
            </a:pPr>
            <a:r>
              <a:rPr kumimoji="1" lang="ko-KR" altLang="en-US" sz="1400" dirty="0"/>
              <a:t> 아래의 두 조합이 가장 좋은 결과를 보였다</a:t>
            </a:r>
            <a:endParaRPr kumimoji="1" lang="en-US" altLang="ko-KR" sz="1400" dirty="0"/>
          </a:p>
          <a:p>
            <a:pPr marL="274320" lvl="1" indent="0">
              <a:buNone/>
            </a:pPr>
            <a:endParaRPr kumimoji="1" lang="en-US" altLang="ko-KR" dirty="0"/>
          </a:p>
          <a:p>
            <a:r>
              <a:rPr kumimoji="1" lang="en-US" altLang="ko-KR" dirty="0"/>
              <a:t>[</a:t>
            </a:r>
            <a:r>
              <a:rPr kumimoji="1" lang="ko-KR" altLang="en-US" dirty="0" err="1"/>
              <a:t>주구매경로</a:t>
            </a:r>
            <a:r>
              <a:rPr kumimoji="1" lang="en-US" altLang="ko-KR" dirty="0"/>
              <a:t>]</a:t>
            </a:r>
          </a:p>
          <a:p>
            <a:r>
              <a:rPr kumimoji="1" lang="en-US" altLang="ko-KR" dirty="0"/>
              <a:t>[</a:t>
            </a:r>
            <a:r>
              <a:rPr kumimoji="1" lang="ko-KR" altLang="en-US" dirty="0" err="1"/>
              <a:t>구매지역</a:t>
            </a:r>
            <a:r>
              <a:rPr kumimoji="1" lang="en-US" altLang="ko-KR" dirty="0"/>
              <a:t>]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23088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B9A23-9350-324F-888F-40B2F4D9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W2V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78FCF-5530-354B-95BA-451E83803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397210"/>
            <a:ext cx="9792208" cy="340786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kumimoji="1" lang="ko-KR" altLang="en-US" dirty="0"/>
              <a:t> 하나씩 넣어보면서 성능 비교를 해보았다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R" dirty="0"/>
              <a:t>PD_NM : </a:t>
            </a:r>
            <a:r>
              <a:rPr kumimoji="1" lang="ko-KR" altLang="en-US" dirty="0"/>
              <a:t>상품명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CLAC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_NM : </a:t>
            </a:r>
            <a:r>
              <a:rPr kumimoji="1" lang="ko-KR" altLang="en-US" dirty="0"/>
              <a:t>상품중분류명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CLAC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_NM : </a:t>
            </a:r>
            <a:r>
              <a:rPr kumimoji="1" lang="ko-KR" altLang="en-US" dirty="0"/>
              <a:t>상품소분류명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PD_ADD_NM : </a:t>
            </a:r>
            <a:r>
              <a:rPr kumimoji="1" lang="ko-KR" altLang="en-US" dirty="0"/>
              <a:t>구매한 상품의 추가 정보</a:t>
            </a:r>
            <a:endParaRPr kumimoji="1" lang="en-US" altLang="ko-KR" dirty="0"/>
          </a:p>
          <a:p>
            <a:pPr lvl="2">
              <a:buFont typeface="Wingdings" pitchFamily="2" charset="2"/>
              <a:buChar char="Ø"/>
            </a:pPr>
            <a:r>
              <a:rPr kumimoji="1" lang="ko-KR" altLang="en-US" dirty="0"/>
              <a:t> </a:t>
            </a:r>
            <a:r>
              <a:rPr kumimoji="1" lang="ko-KR" altLang="en-US" sz="1300" dirty="0"/>
              <a:t>사이즈 정보가 들어있어서 </a:t>
            </a:r>
            <a:r>
              <a:rPr kumimoji="1" lang="en-US" altLang="ko-KR" sz="1300" dirty="0"/>
              <a:t>w2v</a:t>
            </a:r>
            <a:r>
              <a:rPr kumimoji="1" lang="ko-KR" altLang="en-US" sz="1300" dirty="0"/>
              <a:t>했음</a:t>
            </a:r>
          </a:p>
          <a:p>
            <a:pPr lvl="1"/>
            <a:r>
              <a:rPr kumimoji="1" lang="en-US" altLang="ko-KR" dirty="0"/>
              <a:t>PD_BRA_NM : </a:t>
            </a:r>
            <a:r>
              <a:rPr kumimoji="1" lang="ko-KR" altLang="en-US" dirty="0"/>
              <a:t>구매한 상품의 브랜드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KWD_NM : </a:t>
            </a:r>
            <a:r>
              <a:rPr kumimoji="1" lang="ko-KR" altLang="en-US" dirty="0" err="1"/>
              <a:t>검색창에</a:t>
            </a:r>
            <a:r>
              <a:rPr kumimoji="1" lang="ko-KR" altLang="en-US" dirty="0"/>
              <a:t> 입력한 검색 키워드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PD_C : </a:t>
            </a:r>
            <a:r>
              <a:rPr kumimoji="1" lang="ko-KR" altLang="en-US" dirty="0"/>
              <a:t>구매한 상품 코드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82015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BC71D4-9865-1C4E-BBD4-0F3A2D65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W2V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A494D-456F-0B4B-A484-FCA542E8E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Oversample : 10</a:t>
            </a:r>
          </a:p>
          <a:p>
            <a:endParaRPr kumimoji="1" lang="en-US" altLang="ko-Kore-KR" dirty="0"/>
          </a:p>
          <a:p>
            <a:r>
              <a:rPr kumimoji="1" lang="en-US" altLang="ko-Kore-KR" dirty="0" err="1"/>
              <a:t>Vector_size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(size) : 60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ko-Kore-KR" dirty="0"/>
              <a:t> </a:t>
            </a:r>
            <a:r>
              <a:rPr kumimoji="1" lang="ko-KR" altLang="en-US" dirty="0"/>
              <a:t>가장 좋은 성능을 보임</a:t>
            </a:r>
            <a:endParaRPr kumimoji="1" lang="en-US" altLang="ko-KR" dirty="0"/>
          </a:p>
          <a:p>
            <a:pPr lvl="1">
              <a:buFont typeface="Wingdings" pitchFamily="2" charset="2"/>
              <a:buChar char="Ø"/>
            </a:pPr>
            <a:endParaRPr kumimoji="1" lang="en-US" altLang="ko-Kore-KR" dirty="0"/>
          </a:p>
          <a:p>
            <a:r>
              <a:rPr kumimoji="1" lang="ko-Kore-KR" altLang="en-US" dirty="0"/>
              <a:t>해당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피쳐</a:t>
            </a:r>
            <a:r>
              <a:rPr kumimoji="1" lang="ko-KR" altLang="en-US" dirty="0"/>
              <a:t> </a:t>
            </a:r>
            <a:r>
              <a:rPr kumimoji="1" lang="en-US" altLang="ko-KR" dirty="0"/>
              <a:t>w2v</a:t>
            </a:r>
            <a:r>
              <a:rPr kumimoji="1" lang="ko-KR" altLang="en-US" dirty="0"/>
              <a:t>결과 </a:t>
            </a:r>
            <a:r>
              <a:rPr kumimoji="1" lang="ko-KR" altLang="en-US" dirty="0" err="1"/>
              <a:t>결측치가</a:t>
            </a:r>
            <a:r>
              <a:rPr kumimoji="1" lang="ko-KR" altLang="en-US" dirty="0"/>
              <a:t> 발생하는 항목이 있었음</a:t>
            </a:r>
            <a:endParaRPr kumimoji="1" lang="en-US" altLang="ko-KR" dirty="0"/>
          </a:p>
          <a:p>
            <a:pPr lvl="1">
              <a:buFont typeface="Wingdings" pitchFamily="2" charset="2"/>
              <a:buChar char="Ø"/>
            </a:pPr>
            <a:r>
              <a:rPr kumimoji="1" lang="ko-KR" altLang="en-US" dirty="0"/>
              <a:t> </a:t>
            </a:r>
            <a:r>
              <a:rPr kumimoji="1" lang="en-US" altLang="ko-Kore-KR" dirty="0"/>
              <a:t>Drop </a:t>
            </a:r>
            <a:r>
              <a:rPr kumimoji="1" lang="ko-KR" altLang="en-US" dirty="0"/>
              <a:t>보다 </a:t>
            </a:r>
            <a:r>
              <a:rPr kumimoji="1" lang="en-US" altLang="ko-KR" dirty="0" err="1"/>
              <a:t>fillna</a:t>
            </a:r>
            <a:r>
              <a:rPr kumimoji="1" lang="en-US" altLang="ko-KR" dirty="0"/>
              <a:t>(0)</a:t>
            </a:r>
            <a:r>
              <a:rPr kumimoji="1" lang="ko-KR" altLang="en-US" dirty="0"/>
              <a:t>이 더 좋은 성능을 보임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9980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8BB2E5-42BF-CF48-9A66-4FD40E65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Feature Selection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EA28A-6686-A943-8598-6EFADE342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280" y="2397210"/>
            <a:ext cx="9792208" cy="3407862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kumimoji="1" lang="en-US" altLang="ko-Kore-KR" dirty="0"/>
              <a:t>LGBM </a:t>
            </a:r>
            <a:r>
              <a:rPr kumimoji="1" lang="ko-KR" altLang="en-US" dirty="0"/>
              <a:t>기반 </a:t>
            </a:r>
            <a:r>
              <a:rPr kumimoji="1" lang="en-US" altLang="ko-KR" dirty="0"/>
              <a:t>selection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kumimoji="1" lang="en-US" altLang="ko-Kore-KR" dirty="0"/>
              <a:t>458 -&gt; 105 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feature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select </a:t>
            </a:r>
            <a:r>
              <a:rPr kumimoji="1" lang="ko-KR" altLang="en-US" dirty="0"/>
              <a:t>됨</a:t>
            </a:r>
            <a:endParaRPr kumimoji="1" lang="en-US" altLang="ko-KR" dirty="0"/>
          </a:p>
          <a:p>
            <a:pPr lvl="1">
              <a:buFont typeface="Wingdings" pitchFamily="2" charset="2"/>
              <a:buChar char="Ø"/>
            </a:pPr>
            <a:r>
              <a:rPr kumimoji="1" lang="ko-KR" altLang="en-US" dirty="0"/>
              <a:t> 성능은 </a:t>
            </a:r>
            <a:r>
              <a:rPr kumimoji="1" lang="ko-KR" altLang="en-US" dirty="0" err="1"/>
              <a:t>그닥</a:t>
            </a:r>
            <a:r>
              <a:rPr kumimoji="1" lang="en-US" altLang="ko-KR" dirty="0"/>
              <a:t>,,</a:t>
            </a:r>
          </a:p>
          <a:p>
            <a:pPr lvl="1">
              <a:buFont typeface="Wingdings" pitchFamily="2" charset="2"/>
              <a:buChar char="Ø"/>
            </a:pPr>
            <a:endParaRPr kumimoji="1" lang="en-US" altLang="ko-KR" dirty="0"/>
          </a:p>
          <a:p>
            <a:pPr>
              <a:buFont typeface="Courier New" panose="02070309020205020404" pitchFamily="49" charset="0"/>
              <a:buChar char="o"/>
            </a:pPr>
            <a:r>
              <a:rPr kumimoji="1" lang="ko-KR" altLang="en-US" dirty="0"/>
              <a:t> </a:t>
            </a:r>
            <a:r>
              <a:rPr kumimoji="1" lang="en-US" altLang="ko-KR" dirty="0"/>
              <a:t>Select percentile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kumimoji="1" lang="en-US" altLang="ko-KR" dirty="0"/>
              <a:t> p= 95 , feature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140</a:t>
            </a:r>
            <a:r>
              <a:rPr kumimoji="1" lang="ko-KR" altLang="en-US" dirty="0"/>
              <a:t>개로 </a:t>
            </a:r>
            <a:r>
              <a:rPr kumimoji="1" lang="en-US" altLang="ko-KR" dirty="0"/>
              <a:t>select </a:t>
            </a:r>
            <a:r>
              <a:rPr kumimoji="1" lang="ko-KR" altLang="en-US" dirty="0"/>
              <a:t>됨</a:t>
            </a:r>
            <a:endParaRPr kumimoji="1" lang="en-US" altLang="ko-KR" dirty="0"/>
          </a:p>
          <a:p>
            <a:pPr lvl="1">
              <a:buFont typeface="Wingdings" pitchFamily="2" charset="2"/>
              <a:buChar char="Ø"/>
            </a:pPr>
            <a:r>
              <a:rPr kumimoji="1" lang="en-US" altLang="ko-KR" dirty="0"/>
              <a:t> </a:t>
            </a:r>
            <a:r>
              <a:rPr kumimoji="1" lang="ko-KR" altLang="en-US" dirty="0"/>
              <a:t>성능은 </a:t>
            </a:r>
            <a:r>
              <a:rPr kumimoji="1" lang="ko-KR" altLang="en-US" dirty="0" err="1"/>
              <a:t>그닥</a:t>
            </a:r>
            <a:r>
              <a:rPr kumimoji="1" lang="en-US" altLang="ko-KR" dirty="0"/>
              <a:t>,,</a:t>
            </a:r>
          </a:p>
          <a:p>
            <a:pPr lvl="1">
              <a:buFont typeface="Wingdings" pitchFamily="2" charset="2"/>
              <a:buChar char="Ø"/>
            </a:pPr>
            <a:endParaRPr kumimoji="1" lang="en-US" altLang="ko-KR" dirty="0"/>
          </a:p>
          <a:p>
            <a:pPr>
              <a:buFont typeface="Wingdings" pitchFamily="2" charset="2"/>
              <a:buChar char="v"/>
            </a:pPr>
            <a:r>
              <a:rPr kumimoji="1" lang="ko-KR" altLang="en-US" dirty="0"/>
              <a:t> 결론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다 넣자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최고성능</a:t>
            </a:r>
            <a:r>
              <a:rPr kumimoji="1" lang="ko-KR" altLang="en-US" dirty="0"/>
              <a:t> </a:t>
            </a:r>
            <a:r>
              <a:rPr kumimoji="1" lang="en-US" altLang="ko-KR" dirty="0"/>
              <a:t>(?)</a:t>
            </a:r>
          </a:p>
          <a:p>
            <a:pPr marL="274320" lvl="1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1753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F9CBF5-FA23-214D-9F12-668AA002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kumimoji="1" lang="ko-Kore-KR" altLang="en-US" dirty="0"/>
              <a:t>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3CB69-BC95-A641-8E9A-C72CDFBE0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LGBM, </a:t>
            </a:r>
            <a:r>
              <a:rPr kumimoji="1" lang="en-US" altLang="ko-Kore-KR" dirty="0" err="1"/>
              <a:t>CATBoost</a:t>
            </a:r>
            <a:r>
              <a:rPr kumimoji="1" lang="en-US" altLang="ko-Kore-KR" dirty="0"/>
              <a:t>, Ensemble, Stacking </a:t>
            </a:r>
            <a:r>
              <a:rPr kumimoji="1" lang="ko-KR" altLang="en-US" dirty="0"/>
              <a:t>등 여러 모델들을 </a:t>
            </a:r>
            <a:r>
              <a:rPr kumimoji="1" lang="ko-KR" altLang="en-US" dirty="0" err="1"/>
              <a:t>시도해봄</a:t>
            </a:r>
            <a:endParaRPr kumimoji="1" lang="en-US" altLang="ko-KR" dirty="0"/>
          </a:p>
          <a:p>
            <a:r>
              <a:rPr kumimoji="1" lang="ko-KR" altLang="en-US" dirty="0"/>
              <a:t>여러 모델들 중 </a:t>
            </a:r>
            <a:r>
              <a:rPr kumimoji="1" lang="en-US" altLang="ko-KR" dirty="0"/>
              <a:t>LGBM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CATBoost</a:t>
            </a:r>
            <a:r>
              <a:rPr kumimoji="1" lang="ko-KR" altLang="en-US" dirty="0"/>
              <a:t>가 가장 좋은 성능을 보임</a:t>
            </a:r>
            <a:endParaRPr kumimoji="1" lang="en-US" altLang="ko-KR" dirty="0"/>
          </a:p>
          <a:p>
            <a:pPr lvl="1">
              <a:buFont typeface="Wingdings" pitchFamily="2" charset="2"/>
              <a:buChar char="Ø"/>
            </a:pPr>
            <a:r>
              <a:rPr kumimoji="1" lang="ko-KR" altLang="en-US" dirty="0"/>
              <a:t> 위의 두 모델로 앙상블을 진행하였으나 성능은 </a:t>
            </a:r>
            <a:r>
              <a:rPr kumimoji="1" lang="ko-KR" altLang="en-US" dirty="0" err="1"/>
              <a:t>그닥</a:t>
            </a:r>
            <a:r>
              <a:rPr kumimoji="1" lang="en-US" altLang="ko-KR" dirty="0"/>
              <a:t>,,</a:t>
            </a:r>
          </a:p>
          <a:p>
            <a:pPr lvl="1">
              <a:buFont typeface="Wingdings" pitchFamily="2" charset="2"/>
              <a:buChar char="Ø"/>
            </a:pPr>
            <a:r>
              <a:rPr kumimoji="1" lang="ko-KR" altLang="en-US" dirty="0"/>
              <a:t> 이중 </a:t>
            </a:r>
            <a:r>
              <a:rPr kumimoji="1" lang="ko-KR" altLang="en-US" dirty="0" err="1"/>
              <a:t>스태킹을</a:t>
            </a:r>
            <a:r>
              <a:rPr kumimoji="1" lang="ko-KR" altLang="en-US" dirty="0"/>
              <a:t> 진행하였으나 성능은 </a:t>
            </a:r>
            <a:r>
              <a:rPr kumimoji="1" lang="ko-KR" altLang="en-US" dirty="0" err="1"/>
              <a:t>그닥</a:t>
            </a:r>
            <a:r>
              <a:rPr kumimoji="1" lang="en-US" altLang="ko-KR" dirty="0"/>
              <a:t>,,</a:t>
            </a:r>
          </a:p>
          <a:p>
            <a:pPr lvl="1">
              <a:buFont typeface="Wingdings" pitchFamily="2" charset="2"/>
              <a:buChar char="Ø"/>
            </a:pPr>
            <a:endParaRPr kumimoji="1" lang="en-US" altLang="ko-Kore-KR" dirty="0"/>
          </a:p>
          <a:p>
            <a:pPr>
              <a:buFont typeface="Wingdings" pitchFamily="2" charset="2"/>
              <a:buChar char="v"/>
            </a:pPr>
            <a:r>
              <a:rPr kumimoji="1" lang="en-US" altLang="ko-KR" dirty="0"/>
              <a:t> </a:t>
            </a:r>
            <a:r>
              <a:rPr kumimoji="1" lang="ko-KR" altLang="en-US" dirty="0"/>
              <a:t>결론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단일모델</a:t>
            </a:r>
            <a:r>
              <a:rPr kumimoji="1" lang="ko-KR" altLang="en-US" dirty="0"/>
              <a:t> </a:t>
            </a:r>
            <a:r>
              <a:rPr kumimoji="1" lang="en-US" altLang="ko-KR" dirty="0"/>
              <a:t>(LGBM, </a:t>
            </a:r>
            <a:r>
              <a:rPr kumimoji="1" lang="en-US" altLang="ko-KR" dirty="0" err="1"/>
              <a:t>CATBoost</a:t>
            </a:r>
            <a:r>
              <a:rPr kumimoji="1" lang="en-US" altLang="ko-KR" dirty="0"/>
              <a:t>) 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ko-Kore-KR" sz="1400" dirty="0"/>
              <a:t> </a:t>
            </a:r>
            <a:r>
              <a:rPr kumimoji="1" lang="ko-KR" altLang="en-US" sz="1400" dirty="0"/>
              <a:t>기본에 충실해보자</a:t>
            </a:r>
            <a:r>
              <a:rPr kumimoji="1" lang="en-US" altLang="ko-KR" sz="1400" dirty="0"/>
              <a:t>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2440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C2F31"/>
      </a:dk2>
      <a:lt2>
        <a:srgbClr val="F1F3F0"/>
      </a:lt2>
      <a:accent1>
        <a:srgbClr val="A84DC3"/>
      </a:accent1>
      <a:accent2>
        <a:srgbClr val="6B43B5"/>
      </a:accent2>
      <a:accent3>
        <a:srgbClr val="4D54C3"/>
      </a:accent3>
      <a:accent4>
        <a:srgbClr val="3B74B1"/>
      </a:accent4>
      <a:accent5>
        <a:srgbClr val="4DB7C3"/>
      </a:accent5>
      <a:accent6>
        <a:srgbClr val="3BB18C"/>
      </a:accent6>
      <a:hlink>
        <a:srgbClr val="3C95B5"/>
      </a:hlink>
      <a:folHlink>
        <a:srgbClr val="7F7F7F"/>
      </a:folHlink>
    </a:clrScheme>
    <a:fontScheme name="Savon">
      <a:majorFont>
        <a:latin typeface="Malgun Gothic Semi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algun Gothic Semi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489</Words>
  <Application>Microsoft Macintosh PowerPoint</Application>
  <PresentationFormat>와이드스크린</PresentationFormat>
  <Paragraphs>124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HeadLineA</vt:lpstr>
      <vt:lpstr>Malgun Gothic Semilight</vt:lpstr>
      <vt:lpstr>Calibri</vt:lpstr>
      <vt:lpstr>Courier New</vt:lpstr>
      <vt:lpstr>Garamond</vt:lpstr>
      <vt:lpstr>Wingdings</vt:lpstr>
      <vt:lpstr>SavonVTI</vt:lpstr>
      <vt:lpstr>2021 D&amp;A   성별/연령대 예측 경진대회</vt:lpstr>
      <vt:lpstr>목차</vt:lpstr>
      <vt:lpstr>Feature</vt:lpstr>
      <vt:lpstr>Scaling</vt:lpstr>
      <vt:lpstr>One-hot Encoding</vt:lpstr>
      <vt:lpstr>W2V</vt:lpstr>
      <vt:lpstr>W2V</vt:lpstr>
      <vt:lpstr>Feature Selection</vt:lpstr>
      <vt:lpstr>모델링</vt:lpstr>
      <vt:lpstr>Hyperparameter tuning</vt:lpstr>
      <vt:lpstr>Hyperparameter tuning</vt:lpstr>
      <vt:lpstr>Predict</vt:lpstr>
      <vt:lpstr>느낀점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H yun Ji</dc:creator>
  <cp:lastModifiedBy>Lee H yun Ji</cp:lastModifiedBy>
  <cp:revision>4</cp:revision>
  <dcterms:created xsi:type="dcterms:W3CDTF">2021-11-24T05:15:21Z</dcterms:created>
  <dcterms:modified xsi:type="dcterms:W3CDTF">2021-11-25T05:55:00Z</dcterms:modified>
</cp:coreProperties>
</file>