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71" r:id="rId9"/>
    <p:sldId id="272" r:id="rId10"/>
    <p:sldId id="262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52AFD-BE62-4326-8BF4-5C14374FFB9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FA9DB-8B45-4491-90E5-3A5394360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5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78f48f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2278f48f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19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0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6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5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0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8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4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1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2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9BE8-817D-4DCD-9AA2-79C27C3C05B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2BD8-EB8A-462B-9037-FB97721B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5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g12278f48ffa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3" name="Google Shape;85;g12278f48ffa_0_1"/>
          <p:cNvSpPr txBox="1"/>
          <p:nvPr/>
        </p:nvSpPr>
        <p:spPr>
          <a:xfrm>
            <a:off x="2399560" y="4790984"/>
            <a:ext cx="749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2</a:t>
            </a:r>
            <a:r>
              <a:rPr lang="ko-KR" altLang="en-US" sz="1600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조 김지민</a:t>
            </a:r>
            <a:r>
              <a:rPr lang="en-US" altLang="ko-KR" sz="1600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송현준</a:t>
            </a:r>
            <a:r>
              <a:rPr lang="en-US" altLang="ko-KR" sz="1600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현지환</a:t>
            </a:r>
            <a:endParaRPr sz="1600" dirty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4" name="Google Shape;86;g12278f48ffa_0_1"/>
          <p:cNvSpPr txBox="1"/>
          <p:nvPr/>
        </p:nvSpPr>
        <p:spPr>
          <a:xfrm>
            <a:off x="1792050" y="1806100"/>
            <a:ext cx="86079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en-US" altLang="ko-KR" sz="6600" dirty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r>
              <a:rPr lang="ko-KR" altLang="en-US" sz="6600" dirty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조 </a:t>
            </a:r>
            <a:r>
              <a:rPr lang="en-US" altLang="ko-KR" sz="6600" dirty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‘</a:t>
            </a:r>
            <a:r>
              <a:rPr lang="ko-KR" altLang="en-US" sz="6600" dirty="0" err="1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개킹받조</a:t>
            </a:r>
            <a:r>
              <a:rPr lang="en-US" altLang="ko-KR" sz="6600" dirty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’ </a:t>
            </a:r>
            <a:endParaRPr lang="en-US" altLang="ko-KR" sz="6600" dirty="0" smtClean="0">
              <a:solidFill>
                <a:srgbClr val="3D5374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85725" algn="ctr" latinLnBrk="0">
              <a:defRPr/>
            </a:pPr>
            <a:r>
              <a:rPr lang="ko-KR" altLang="en-US" sz="6600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최종 </a:t>
            </a:r>
            <a:r>
              <a:rPr lang="ko-KR" altLang="en-US" sz="6600" dirty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발표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06" y="3174337"/>
            <a:ext cx="3570594" cy="3683663"/>
          </a:xfrm>
          <a:prstGeom prst="rect">
            <a:avLst/>
          </a:prstGeom>
          <a:effectLst>
            <a:softEdge rad="812800"/>
          </a:effectLst>
        </p:spPr>
      </p:pic>
    </p:spTree>
    <p:extLst>
      <p:ext uri="{BB962C8B-B14F-4D97-AF65-F5344CB8AC3E}">
        <p14:creationId xmlns:p14="http://schemas.microsoft.com/office/powerpoint/2010/main" val="133149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;g1227bea8c48_0_43"/>
          <p:cNvSpPr txBox="1"/>
          <p:nvPr/>
        </p:nvSpPr>
        <p:spPr>
          <a:xfrm>
            <a:off x="2213610" y="988879"/>
            <a:ext cx="74982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1" i="0" u="none" strike="noStrike" cap="none" dirty="0">
                <a:solidFill>
                  <a:srgbClr val="35DBA1"/>
                </a:solidFill>
                <a:sym typeface="Arial"/>
              </a:rPr>
              <a:t>0</a:t>
            </a:r>
            <a:r>
              <a:rPr lang="en-US" sz="30000" b="1" dirty="0">
                <a:solidFill>
                  <a:srgbClr val="35DBA1"/>
                </a:solidFill>
              </a:rPr>
              <a:t>3</a:t>
            </a:r>
            <a:endParaRPr sz="30000" b="1" i="0" u="none" strike="noStrike" cap="none" dirty="0">
              <a:solidFill>
                <a:srgbClr val="35DBA1"/>
              </a:solidFill>
              <a:sym typeface="Arial"/>
            </a:endParaRPr>
          </a:p>
        </p:txBody>
      </p:sp>
      <p:sp>
        <p:nvSpPr>
          <p:cNvPr id="3" name="Google Shape;178;g1227bea8c48_0_43"/>
          <p:cNvSpPr/>
          <p:nvPr/>
        </p:nvSpPr>
        <p:spPr>
          <a:xfrm flipV="1">
            <a:off x="3448050" y="3020091"/>
            <a:ext cx="4743600" cy="6465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79;g1227bea8c48_0_43"/>
          <p:cNvSpPr txBox="1"/>
          <p:nvPr/>
        </p:nvSpPr>
        <p:spPr>
          <a:xfrm>
            <a:off x="2070735" y="3020109"/>
            <a:ext cx="74982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en-US" altLang="ko-KR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altLang="en-US" sz="3600" b="1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홈페이지 기능 </a:t>
            </a:r>
            <a:r>
              <a:rPr lang="ko-KR" altLang="en-US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테스트</a:t>
            </a:r>
            <a:endParaRPr lang="en-US" altLang="ko-KR" sz="3600" b="1" dirty="0" smtClean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85725" algn="ctr" latinLnBrk="0">
              <a:defRPr/>
            </a:pPr>
            <a:endParaRPr lang="ko-KR" altLang="en-US" sz="3600" dirty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7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;g1227bea8c48_0_43"/>
          <p:cNvSpPr txBox="1"/>
          <p:nvPr/>
        </p:nvSpPr>
        <p:spPr>
          <a:xfrm>
            <a:off x="2213610" y="988879"/>
            <a:ext cx="74982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1" i="0" u="none" strike="noStrike" cap="none" dirty="0" smtClean="0">
                <a:solidFill>
                  <a:srgbClr val="35DBA1"/>
                </a:solidFill>
                <a:sym typeface="Arial"/>
              </a:rPr>
              <a:t>0</a:t>
            </a:r>
            <a:r>
              <a:rPr lang="en-US" sz="30000" b="1" dirty="0">
                <a:solidFill>
                  <a:srgbClr val="35DBA1"/>
                </a:solidFill>
                <a:sym typeface="Arial"/>
              </a:rPr>
              <a:t>4</a:t>
            </a:r>
            <a:endParaRPr sz="30000" b="1" i="0" u="none" strike="noStrike" cap="none" dirty="0">
              <a:solidFill>
                <a:srgbClr val="35DBA1"/>
              </a:solidFill>
              <a:sym typeface="Arial"/>
            </a:endParaRPr>
          </a:p>
        </p:txBody>
      </p:sp>
      <p:sp>
        <p:nvSpPr>
          <p:cNvPr id="3" name="Google Shape;178;g1227bea8c48_0_43"/>
          <p:cNvSpPr/>
          <p:nvPr/>
        </p:nvSpPr>
        <p:spPr>
          <a:xfrm flipV="1">
            <a:off x="3448050" y="3020091"/>
            <a:ext cx="4743600" cy="6465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79;g1227bea8c48_0_43"/>
          <p:cNvSpPr txBox="1"/>
          <p:nvPr/>
        </p:nvSpPr>
        <p:spPr>
          <a:xfrm>
            <a:off x="2070735" y="3020109"/>
            <a:ext cx="74982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en-US" altLang="ko-KR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4. </a:t>
            </a:r>
            <a:r>
              <a:rPr lang="en-US" altLang="ko-KR" sz="3600" b="1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Q &amp; A</a:t>
            </a:r>
            <a:endParaRPr lang="en-US" altLang="ko-KR" sz="3600" b="1" dirty="0" smtClean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85725" algn="ctr" latinLnBrk="0">
              <a:defRPr/>
            </a:pPr>
            <a:endParaRPr lang="ko-KR" altLang="en-US" sz="3600" dirty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38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78f48ffa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86" name="Google Shape;86;g12278f48ffa_0_1"/>
          <p:cNvSpPr txBox="1"/>
          <p:nvPr/>
        </p:nvSpPr>
        <p:spPr>
          <a:xfrm>
            <a:off x="1792050" y="2875022"/>
            <a:ext cx="86079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ko-KR" altLang="en-US" sz="6600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감사합니다</a:t>
            </a:r>
            <a:r>
              <a:rPr lang="en-US" altLang="ko-KR" sz="6600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</a:t>
            </a:r>
            <a:endParaRPr lang="ko-KR" altLang="en-US" sz="6600" dirty="0">
              <a:solidFill>
                <a:srgbClr val="3D5374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06" y="3174337"/>
            <a:ext cx="3570594" cy="3683663"/>
          </a:xfrm>
          <a:prstGeom prst="rect">
            <a:avLst/>
          </a:prstGeom>
          <a:effectLst>
            <a:softEdge rad="812800"/>
          </a:effectLst>
        </p:spPr>
      </p:pic>
    </p:spTree>
    <p:extLst>
      <p:ext uri="{BB962C8B-B14F-4D97-AF65-F5344CB8AC3E}">
        <p14:creationId xmlns:p14="http://schemas.microsoft.com/office/powerpoint/2010/main" val="33692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2"/>
          <p:cNvSpPr txBox="1"/>
          <p:nvPr/>
        </p:nvSpPr>
        <p:spPr>
          <a:xfrm>
            <a:off x="2213610" y="1455766"/>
            <a:ext cx="749808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b="1" i="0" u="none" strike="noStrike" cap="none" dirty="0" smtClean="0">
                <a:solidFill>
                  <a:srgbClr val="35DBA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5000" b="1" i="0" u="none" strike="noStrike" cap="none" dirty="0">
              <a:solidFill>
                <a:srgbClr val="35DB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8;g1227bea8c48_0_43"/>
          <p:cNvSpPr/>
          <p:nvPr/>
        </p:nvSpPr>
        <p:spPr>
          <a:xfrm flipV="1">
            <a:off x="3448050" y="3020091"/>
            <a:ext cx="4743600" cy="6465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3;p2"/>
          <p:cNvSpPr txBox="1"/>
          <p:nvPr/>
        </p:nvSpPr>
        <p:spPr>
          <a:xfrm>
            <a:off x="2070735" y="3020109"/>
            <a:ext cx="7498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en-US" altLang="ko-KR" sz="3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</a:t>
            </a:r>
            <a:r>
              <a:rPr lang="en-US" altLang="ko-KR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조원 소개</a:t>
            </a:r>
            <a:endParaRPr lang="ko-KR" altLang="en-US" sz="3600" b="1" dirty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93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g6c81f5219676e3cf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14103" y="2342007"/>
            <a:ext cx="2763795" cy="27637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55662" y="3189908"/>
            <a:ext cx="2763795" cy="27637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858" y="3189907"/>
            <a:ext cx="2763795" cy="27637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Google Shape;145;g6c81f5219676e3cf_0"/>
          <p:cNvSpPr txBox="1"/>
          <p:nvPr/>
        </p:nvSpPr>
        <p:spPr>
          <a:xfrm>
            <a:off x="4823601" y="2407323"/>
            <a:ext cx="2544799" cy="2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ts val="2880"/>
              </a:lnSpc>
              <a:buClr>
                <a:schemeClr val="dk1"/>
              </a:buClr>
              <a:buSzPts val="1100"/>
            </a:pPr>
            <a:r>
              <a:rPr lang="ko-KR" altLang="en-US" sz="16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김지민</a:t>
            </a:r>
            <a:endParaRPr lang="en-US" altLang="ko-KR" sz="16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lvl="0" algn="ctr">
              <a:lnSpc>
                <a:spcPts val="2880"/>
              </a:lnSpc>
              <a:buClr>
                <a:schemeClr val="dk1"/>
              </a:buClr>
              <a:buSzPts val="1100"/>
            </a:pP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프로젝트 계획 및 역할 분담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페이지 제작 피드백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로그인, 회원가입 기능 구현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게시판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 게시 글 조회 기능 구현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매출 조회 및 엑셀 변환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(POI)</a:t>
            </a: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심볼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로고 디자인</a:t>
            </a:r>
            <a:endParaRPr lang="en-US" altLang="ko-KR" sz="16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13" name="Google Shape;145;g6c81f5219676e3cf_0"/>
          <p:cNvSpPr txBox="1"/>
          <p:nvPr/>
        </p:nvSpPr>
        <p:spPr>
          <a:xfrm>
            <a:off x="790355" y="3301389"/>
            <a:ext cx="2544799" cy="194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ts val="2880"/>
              </a:lnSpc>
              <a:buClr>
                <a:schemeClr val="dk1"/>
              </a:buClr>
              <a:buSzPts val="1100"/>
            </a:pPr>
            <a:r>
              <a:rPr lang="ko-KR" altLang="en-US" sz="16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송현준</a:t>
            </a:r>
            <a:endParaRPr lang="en-US" altLang="ko-KR" sz="16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lvl="0" algn="ctr">
              <a:lnSpc>
                <a:spcPts val="2880"/>
              </a:lnSpc>
              <a:buClr>
                <a:schemeClr val="dk1"/>
              </a:buClr>
              <a:buSzPts val="1100"/>
            </a:pP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홈페이지 제작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게시판 조회 페이지 제작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로그인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회원가입 페이지 제작</a:t>
            </a:r>
            <a:endParaRPr lang="en-US" altLang="ko-KR" sz="1200" b="1" dirty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개인정보 수정 페이지 제작</a:t>
            </a:r>
            <a:endParaRPr lang="en-US" altLang="ko-KR" sz="1600" b="1" dirty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14" name="Google Shape;145;g6c81f5219676e3cf_0"/>
          <p:cNvSpPr txBox="1"/>
          <p:nvPr/>
        </p:nvSpPr>
        <p:spPr>
          <a:xfrm>
            <a:off x="8865159" y="3301389"/>
            <a:ext cx="2544799" cy="2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ts val="2880"/>
              </a:lnSpc>
              <a:buClr>
                <a:schemeClr val="dk1"/>
              </a:buClr>
              <a:buSzPts val="1100"/>
            </a:pPr>
            <a:r>
              <a:rPr lang="ko-KR" altLang="en-US" sz="16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현지환</a:t>
            </a:r>
            <a:endParaRPr lang="en-US" altLang="ko-KR" sz="16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lvl="0" algn="ctr">
              <a:lnSpc>
                <a:spcPts val="2880"/>
              </a:lnSpc>
              <a:buClr>
                <a:schemeClr val="dk1"/>
              </a:buClr>
              <a:buSzPts val="1100"/>
            </a:pPr>
            <a:endParaRPr lang="en-US" altLang="ko-KR" sz="16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 페이지 제작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 정보 수정 기능 구현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 급여 조회 기능 구현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 스케줄 조회 기능 구현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메뉴 수정 기능 구현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171450" lvl="0" indent="-171450" algn="ctr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DB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설계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61" y="-278049"/>
            <a:ext cx="8045273" cy="4769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9845" y="-297402"/>
            <a:ext cx="8045273" cy="476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26" y="-167977"/>
            <a:ext cx="8045273" cy="47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6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2"/>
          <p:cNvSpPr txBox="1"/>
          <p:nvPr/>
        </p:nvSpPr>
        <p:spPr>
          <a:xfrm>
            <a:off x="2213610" y="1455766"/>
            <a:ext cx="749808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b="1" i="0" u="none" strike="noStrike" cap="none" dirty="0">
                <a:solidFill>
                  <a:srgbClr val="35DBA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5000" b="1" i="0" u="none" strike="noStrike" cap="none" dirty="0">
              <a:solidFill>
                <a:srgbClr val="35DB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8;g1227bea8c48_0_43"/>
          <p:cNvSpPr/>
          <p:nvPr/>
        </p:nvSpPr>
        <p:spPr>
          <a:xfrm flipV="1">
            <a:off x="3448050" y="3020091"/>
            <a:ext cx="4743600" cy="6465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3;p2"/>
          <p:cNvSpPr txBox="1"/>
          <p:nvPr/>
        </p:nvSpPr>
        <p:spPr>
          <a:xfrm>
            <a:off x="2070735" y="3020109"/>
            <a:ext cx="7498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en-US" altLang="ko-KR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 </a:t>
            </a:r>
            <a:r>
              <a:rPr lang="ko-KR" altLang="en-US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중간 프로젝트 주제</a:t>
            </a:r>
            <a:endParaRPr lang="ko-KR" altLang="en-US" sz="3600" b="1" dirty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47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g12278f48ffa_0_10"/>
          <p:cNvSpPr txBox="1"/>
          <p:nvPr/>
        </p:nvSpPr>
        <p:spPr>
          <a:xfrm>
            <a:off x="1763298" y="1467249"/>
            <a:ext cx="89230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ko-KR" altLang="en-US" sz="2400" b="1" dirty="0" err="1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프렌차이즈</a:t>
            </a:r>
            <a:r>
              <a:rPr lang="ko-KR" altLang="en-US" sz="2400" b="1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햄버거 업체 홈페이지</a:t>
            </a:r>
            <a:r>
              <a:rPr lang="en-US" altLang="ko-KR" sz="2400" b="1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400" b="1" dirty="0" err="1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직원페이지</a:t>
            </a:r>
            <a:r>
              <a:rPr lang="ko-KR" altLang="en-US" sz="2400" b="1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제작</a:t>
            </a:r>
            <a:endParaRPr lang="ko-KR" altLang="en-US" sz="2400" b="1" dirty="0">
              <a:solidFill>
                <a:srgbClr val="3D5374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Google Shape;99;g12278f48ffa_0_10"/>
          <p:cNvSpPr/>
          <p:nvPr/>
        </p:nvSpPr>
        <p:spPr>
          <a:xfrm>
            <a:off x="5982424" y="1393575"/>
            <a:ext cx="484800" cy="561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4" name="Google Shape;100;g12278f48ffa_0_10"/>
          <p:cNvSpPr/>
          <p:nvPr/>
        </p:nvSpPr>
        <p:spPr>
          <a:xfrm>
            <a:off x="1219022" y="3050300"/>
            <a:ext cx="4312200" cy="23319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로그인</a:t>
            </a:r>
            <a:r>
              <a:rPr lang="en-US" altLang="ko-KR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/</a:t>
            </a: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회원가입</a:t>
            </a:r>
            <a:endParaRPr lang="en-US" altLang="ko-KR" sz="20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공지사항</a:t>
            </a:r>
            <a:endParaRPr lang="en-US" altLang="ko-KR" sz="20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고객서비스</a:t>
            </a:r>
            <a:endParaRPr lang="en-US" altLang="ko-KR" sz="20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메뉴 보기</a:t>
            </a:r>
            <a:endParaRPr lang="en-US" altLang="ko-KR" sz="20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정보수정</a:t>
            </a:r>
            <a:endParaRPr lang="en-US" altLang="ko-KR" sz="20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5" name="Google Shape;104;g12278f48ffa_0_10"/>
          <p:cNvSpPr/>
          <p:nvPr/>
        </p:nvSpPr>
        <p:spPr>
          <a:xfrm>
            <a:off x="2591488" y="2579300"/>
            <a:ext cx="1567274" cy="541800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Google Shape;105;g12278f48ffa_0_10"/>
          <p:cNvSpPr/>
          <p:nvPr/>
        </p:nvSpPr>
        <p:spPr>
          <a:xfrm>
            <a:off x="2769422" y="2642691"/>
            <a:ext cx="121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2000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홈페이지</a:t>
            </a:r>
            <a:endParaRPr sz="20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7" name="Google Shape;107;g12278f48ffa_0_10"/>
          <p:cNvSpPr/>
          <p:nvPr/>
        </p:nvSpPr>
        <p:spPr>
          <a:xfrm>
            <a:off x="7804810" y="2574083"/>
            <a:ext cx="1567274" cy="541800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Google Shape;105;g12278f48ffa_0_10"/>
          <p:cNvSpPr/>
          <p:nvPr/>
        </p:nvSpPr>
        <p:spPr>
          <a:xfrm>
            <a:off x="7853727" y="2617752"/>
            <a:ext cx="155352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2000" b="1" dirty="0" err="1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직원페이지</a:t>
            </a:r>
            <a:endParaRPr sz="20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9" name="Google Shape;100;g12278f48ffa_0_10"/>
          <p:cNvSpPr/>
          <p:nvPr/>
        </p:nvSpPr>
        <p:spPr>
          <a:xfrm>
            <a:off x="6474389" y="3050300"/>
            <a:ext cx="4312200" cy="23319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알바</a:t>
            </a:r>
            <a:r>
              <a:rPr lang="en-US" altLang="ko-KR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 급여 조회</a:t>
            </a:r>
            <a:endParaRPr lang="en-US" altLang="ko-KR" sz="20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알바</a:t>
            </a:r>
            <a:r>
              <a:rPr lang="en-US" altLang="ko-KR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 스케줄 관리</a:t>
            </a:r>
            <a:endParaRPr lang="en-US" altLang="ko-KR" sz="20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 정보 관리</a:t>
            </a:r>
            <a:endParaRPr lang="en-US" altLang="ko-KR" sz="20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매출 조회</a:t>
            </a:r>
            <a:r>
              <a:rPr lang="en-US" altLang="ko-KR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(</a:t>
            </a:r>
            <a:r>
              <a:rPr lang="ko-KR" altLang="en-US" sz="2000" b="1" dirty="0" err="1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엑셀변환</a:t>
            </a:r>
            <a:r>
              <a:rPr lang="en-US" altLang="ko-KR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)</a:t>
            </a:r>
          </a:p>
          <a:p>
            <a:pPr marL="342900" lvl="0" indent="-342900" algn="l" rtl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메뉴 관리</a:t>
            </a:r>
            <a:endParaRPr lang="en-US" altLang="ko-KR" sz="2000" b="1" dirty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17841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g1227bea8c48_0_71"/>
          <p:cNvSpPr/>
          <p:nvPr/>
        </p:nvSpPr>
        <p:spPr>
          <a:xfrm>
            <a:off x="6306274" y="609891"/>
            <a:ext cx="484800" cy="561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3" name="Google Shape;116;g1227bea8c48_0_71"/>
          <p:cNvSpPr txBox="1"/>
          <p:nvPr/>
        </p:nvSpPr>
        <p:spPr>
          <a:xfrm>
            <a:off x="2751916" y="670674"/>
            <a:ext cx="749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ko-KR" altLang="en-US" sz="2400" b="1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계획 완성 상황</a:t>
            </a:r>
            <a:r>
              <a:rPr lang="en-US" altLang="ko-KR" sz="2400" b="1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400" b="1" dirty="0">
              <a:solidFill>
                <a:srgbClr val="3D5374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Google Shape;117;g1227bea8c48_0_71"/>
          <p:cNvSpPr/>
          <p:nvPr/>
        </p:nvSpPr>
        <p:spPr>
          <a:xfrm>
            <a:off x="0" y="1730097"/>
            <a:ext cx="12192000" cy="51279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74" y="1871224"/>
            <a:ext cx="10058400" cy="41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9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7;g6c81f5219676e3cf_5"/>
          <p:cNvSpPr txBox="1"/>
          <p:nvPr/>
        </p:nvSpPr>
        <p:spPr>
          <a:xfrm>
            <a:off x="2213610" y="1455766"/>
            <a:ext cx="74982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b="1" i="0" u="none" strike="noStrike" cap="none">
                <a:solidFill>
                  <a:srgbClr val="35DBA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5000" b="1">
                <a:solidFill>
                  <a:srgbClr val="35DBA1"/>
                </a:solidFill>
              </a:rPr>
              <a:t>2</a:t>
            </a:r>
            <a:endParaRPr sz="25000" b="1" i="0" u="none" strike="noStrike" cap="none">
              <a:solidFill>
                <a:srgbClr val="35DB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8;g1227bea8c48_0_43"/>
          <p:cNvSpPr/>
          <p:nvPr/>
        </p:nvSpPr>
        <p:spPr>
          <a:xfrm flipV="1">
            <a:off x="3448050" y="3020091"/>
            <a:ext cx="4743600" cy="6465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30;g6c81f5219676e3cf_5"/>
          <p:cNvSpPr txBox="1"/>
          <p:nvPr/>
        </p:nvSpPr>
        <p:spPr>
          <a:xfrm>
            <a:off x="2213610" y="3018159"/>
            <a:ext cx="74982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en-US" altLang="ko-KR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altLang="en-US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사용자</a:t>
            </a:r>
            <a:r>
              <a:rPr lang="en-US" altLang="ko-KR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계정</a:t>
            </a:r>
            <a:r>
              <a:rPr lang="en-US" altLang="ko-KR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r>
              <a:rPr lang="ko-KR" altLang="en-US" sz="3600" b="1" dirty="0" smtClean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컨셉 정리</a:t>
            </a:r>
            <a:endParaRPr lang="ko-KR" altLang="en-US" sz="3600" b="1" dirty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1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9" y="2054307"/>
            <a:ext cx="1548319" cy="1649297"/>
          </a:xfrm>
          <a:prstGeom prst="rect">
            <a:avLst/>
          </a:prstGeom>
        </p:spPr>
      </p:pic>
      <p:sp>
        <p:nvSpPr>
          <p:cNvPr id="2" name="Google Shape;98;g12278f48ffa_0_10"/>
          <p:cNvSpPr txBox="1"/>
          <p:nvPr/>
        </p:nvSpPr>
        <p:spPr>
          <a:xfrm>
            <a:off x="1763298" y="1467249"/>
            <a:ext cx="89230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ko-KR" altLang="en-US" sz="2400" b="1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계정 컨셉 및 사용 가능한 기능</a:t>
            </a:r>
            <a:endParaRPr lang="ko-KR" altLang="en-US" sz="2400" b="1" dirty="0">
              <a:solidFill>
                <a:srgbClr val="3D5374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Google Shape;99;g12278f48ffa_0_10"/>
          <p:cNvSpPr/>
          <p:nvPr/>
        </p:nvSpPr>
        <p:spPr>
          <a:xfrm>
            <a:off x="5982424" y="1393575"/>
            <a:ext cx="484800" cy="561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4" name="Google Shape;100;g12278f48ffa_0_10"/>
          <p:cNvSpPr/>
          <p:nvPr/>
        </p:nvSpPr>
        <p:spPr>
          <a:xfrm>
            <a:off x="227284" y="4100529"/>
            <a:ext cx="2590731" cy="190126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알바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고객 계정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급여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연봉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메뉴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고객서비스 답변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5" name="Google Shape;104;g12278f48ffa_0_10"/>
          <p:cNvSpPr/>
          <p:nvPr/>
        </p:nvSpPr>
        <p:spPr>
          <a:xfrm>
            <a:off x="1006242" y="3888844"/>
            <a:ext cx="1032814" cy="423369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</a:t>
            </a:r>
            <a:endParaRPr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Google Shape;100;g12278f48ffa_0_10"/>
          <p:cNvSpPr/>
          <p:nvPr/>
        </p:nvSpPr>
        <p:spPr>
          <a:xfrm>
            <a:off x="9390984" y="4100529"/>
            <a:ext cx="2590731" cy="190126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홈페이지 고객 서비스 이용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Q &amp; A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질문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19" name="Google Shape;104;g12278f48ffa_0_10"/>
          <p:cNvSpPr/>
          <p:nvPr/>
        </p:nvSpPr>
        <p:spPr>
          <a:xfrm>
            <a:off x="10169942" y="3888844"/>
            <a:ext cx="1032814" cy="423369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  <a:endParaRPr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0" name="Google Shape;100;g12278f48ffa_0_10"/>
          <p:cNvSpPr/>
          <p:nvPr/>
        </p:nvSpPr>
        <p:spPr>
          <a:xfrm>
            <a:off x="3366755" y="4100529"/>
            <a:ext cx="2590731" cy="190126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알바 계정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</a:t>
            </a:r>
            <a:r>
              <a:rPr lang="ko-KR" altLang="en-US" sz="1200" b="1" dirty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알바 스케줄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매장 매출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급여 조회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21" name="Google Shape;104;g12278f48ffa_0_10"/>
          <p:cNvSpPr/>
          <p:nvPr/>
        </p:nvSpPr>
        <p:spPr>
          <a:xfrm>
            <a:off x="4145713" y="3888844"/>
            <a:ext cx="1032814" cy="423369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직원</a:t>
            </a:r>
            <a:endParaRPr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2" name="Google Shape;100;g12278f48ffa_0_10"/>
          <p:cNvSpPr/>
          <p:nvPr/>
        </p:nvSpPr>
        <p:spPr>
          <a:xfrm>
            <a:off x="6337306" y="4100529"/>
            <a:ext cx="2590731" cy="190126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스케줄 조회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급여 조회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23" name="Google Shape;104;g12278f48ffa_0_10"/>
          <p:cNvSpPr/>
          <p:nvPr/>
        </p:nvSpPr>
        <p:spPr>
          <a:xfrm>
            <a:off x="7116264" y="3888844"/>
            <a:ext cx="1032814" cy="423369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알바</a:t>
            </a:r>
            <a:endParaRPr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37" y="1798263"/>
            <a:ext cx="2098894" cy="20988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221" y="2028772"/>
            <a:ext cx="2171510" cy="2171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17" y="1654185"/>
            <a:ext cx="2682967" cy="26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7" y="2098636"/>
            <a:ext cx="1548319" cy="164929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75" y="1842592"/>
            <a:ext cx="2098894" cy="209889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459" y="2073101"/>
            <a:ext cx="2171510" cy="217151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55" y="1698514"/>
            <a:ext cx="2682967" cy="2682967"/>
          </a:xfrm>
          <a:prstGeom prst="rect">
            <a:avLst/>
          </a:prstGeom>
        </p:spPr>
      </p:pic>
      <p:sp>
        <p:nvSpPr>
          <p:cNvPr id="2" name="Google Shape;98;g12278f48ffa_0_10"/>
          <p:cNvSpPr txBox="1"/>
          <p:nvPr/>
        </p:nvSpPr>
        <p:spPr>
          <a:xfrm>
            <a:off x="1763298" y="1467249"/>
            <a:ext cx="89230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" algn="ctr" latinLnBrk="0">
              <a:defRPr/>
            </a:pPr>
            <a:r>
              <a:rPr lang="ko-KR" altLang="en-US" sz="2400" b="1" dirty="0" smtClean="0">
                <a:solidFill>
                  <a:srgbClr val="3D537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계정 컨셉 및 사용 가능한 기능</a:t>
            </a:r>
            <a:endParaRPr lang="ko-KR" altLang="en-US" sz="2400" b="1" dirty="0">
              <a:solidFill>
                <a:srgbClr val="3D5374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Google Shape;99;g12278f48ffa_0_10"/>
          <p:cNvSpPr/>
          <p:nvPr/>
        </p:nvSpPr>
        <p:spPr>
          <a:xfrm>
            <a:off x="5982424" y="1393575"/>
            <a:ext cx="484800" cy="561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4" name="Google Shape;100;g12278f48ffa_0_10"/>
          <p:cNvSpPr/>
          <p:nvPr/>
        </p:nvSpPr>
        <p:spPr>
          <a:xfrm>
            <a:off x="227284" y="4191965"/>
            <a:ext cx="2590731" cy="190126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알바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고객 계정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급여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연봉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메뉴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고객서비스 답변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5" name="Google Shape;104;g12278f48ffa_0_10"/>
          <p:cNvSpPr/>
          <p:nvPr/>
        </p:nvSpPr>
        <p:spPr>
          <a:xfrm>
            <a:off x="1006242" y="3980280"/>
            <a:ext cx="1032814" cy="423369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</a:t>
            </a:r>
            <a:endParaRPr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Google Shape;100;g12278f48ffa_0_10"/>
          <p:cNvSpPr/>
          <p:nvPr/>
        </p:nvSpPr>
        <p:spPr>
          <a:xfrm>
            <a:off x="9390984" y="4191965"/>
            <a:ext cx="2590731" cy="190126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홈페이지 고객 서비스 이용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Q &amp; A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질문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19" name="Google Shape;104;g12278f48ffa_0_10"/>
          <p:cNvSpPr/>
          <p:nvPr/>
        </p:nvSpPr>
        <p:spPr>
          <a:xfrm>
            <a:off x="10169942" y="3980280"/>
            <a:ext cx="1032814" cy="423369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  <a:endParaRPr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0" name="Google Shape;100;g12278f48ffa_0_10"/>
          <p:cNvSpPr/>
          <p:nvPr/>
        </p:nvSpPr>
        <p:spPr>
          <a:xfrm>
            <a:off x="3366755" y="4191965"/>
            <a:ext cx="2590731" cy="190126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알바 계정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직원</a:t>
            </a:r>
            <a:r>
              <a:rPr lang="en-US" altLang="ko-KR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,</a:t>
            </a:r>
            <a:r>
              <a:rPr lang="ko-KR" altLang="en-US" sz="1200" b="1" dirty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알바 스케줄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매장 매출 관리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급여 조회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21" name="Google Shape;104;g12278f48ffa_0_10"/>
          <p:cNvSpPr/>
          <p:nvPr/>
        </p:nvSpPr>
        <p:spPr>
          <a:xfrm>
            <a:off x="4145713" y="3980280"/>
            <a:ext cx="1032814" cy="423369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직원</a:t>
            </a:r>
            <a:endParaRPr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2" name="Google Shape;100;g12278f48ffa_0_10"/>
          <p:cNvSpPr/>
          <p:nvPr/>
        </p:nvSpPr>
        <p:spPr>
          <a:xfrm>
            <a:off x="6337306" y="4191965"/>
            <a:ext cx="2590731" cy="190126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스케줄 조회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200" b="1" dirty="0" smtClean="0">
                <a:solidFill>
                  <a:schemeClr val="dk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Gowun Dodum"/>
                <a:sym typeface="Gowun Dodum"/>
              </a:rPr>
              <a:t>급여 조회</a:t>
            </a:r>
            <a:endParaRPr lang="en-US" altLang="ko-KR" sz="1200" b="1" dirty="0" smtClean="0">
              <a:solidFill>
                <a:schemeClr val="dk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Gowun Dodum"/>
              <a:sym typeface="Gowun Dodum"/>
            </a:endParaRPr>
          </a:p>
        </p:txBody>
      </p:sp>
      <p:sp>
        <p:nvSpPr>
          <p:cNvPr id="23" name="Google Shape;104;g12278f48ffa_0_10"/>
          <p:cNvSpPr/>
          <p:nvPr/>
        </p:nvSpPr>
        <p:spPr>
          <a:xfrm>
            <a:off x="7116264" y="3980280"/>
            <a:ext cx="1032814" cy="423369"/>
          </a:xfrm>
          <a:prstGeom prst="rect">
            <a:avLst/>
          </a:prstGeom>
          <a:solidFill>
            <a:srgbClr val="46D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알바</a:t>
            </a:r>
            <a:endParaRPr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295" y="4447304"/>
            <a:ext cx="2033650" cy="290945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22867" y="3978186"/>
            <a:ext cx="881618" cy="427556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244317" y="3976093"/>
            <a:ext cx="881618" cy="427556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2227811" y="3582781"/>
            <a:ext cx="0" cy="8728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213954" y="3591094"/>
            <a:ext cx="84707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26" idx="0"/>
          </p:cNvCxnSpPr>
          <p:nvPr/>
        </p:nvCxnSpPr>
        <p:spPr>
          <a:xfrm>
            <a:off x="4662120" y="3582781"/>
            <a:ext cx="1556" cy="395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08596" y="3580688"/>
            <a:ext cx="1556" cy="395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676371" y="3578755"/>
            <a:ext cx="1556" cy="395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543295" y="4727846"/>
            <a:ext cx="1220003" cy="290945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63298" y="4885788"/>
            <a:ext cx="14371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186244" y="4871646"/>
            <a:ext cx="0" cy="10636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3176894" y="5927650"/>
            <a:ext cx="39908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151161" y="5422374"/>
            <a:ext cx="0" cy="5219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726672" y="5411922"/>
            <a:ext cx="833759" cy="290945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680859" y="5139742"/>
            <a:ext cx="927738" cy="290945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176894" y="5561890"/>
            <a:ext cx="5497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26669" y="5562986"/>
            <a:ext cx="2050276" cy="290945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1006242" y="5853931"/>
            <a:ext cx="0" cy="422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97929" y="6267792"/>
            <a:ext cx="91720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9706749" y="4843545"/>
            <a:ext cx="2022509" cy="589996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10191559" y="5433540"/>
            <a:ext cx="0" cy="850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3710046" y="4598453"/>
            <a:ext cx="1220003" cy="290945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4921737" y="4736159"/>
            <a:ext cx="268685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591970" y="4389113"/>
            <a:ext cx="0" cy="36576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7167787" y="3976093"/>
            <a:ext cx="881618" cy="427556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03713" y="4884120"/>
            <a:ext cx="1705053" cy="290945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680859" y="4843544"/>
            <a:ext cx="944363" cy="290945"/>
          </a:xfrm>
          <a:prstGeom prst="roundRect">
            <a:avLst>
              <a:gd name="adj" fmla="val 3947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5408767" y="5027783"/>
            <a:ext cx="12720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265</Words>
  <Application>Microsoft Office PowerPoint</Application>
  <PresentationFormat>와이드스크린</PresentationFormat>
  <Paragraphs>86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Gowun Dodum</vt:lpstr>
      <vt:lpstr>Malgun Gothic</vt:lpstr>
      <vt:lpstr>Malgun Gothic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30</cp:revision>
  <dcterms:created xsi:type="dcterms:W3CDTF">2023-05-31T08:51:20Z</dcterms:created>
  <dcterms:modified xsi:type="dcterms:W3CDTF">2023-06-09T03:38:05Z</dcterms:modified>
</cp:coreProperties>
</file>