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  <p:sldMasterId id="2147483721" r:id="rId2"/>
  </p:sldMasterIdLst>
  <p:notesMasterIdLst>
    <p:notesMasterId r:id="rId34"/>
  </p:notesMasterIdLst>
  <p:handoutMasterIdLst>
    <p:handoutMasterId r:id="rId35"/>
  </p:handoutMasterIdLst>
  <p:sldIdLst>
    <p:sldId id="276" r:id="rId3"/>
    <p:sldId id="261" r:id="rId4"/>
    <p:sldId id="262" r:id="rId5"/>
    <p:sldId id="259" r:id="rId6"/>
    <p:sldId id="260" r:id="rId7"/>
    <p:sldId id="275" r:id="rId8"/>
    <p:sldId id="274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63" r:id="rId17"/>
    <p:sldId id="264" r:id="rId18"/>
    <p:sldId id="265" r:id="rId19"/>
    <p:sldId id="266" r:id="rId20"/>
    <p:sldId id="256" r:id="rId21"/>
    <p:sldId id="257" r:id="rId22"/>
    <p:sldId id="258" r:id="rId23"/>
    <p:sldId id="277" r:id="rId24"/>
    <p:sldId id="279" r:id="rId25"/>
    <p:sldId id="280" r:id="rId26"/>
    <p:sldId id="281" r:id="rId27"/>
    <p:sldId id="282" r:id="rId28"/>
    <p:sldId id="283" r:id="rId29"/>
    <p:sldId id="286" r:id="rId30"/>
    <p:sldId id="284" r:id="rId31"/>
    <p:sldId id="285" r:id="rId32"/>
    <p:sldId id="278" r:id="rId3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1" autoAdjust="0"/>
    <p:restoredTop sz="94660"/>
  </p:normalViewPr>
  <p:slideViewPr>
    <p:cSldViewPr snapToGrid="0" snapToObjects="1">
      <p:cViewPr varScale="1">
        <p:scale>
          <a:sx n="85" d="100"/>
          <a:sy n="85" d="100"/>
        </p:scale>
        <p:origin x="45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9" d="100"/>
          <a:sy n="79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9214C1-2863-45BA-A7C5-D5EA3C3D4C30}" type="datetimeFigureOut">
              <a:rPr lang="ko-KR" altLang="en-US" smtClean="0"/>
              <a:t>2020-12-10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3020B9-F693-4639-BB27-7B1AD87C61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4276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63C85-90F6-445D-9B5B-8ABB00FB3043}" type="datetimeFigureOut">
              <a:rPr lang="ko-KR" altLang="en-US" smtClean="0"/>
              <a:t>2020-12-10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B16B34-ED2F-4269-81E8-097D50C902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817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2" name="슬라이드 이미지 개체 틀 1"/>
              <p:cNvSpPr>
                <a:spLocks noGrp="1" noRot="1" noChangeAspect="1"/>
              </p:cNvSpPr>
              <p:nvPr>
                <p:ph type="sldImg"/>
              </p:nvPr>
            </p:nvSpPr>
            <p:spPr>
              <a:xfrm>
                <a:off x="685800" y="1143000"/>
                <a:ext cx="5487035" cy="3086735"/>
              </a:xfrm>
              <a:prstGeom prst="rect">
                <a:avLst/>
              </a:prstGeom>
              <a:noFill/>
              <a:ln w="12700" cap="flat" cmpd="sng">
                <a:solidFill>
                  <a:srgbClr val="000000">
                    <a:alpha val="100000"/>
                  </a:srgbClr>
                </a:solidFill>
                <a:prstDash val="solid"/>
              </a:ln>
            </p:spPr>
            <p:txBody>
              <a:bodyPr vert="horz" wrap="square" lIns="0" tIns="0" rIns="0" bIns="0" anchor="t">
                <a:noAutofit/>
              </a:bodyPr>
              <a:lstStyle/>
              <a:p>
                <a:pPr marL="0" indent="0" defTabSz="508000"/>
                <a:endParaRPr/>
              </a:p>
            </p:txBody>
          </p:sp>
          <p:sp>
            <p:nvSpPr>
              <p:cNvPr id="3" name="슬라이드 노트 개체 틀 2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685800" y="4400550"/>
                <a:ext cx="5487035" cy="3601085"/>
              </a:xfrm>
              <a:prstGeom prst="rect">
                <a:avLst/>
              </a:prstGeom>
            </p:spPr>
            <p:txBody>
              <a:bodyPr vert="horz" wrap="square" lIns="91440" tIns="45720" rIns="91440" bIns="45720" numCol="1" anchor="t">
                <a:noAutofit/>
              </a:bodyPr>
              <a:lstStyle/>
              <a:p>
                <a:pPr marL="0" indent="0" defTabSz="508000">
                  <a:buFontTx/>
                  <a:buNone/>
                </a:pPr>
                <a:endParaRPr/>
              </a:p>
            </p:txBody>
          </p:sp>
          <p:sp>
            <p:nvSpPr>
              <p:cNvPr id="4" name="슬라이드 번호 개체 틀 3"/>
              <p:cNvSpPr txBox="1">
                <a:spLocks noGrp="1"/>
              </p:cNvSpPr>
              <p:nvPr>
                <p:ph type="sldNum" idx="10"/>
              </p:nvPr>
            </p:nvSpPr>
            <p:spPr>
              <a:xfrm>
                <a:off x="3884930" y="8685530"/>
                <a:ext cx="2972435" cy="459105"/>
              </a:xfrm>
              <a:prstGeom prst="rect">
                <a:avLst/>
              </a:prstGeom>
            </p:spPr>
            <p:txBody>
              <a:bodyPr vert="horz" wrap="square" lIns="91440" tIns="45720" rIns="91440" bIns="45720" numCol="1" anchor="b">
                <a:noAutofit/>
              </a:bodyPr>
              <a:lstStyle/>
              <a:p>
                <a:pPr marL="0" indent="0" defTabSz="508000">
                  <a:buFontTx/>
                  <a:buNone/>
                </a:pPr>
                <a:fld id="{B9320F77-B9A0-41C5-862A-B4B631284C64}" type="slidenum">
                  <a:rPr lang="ko-KR" altLang="en-US"/>
                  <a:t>2</a:t>
                </a:fld>
                <a:endParaRPr lang="ko-KR" altLang="en-US"/>
              </a:p>
            </p:txBody>
          </p:sp>
        </p:spTree>
      </p:cSld>
      <p:clrMapOvr>
        <a:masterClrMapping/>
      </p:clrMapOvr>
    </p:notes>
  </mc:Choice>
  <mc:Fallback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xmlns="">
    <p:transition spd="slow"/>
  </mc:Fallback>
</mc:AlternateContent>
</file>

<file path=ppt/notesSlides/notesSlide10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2" name="슬라이드 이미지 개체 틀 1"/>
              <p:cNvSpPr>
                <a:spLocks noGrp="1" noRot="1" noChangeAspect="1"/>
              </p:cNvSpPr>
              <p:nvPr>
                <p:ph type="sldImg"/>
              </p:nvPr>
            </p:nvSpPr>
            <p:spPr>
              <a:xfrm>
                <a:off x="685800" y="1143000"/>
                <a:ext cx="5487670" cy="3087370"/>
              </a:xfrm>
              <a:prstGeom prst="rect">
                <a:avLst/>
              </a:prstGeom>
              <a:noFill/>
              <a:ln w="12700" cap="flat" cmpd="sng">
                <a:solidFill>
                  <a:srgbClr val="000000">
                    <a:alpha val="100000"/>
                  </a:srgbClr>
                </a:solidFill>
                <a:prstDash val="solid"/>
              </a:ln>
            </p:spPr>
            <p:txBody>
              <a:bodyPr vert="horz" wrap="square" lIns="0" tIns="0" rIns="0" bIns="0" numCol="1" anchor="t">
                <a:noAutofit/>
              </a:bodyPr>
              <a:lstStyle/>
              <a:p>
                <a:pPr marL="0" indent="0" defTabSz="508000">
                  <a:buFontTx/>
                  <a:buNone/>
                </a:pPr>
                <a:endParaRPr/>
              </a:p>
            </p:txBody>
          </p:sp>
          <p:sp>
            <p:nvSpPr>
              <p:cNvPr id="3" name="슬라이드 노트 개체 틀 2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685800" y="4400550"/>
                <a:ext cx="5487670" cy="3601720"/>
              </a:xfrm>
              <a:prstGeom prst="rect">
                <a:avLst/>
              </a:prstGeom>
            </p:spPr>
            <p:txBody>
              <a:bodyPr vert="horz" wrap="square" lIns="91440" tIns="45720" rIns="91440" bIns="45720" numCol="1" anchor="t">
                <a:noAutofit/>
              </a:bodyPr>
              <a:lstStyle/>
              <a:p>
                <a:pPr marL="0" indent="0" defTabSz="508000">
                  <a:buFontTx/>
                  <a:buNone/>
                </a:pPr>
                <a:endParaRPr/>
              </a:p>
            </p:txBody>
          </p:sp>
          <p:sp>
            <p:nvSpPr>
              <p:cNvPr id="4" name="슬라이드 번호 개체 틀 3"/>
              <p:cNvSpPr txBox="1">
                <a:spLocks noGrp="1"/>
              </p:cNvSpPr>
              <p:nvPr>
                <p:ph type="sldNum" idx="10"/>
              </p:nvPr>
            </p:nvSpPr>
            <p:spPr>
              <a:xfrm>
                <a:off x="3884930" y="8685530"/>
                <a:ext cx="2973070" cy="459740"/>
              </a:xfrm>
              <a:prstGeom prst="rect">
                <a:avLst/>
              </a:prstGeom>
            </p:spPr>
            <p:txBody>
              <a:bodyPr vert="horz" wrap="square" lIns="91440" tIns="45720" rIns="91440" bIns="45720" numCol="1" anchor="b">
                <a:noAutofit/>
              </a:bodyPr>
              <a:lstStyle/>
              <a:p>
                <a:pPr marL="0" indent="0" defTabSz="508000">
                  <a:buFontTx/>
                  <a:buNone/>
                </a:pPr>
                <a:fld id="{B9320F77-B9A0-41C5-862A-B4B631284C64}" type="slidenum">
                  <a:rPr lang="ko-KR" altLang="en-US"/>
                  <a:t>11</a:t>
                </a:fld>
                <a:endParaRPr lang="ko-KR" altLang="en-US"/>
              </a:p>
            </p:txBody>
          </p:sp>
        </p:spTree>
      </p:cSld>
      <p:clrMapOvr>
        <a:masterClrMapping/>
      </p:clrMapOvr>
    </p:notes>
  </mc:Choice>
  <mc:Fallback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xmlns="">
    <p:transition spd="slow"/>
  </mc:Fallback>
</mc:AlternateContent>
</file>

<file path=ppt/notesSlides/notesSlide11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2" name="슬라이드 이미지 개체 틀 1"/>
              <p:cNvSpPr>
                <a:spLocks noGrp="1" noRot="1" noChangeAspect="1"/>
              </p:cNvSpPr>
              <p:nvPr>
                <p:ph type="sldImg"/>
              </p:nvPr>
            </p:nvSpPr>
            <p:spPr>
              <a:xfrm>
                <a:off x="685800" y="1143000"/>
                <a:ext cx="5487670" cy="3087370"/>
              </a:xfrm>
              <a:prstGeom prst="rect">
                <a:avLst/>
              </a:prstGeom>
              <a:noFill/>
              <a:ln w="12700" cap="flat" cmpd="sng">
                <a:solidFill>
                  <a:srgbClr val="000000">
                    <a:alpha val="100000"/>
                  </a:srgbClr>
                </a:solidFill>
                <a:prstDash val="solid"/>
              </a:ln>
            </p:spPr>
            <p:txBody>
              <a:bodyPr vert="horz" wrap="square" lIns="0" tIns="0" rIns="0" bIns="0" numCol="1" anchor="t">
                <a:noAutofit/>
              </a:bodyPr>
              <a:lstStyle/>
              <a:p>
                <a:pPr marL="0" indent="0" defTabSz="508000">
                  <a:buFontTx/>
                  <a:buNone/>
                </a:pPr>
                <a:endParaRPr/>
              </a:p>
            </p:txBody>
          </p:sp>
          <p:sp>
            <p:nvSpPr>
              <p:cNvPr id="3" name="슬라이드 노트 개체 틀 2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685800" y="4400550"/>
                <a:ext cx="5487670" cy="3601720"/>
              </a:xfrm>
              <a:prstGeom prst="rect">
                <a:avLst/>
              </a:prstGeom>
            </p:spPr>
            <p:txBody>
              <a:bodyPr vert="horz" wrap="square" lIns="91440" tIns="45720" rIns="91440" bIns="45720" numCol="1" anchor="t">
                <a:noAutofit/>
              </a:bodyPr>
              <a:lstStyle/>
              <a:p>
                <a:pPr marL="0" indent="0" defTabSz="508000">
                  <a:buFontTx/>
                  <a:buNone/>
                </a:pPr>
                <a:endParaRPr/>
              </a:p>
            </p:txBody>
          </p:sp>
          <p:sp>
            <p:nvSpPr>
              <p:cNvPr id="4" name="슬라이드 번호 개체 틀 3"/>
              <p:cNvSpPr txBox="1">
                <a:spLocks noGrp="1"/>
              </p:cNvSpPr>
              <p:nvPr>
                <p:ph type="sldNum" idx="10"/>
              </p:nvPr>
            </p:nvSpPr>
            <p:spPr>
              <a:xfrm>
                <a:off x="3884930" y="8685530"/>
                <a:ext cx="2973070" cy="459740"/>
              </a:xfrm>
              <a:prstGeom prst="rect">
                <a:avLst/>
              </a:prstGeom>
            </p:spPr>
            <p:txBody>
              <a:bodyPr vert="horz" wrap="square" lIns="91440" tIns="45720" rIns="91440" bIns="45720" numCol="1" anchor="b">
                <a:noAutofit/>
              </a:bodyPr>
              <a:lstStyle/>
              <a:p>
                <a:pPr marL="0" indent="0" defTabSz="508000">
                  <a:buFontTx/>
                  <a:buNone/>
                </a:pPr>
                <a:fld id="{B9320F77-B9A0-41C5-862A-B4B631284C64}" type="slidenum">
                  <a:rPr lang="ko-KR" altLang="en-US"/>
                  <a:t>12</a:t>
                </a:fld>
                <a:endParaRPr lang="ko-KR" altLang="en-US"/>
              </a:p>
            </p:txBody>
          </p:sp>
        </p:spTree>
      </p:cSld>
      <p:clrMapOvr>
        <a:masterClrMapping/>
      </p:clrMapOvr>
    </p:notes>
  </mc:Choice>
  <mc:Fallback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xmlns="">
    <p:transition spd="slow"/>
  </mc:Fallback>
</mc:AlternateContent>
</file>

<file path=ppt/notesSlides/notesSlide12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2" name="슬라이드 이미지 개체 틀 1"/>
              <p:cNvSpPr>
                <a:spLocks noGrp="1" noRot="1" noChangeAspect="1"/>
              </p:cNvSpPr>
              <p:nvPr>
                <p:ph type="sldImg"/>
              </p:nvPr>
            </p:nvSpPr>
            <p:spPr>
              <a:xfrm>
                <a:off x="685800" y="1143000"/>
                <a:ext cx="5487670" cy="3087370"/>
              </a:xfrm>
              <a:prstGeom prst="rect">
                <a:avLst/>
              </a:prstGeom>
              <a:noFill/>
              <a:ln w="12700" cap="flat" cmpd="sng">
                <a:solidFill>
                  <a:srgbClr val="000000">
                    <a:alpha val="100000"/>
                  </a:srgbClr>
                </a:solidFill>
                <a:prstDash val="solid"/>
              </a:ln>
            </p:spPr>
            <p:txBody>
              <a:bodyPr vert="horz" wrap="square" lIns="0" tIns="0" rIns="0" bIns="0" numCol="1" anchor="t">
                <a:noAutofit/>
              </a:bodyPr>
              <a:lstStyle/>
              <a:p>
                <a:pPr marL="0" indent="0" defTabSz="508000">
                  <a:buFontTx/>
                  <a:buNone/>
                </a:pPr>
                <a:endParaRPr/>
              </a:p>
            </p:txBody>
          </p:sp>
          <p:sp>
            <p:nvSpPr>
              <p:cNvPr id="3" name="슬라이드 노트 개체 틀 2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685800" y="4400550"/>
                <a:ext cx="5487670" cy="3601720"/>
              </a:xfrm>
              <a:prstGeom prst="rect">
                <a:avLst/>
              </a:prstGeom>
            </p:spPr>
            <p:txBody>
              <a:bodyPr vert="horz" wrap="square" lIns="91440" tIns="45720" rIns="91440" bIns="45720" numCol="1" anchor="t">
                <a:noAutofit/>
              </a:bodyPr>
              <a:lstStyle/>
              <a:p>
                <a:pPr marL="0" indent="0" defTabSz="508000">
                  <a:buFontTx/>
                  <a:buNone/>
                </a:pPr>
                <a:endParaRPr/>
              </a:p>
            </p:txBody>
          </p:sp>
          <p:sp>
            <p:nvSpPr>
              <p:cNvPr id="4" name="슬라이드 번호 개체 틀 3"/>
              <p:cNvSpPr txBox="1">
                <a:spLocks noGrp="1"/>
              </p:cNvSpPr>
              <p:nvPr>
                <p:ph type="sldNum" idx="10"/>
              </p:nvPr>
            </p:nvSpPr>
            <p:spPr>
              <a:xfrm>
                <a:off x="3884930" y="8685530"/>
                <a:ext cx="2973070" cy="459740"/>
              </a:xfrm>
              <a:prstGeom prst="rect">
                <a:avLst/>
              </a:prstGeom>
            </p:spPr>
            <p:txBody>
              <a:bodyPr vert="horz" wrap="square" lIns="91440" tIns="45720" rIns="91440" bIns="45720" numCol="1" anchor="b">
                <a:noAutofit/>
              </a:bodyPr>
              <a:lstStyle/>
              <a:p>
                <a:pPr marL="0" indent="0" defTabSz="508000">
                  <a:buFontTx/>
                  <a:buNone/>
                </a:pPr>
                <a:fld id="{B9320F77-B9A0-41C5-862A-B4B631284C64}" type="slidenum">
                  <a:rPr lang="ko-KR" altLang="en-US"/>
                  <a:t>13</a:t>
                </a:fld>
                <a:endParaRPr lang="ko-KR" altLang="en-US"/>
              </a:p>
            </p:txBody>
          </p:sp>
        </p:spTree>
      </p:cSld>
      <p:clrMapOvr>
        <a:masterClrMapping/>
      </p:clrMapOvr>
    </p:notes>
  </mc:Choice>
  <mc:Fallback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xmlns="">
    <p:transition spd="slow"/>
  </mc:Fallback>
</mc:AlternateContent>
</file>

<file path=ppt/notesSlides/notesSlide13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2" name="슬라이드 이미지 개체 틀 1"/>
              <p:cNvSpPr>
                <a:spLocks noGrp="1" noRot="1" noChangeAspect="1"/>
              </p:cNvSpPr>
              <p:nvPr>
                <p:ph type="sldImg"/>
              </p:nvPr>
            </p:nvSpPr>
            <p:spPr>
              <a:xfrm>
                <a:off x="685800" y="1143000"/>
                <a:ext cx="5487670" cy="3087370"/>
              </a:xfrm>
              <a:prstGeom prst="rect">
                <a:avLst/>
              </a:prstGeom>
              <a:noFill/>
              <a:ln w="12700" cap="flat" cmpd="sng">
                <a:solidFill>
                  <a:srgbClr val="000000">
                    <a:alpha val="100000"/>
                  </a:srgbClr>
                </a:solidFill>
                <a:prstDash val="solid"/>
              </a:ln>
            </p:spPr>
            <p:txBody>
              <a:bodyPr vert="horz" wrap="square" lIns="0" tIns="0" rIns="0" bIns="0" numCol="1" anchor="t">
                <a:noAutofit/>
              </a:bodyPr>
              <a:lstStyle/>
              <a:p>
                <a:pPr marL="0" indent="0" defTabSz="508000">
                  <a:buFontTx/>
                  <a:buNone/>
                </a:pPr>
                <a:endParaRPr/>
              </a:p>
            </p:txBody>
          </p:sp>
          <p:sp>
            <p:nvSpPr>
              <p:cNvPr id="3" name="슬라이드 노트 개체 틀 2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685800" y="4400550"/>
                <a:ext cx="5487670" cy="3601720"/>
              </a:xfrm>
              <a:prstGeom prst="rect">
                <a:avLst/>
              </a:prstGeom>
            </p:spPr>
            <p:txBody>
              <a:bodyPr vert="horz" wrap="square" lIns="91440" tIns="45720" rIns="91440" bIns="45720" numCol="1" anchor="t">
                <a:noAutofit/>
              </a:bodyPr>
              <a:lstStyle/>
              <a:p>
                <a:pPr marL="0" indent="0" defTabSz="508000">
                  <a:buFontTx/>
                  <a:buNone/>
                </a:pPr>
                <a:endParaRPr/>
              </a:p>
            </p:txBody>
          </p:sp>
          <p:sp>
            <p:nvSpPr>
              <p:cNvPr id="4" name="슬라이드 번호 개체 틀 3"/>
              <p:cNvSpPr txBox="1">
                <a:spLocks noGrp="1"/>
              </p:cNvSpPr>
              <p:nvPr>
                <p:ph type="sldNum" idx="10"/>
              </p:nvPr>
            </p:nvSpPr>
            <p:spPr>
              <a:xfrm>
                <a:off x="3884930" y="8685530"/>
                <a:ext cx="2973070" cy="459740"/>
              </a:xfrm>
              <a:prstGeom prst="rect">
                <a:avLst/>
              </a:prstGeom>
            </p:spPr>
            <p:txBody>
              <a:bodyPr vert="horz" wrap="square" lIns="91440" tIns="45720" rIns="91440" bIns="45720" numCol="1" anchor="b">
                <a:noAutofit/>
              </a:bodyPr>
              <a:lstStyle/>
              <a:p>
                <a:pPr marL="0" indent="0" defTabSz="508000">
                  <a:buFontTx/>
                  <a:buNone/>
                </a:pPr>
                <a:fld id="{B9320F77-B9A0-41C5-862A-B4B631284C64}" type="slidenum">
                  <a:rPr lang="ko-KR" altLang="en-US"/>
                  <a:t>14</a:t>
                </a:fld>
                <a:endParaRPr lang="ko-KR" altLang="en-US"/>
              </a:p>
            </p:txBody>
          </p:sp>
        </p:spTree>
      </p:cSld>
      <p:clrMapOvr>
        <a:masterClrMapping/>
      </p:clrMapOvr>
    </p:notes>
  </mc:Choice>
  <mc:Fallback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xmlns="">
    <p:transition spd="slow"/>
  </mc:Fallback>
</mc:AlternateContent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16B34-ED2F-4269-81E8-097D50C90279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56608"/>
      </p:ext>
    </p:extLst>
  </p:cSld>
  <p:clrMapOvr>
    <a:masterClrMapping/>
  </p:clrMapOvr>
</p:notes>
</file>

<file path=ppt/notesSlides/notesSlide15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2" name="슬라이드 이미지 개체 틀 1"/>
              <p:cNvSpPr>
                <a:spLocks noGrp="1" noRot="1" noChangeAspect="1"/>
              </p:cNvSpPr>
              <p:nvPr>
                <p:ph type="sldImg"/>
              </p:nvPr>
            </p:nvSpPr>
            <p:spPr>
              <a:xfrm>
                <a:off x="685800" y="1143000"/>
                <a:ext cx="5487035" cy="3086735"/>
              </a:xfrm>
              <a:prstGeom prst="rect">
                <a:avLst/>
              </a:prstGeom>
              <a:noFill/>
              <a:ln w="12700" cap="flat" cmpd="sng">
                <a:solidFill>
                  <a:srgbClr val="000000">
                    <a:alpha val="100000"/>
                  </a:srgbClr>
                </a:solidFill>
                <a:prstDash val="solid"/>
              </a:ln>
            </p:spPr>
            <p:txBody>
              <a:bodyPr vert="horz" wrap="square" lIns="0" tIns="0" rIns="0" bIns="0" anchor="t">
                <a:noAutofit/>
              </a:bodyPr>
              <a:lstStyle/>
              <a:p>
                <a:pPr marL="0" indent="0" defTabSz="508000"/>
                <a:endParaRPr/>
              </a:p>
            </p:txBody>
          </p:sp>
          <p:sp>
            <p:nvSpPr>
              <p:cNvPr id="3" name="슬라이드 노트 개체 틀 2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685800" y="4400550"/>
                <a:ext cx="5487035" cy="3601085"/>
              </a:xfrm>
              <a:prstGeom prst="rect">
                <a:avLst/>
              </a:prstGeom>
            </p:spPr>
            <p:txBody>
              <a:bodyPr vert="horz" wrap="square" lIns="91440" tIns="45720" rIns="91440" bIns="45720" numCol="1" anchor="t">
                <a:noAutofit/>
              </a:bodyPr>
              <a:lstStyle/>
              <a:p>
                <a:pPr marL="0" indent="0" defTabSz="508000">
                  <a:buFontTx/>
                  <a:buNone/>
                </a:pPr>
                <a:endParaRPr/>
              </a:p>
            </p:txBody>
          </p:sp>
          <p:sp>
            <p:nvSpPr>
              <p:cNvPr id="4" name="슬라이드 번호 개체 틀 3"/>
              <p:cNvSpPr txBox="1">
                <a:spLocks noGrp="1"/>
              </p:cNvSpPr>
              <p:nvPr>
                <p:ph type="sldNum" idx="10"/>
              </p:nvPr>
            </p:nvSpPr>
            <p:spPr>
              <a:xfrm>
                <a:off x="3884930" y="8685530"/>
                <a:ext cx="2972435" cy="459105"/>
              </a:xfrm>
              <a:prstGeom prst="rect">
                <a:avLst/>
              </a:prstGeom>
            </p:spPr>
            <p:txBody>
              <a:bodyPr vert="horz" wrap="square" lIns="91440" tIns="45720" rIns="91440" bIns="45720" numCol="1" anchor="b">
                <a:noAutofit/>
              </a:bodyPr>
              <a:lstStyle/>
              <a:p>
                <a:pPr marL="0" indent="0" defTabSz="508000">
                  <a:buFontTx/>
                  <a:buNone/>
                </a:pPr>
                <a:fld id="{B9320F77-B9A0-41C5-862A-B4B631284C64}" type="slidenum">
                  <a:rPr lang="ko-KR" altLang="en-US"/>
                  <a:t>20</a:t>
                </a:fld>
                <a:endParaRPr lang="ko-KR" altLang="en-US"/>
              </a:p>
            </p:txBody>
          </p:sp>
        </p:spTree>
      </p:cSld>
      <p:clrMapOvr>
        <a:masterClrMapping/>
      </p:clrMapOvr>
    </p:notes>
  </mc:Choice>
  <mc:Fallback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xmlns="">
    <p:transition spd="slow"/>
  </mc:Fallback>
</mc:AlternateContent>
</file>

<file path=ppt/notesSlides/notesSlide16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2" name="슬라이드 이미지 개체 틀 1"/>
              <p:cNvSpPr>
                <a:spLocks noGrp="1" noRot="1" noChangeAspect="1"/>
              </p:cNvSpPr>
              <p:nvPr>
                <p:ph type="sldImg"/>
              </p:nvPr>
            </p:nvSpPr>
            <p:spPr>
              <a:xfrm>
                <a:off x="685800" y="1143000"/>
                <a:ext cx="5487035" cy="3086735"/>
              </a:xfrm>
              <a:prstGeom prst="rect">
                <a:avLst/>
              </a:prstGeom>
              <a:noFill/>
              <a:ln w="12700" cap="flat" cmpd="sng">
                <a:solidFill>
                  <a:srgbClr val="000000">
                    <a:alpha val="100000"/>
                  </a:srgbClr>
                </a:solidFill>
                <a:prstDash val="solid"/>
              </a:ln>
            </p:spPr>
            <p:txBody>
              <a:bodyPr vert="horz" wrap="square" lIns="0" tIns="0" rIns="0" bIns="0" anchor="t">
                <a:noAutofit/>
              </a:bodyPr>
              <a:lstStyle/>
              <a:p>
                <a:pPr marL="0" indent="0" defTabSz="508000"/>
                <a:endParaRPr/>
              </a:p>
            </p:txBody>
          </p:sp>
          <p:sp>
            <p:nvSpPr>
              <p:cNvPr id="3" name="슬라이드 노트 개체 틀 2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685800" y="4400550"/>
                <a:ext cx="5487035" cy="3601085"/>
              </a:xfrm>
              <a:prstGeom prst="rect">
                <a:avLst/>
              </a:prstGeom>
            </p:spPr>
            <p:txBody>
              <a:bodyPr vert="horz" wrap="square" lIns="91440" tIns="45720" rIns="91440" bIns="45720" numCol="1" anchor="t">
                <a:noAutofit/>
              </a:bodyPr>
              <a:lstStyle/>
              <a:p>
                <a:pPr marL="0" indent="0" defTabSz="508000">
                  <a:buFontTx/>
                  <a:buNone/>
                </a:pPr>
                <a:endParaRPr/>
              </a:p>
            </p:txBody>
          </p:sp>
          <p:sp>
            <p:nvSpPr>
              <p:cNvPr id="4" name="슬라이드 번호 개체 틀 3"/>
              <p:cNvSpPr txBox="1">
                <a:spLocks noGrp="1"/>
              </p:cNvSpPr>
              <p:nvPr>
                <p:ph type="sldNum" idx="10"/>
              </p:nvPr>
            </p:nvSpPr>
            <p:spPr>
              <a:xfrm>
                <a:off x="3884930" y="8685530"/>
                <a:ext cx="2972435" cy="459105"/>
              </a:xfrm>
              <a:prstGeom prst="rect">
                <a:avLst/>
              </a:prstGeom>
            </p:spPr>
            <p:txBody>
              <a:bodyPr vert="horz" wrap="square" lIns="91440" tIns="45720" rIns="91440" bIns="45720" numCol="1" anchor="b">
                <a:noAutofit/>
              </a:bodyPr>
              <a:lstStyle/>
              <a:p>
                <a:pPr marL="0" indent="0" defTabSz="508000">
                  <a:buFontTx/>
                  <a:buNone/>
                </a:pPr>
                <a:fld id="{B9320F77-B9A0-41C5-862A-B4B631284C64}" type="slidenum">
                  <a:rPr lang="ko-KR" altLang="en-US"/>
                  <a:t>21</a:t>
                </a:fld>
                <a:endParaRPr lang="ko-KR" altLang="en-US"/>
              </a:p>
            </p:txBody>
          </p:sp>
        </p:spTree>
      </p:cSld>
      <p:clrMapOvr>
        <a:masterClrMapping/>
      </p:clrMapOvr>
    </p:notes>
  </mc:Choice>
  <mc:Fallback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xmlns="">
    <p:transition spd="slow"/>
  </mc:Fallback>
</mc:AlternateContent>
</file>

<file path=ppt/notesSlides/notesSlide2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2" name="슬라이드 이미지 개체 틀 1"/>
              <p:cNvSpPr>
                <a:spLocks noGrp="1" noRot="1" noChangeAspect="1"/>
              </p:cNvSpPr>
              <p:nvPr>
                <p:ph type="sldImg"/>
              </p:nvPr>
            </p:nvSpPr>
            <p:spPr>
              <a:xfrm>
                <a:off x="685800" y="1143000"/>
                <a:ext cx="5487035" cy="3086735"/>
              </a:xfrm>
              <a:prstGeom prst="rect">
                <a:avLst/>
              </a:prstGeom>
              <a:noFill/>
              <a:ln w="12700" cap="flat" cmpd="sng">
                <a:solidFill>
                  <a:srgbClr val="000000">
                    <a:alpha val="100000"/>
                  </a:srgbClr>
                </a:solidFill>
                <a:prstDash val="solid"/>
              </a:ln>
            </p:spPr>
            <p:txBody>
              <a:bodyPr vert="horz" wrap="square" lIns="0" tIns="0" rIns="0" bIns="0" anchor="t">
                <a:noAutofit/>
              </a:bodyPr>
              <a:lstStyle/>
              <a:p>
                <a:pPr marL="0" indent="0" defTabSz="508000"/>
                <a:endParaRPr/>
              </a:p>
            </p:txBody>
          </p:sp>
          <p:sp>
            <p:nvSpPr>
              <p:cNvPr id="3" name="슬라이드 노트 개체 틀 2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685800" y="4400550"/>
                <a:ext cx="5487035" cy="3601085"/>
              </a:xfrm>
              <a:prstGeom prst="rect">
                <a:avLst/>
              </a:prstGeom>
            </p:spPr>
            <p:txBody>
              <a:bodyPr vert="horz" wrap="square" lIns="91440" tIns="45720" rIns="91440" bIns="45720" numCol="1" anchor="t">
                <a:noAutofit/>
              </a:bodyPr>
              <a:lstStyle/>
              <a:p>
                <a:pPr marL="0" indent="0" defTabSz="508000">
                  <a:buFontTx/>
                  <a:buNone/>
                </a:pPr>
                <a:endParaRPr/>
              </a:p>
            </p:txBody>
          </p:sp>
          <p:sp>
            <p:nvSpPr>
              <p:cNvPr id="4" name="슬라이드 번호 개체 틀 3"/>
              <p:cNvSpPr txBox="1">
                <a:spLocks noGrp="1"/>
              </p:cNvSpPr>
              <p:nvPr>
                <p:ph type="sldNum" idx="10"/>
              </p:nvPr>
            </p:nvSpPr>
            <p:spPr>
              <a:xfrm>
                <a:off x="3884930" y="8685530"/>
                <a:ext cx="2972435" cy="459105"/>
              </a:xfrm>
              <a:prstGeom prst="rect">
                <a:avLst/>
              </a:prstGeom>
            </p:spPr>
            <p:txBody>
              <a:bodyPr vert="horz" wrap="square" lIns="91440" tIns="45720" rIns="91440" bIns="45720" numCol="1" anchor="b">
                <a:noAutofit/>
              </a:bodyPr>
              <a:lstStyle/>
              <a:p>
                <a:pPr marL="0" indent="0" defTabSz="508000">
                  <a:buFontTx/>
                  <a:buNone/>
                </a:pPr>
                <a:fld id="{B9320F77-B9A0-41C5-862A-B4B631284C64}" type="slidenum">
                  <a:rPr lang="ko-KR" altLang="en-US"/>
                  <a:t>3</a:t>
                </a:fld>
                <a:endParaRPr lang="ko-KR" altLang="en-US"/>
              </a:p>
            </p:txBody>
          </p:sp>
        </p:spTree>
      </p:cSld>
      <p:clrMapOvr>
        <a:masterClrMapping/>
      </p:clrMapOvr>
    </p:notes>
  </mc:Choice>
  <mc:Fallback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xmlns="">
    <p:transition spd="slow"/>
  </mc:Fallback>
</mc:AlternateContent>
</file>

<file path=ppt/notesSlides/notesSlide3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2" name="슬라이드 이미지 개체 틀 1"/>
              <p:cNvSpPr>
                <a:spLocks noGrp="1" noRot="1" noChangeAspect="1"/>
              </p:cNvSpPr>
              <p:nvPr>
                <p:ph type="sldImg"/>
              </p:nvPr>
            </p:nvSpPr>
            <p:spPr>
              <a:xfrm>
                <a:off x="685800" y="1143000"/>
                <a:ext cx="5487035" cy="3086735"/>
              </a:xfrm>
              <a:prstGeom prst="rect">
                <a:avLst/>
              </a:prstGeom>
              <a:noFill/>
              <a:ln w="12700" cap="flat" cmpd="sng">
                <a:solidFill>
                  <a:srgbClr val="000000">
                    <a:alpha val="100000"/>
                  </a:srgbClr>
                </a:solidFill>
                <a:prstDash val="solid"/>
              </a:ln>
            </p:spPr>
            <p:txBody>
              <a:bodyPr vert="horz" wrap="square" lIns="0" tIns="0" rIns="0" bIns="0" anchor="t">
                <a:noAutofit/>
              </a:bodyPr>
              <a:lstStyle/>
              <a:p>
                <a:pPr marL="0" indent="0" defTabSz="508000"/>
                <a:endParaRPr/>
              </a:p>
            </p:txBody>
          </p:sp>
          <p:sp>
            <p:nvSpPr>
              <p:cNvPr id="3" name="슬라이드 노트 개체 틀 2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685800" y="4400550"/>
                <a:ext cx="5487035" cy="3601085"/>
              </a:xfrm>
              <a:prstGeom prst="rect">
                <a:avLst/>
              </a:prstGeom>
            </p:spPr>
            <p:txBody>
              <a:bodyPr vert="horz" wrap="square" lIns="91440" tIns="45720" rIns="91440" bIns="45720" numCol="1" anchor="t">
                <a:noAutofit/>
              </a:bodyPr>
              <a:lstStyle/>
              <a:p>
                <a:pPr marL="0" indent="0" defTabSz="508000">
                  <a:buFontTx/>
                  <a:buNone/>
                </a:pPr>
                <a:endParaRPr/>
              </a:p>
            </p:txBody>
          </p:sp>
          <p:sp>
            <p:nvSpPr>
              <p:cNvPr id="4" name="슬라이드 번호 개체 틀 3"/>
              <p:cNvSpPr txBox="1">
                <a:spLocks noGrp="1"/>
              </p:cNvSpPr>
              <p:nvPr>
                <p:ph type="sldNum" idx="10"/>
              </p:nvPr>
            </p:nvSpPr>
            <p:spPr>
              <a:xfrm>
                <a:off x="3884930" y="8685530"/>
                <a:ext cx="2972435" cy="459105"/>
              </a:xfrm>
              <a:prstGeom prst="rect">
                <a:avLst/>
              </a:prstGeom>
            </p:spPr>
            <p:txBody>
              <a:bodyPr vert="horz" wrap="square" lIns="91440" tIns="45720" rIns="91440" bIns="45720" numCol="1" anchor="b">
                <a:noAutofit/>
              </a:bodyPr>
              <a:lstStyle/>
              <a:p>
                <a:pPr marL="0" indent="0" defTabSz="508000">
                  <a:buFontTx/>
                  <a:buNone/>
                </a:pPr>
                <a:fld id="{B9320F77-B9A0-41C5-862A-B4B631284C64}" type="slidenum">
                  <a:rPr lang="ko-KR" altLang="en-US"/>
                  <a:t>4</a:t>
                </a:fld>
                <a:endParaRPr lang="ko-KR" altLang="en-US"/>
              </a:p>
            </p:txBody>
          </p:sp>
        </p:spTree>
      </p:cSld>
      <p:clrMapOvr>
        <a:masterClrMapping/>
      </p:clrMapOvr>
    </p:notes>
  </mc:Choice>
  <mc:Fallback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xmlns="">
    <p:transition spd="slow"/>
  </mc:Fallback>
</mc:AlternateContent>
</file>

<file path=ppt/notesSlides/notesSlide4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2" name="슬라이드 이미지 개체 틀 1"/>
              <p:cNvSpPr>
                <a:spLocks noGrp="1" noRot="1" noChangeAspect="1"/>
              </p:cNvSpPr>
              <p:nvPr>
                <p:ph type="sldImg"/>
              </p:nvPr>
            </p:nvSpPr>
            <p:spPr>
              <a:xfrm>
                <a:off x="685800" y="1143000"/>
                <a:ext cx="5487035" cy="3086735"/>
              </a:xfrm>
              <a:prstGeom prst="rect">
                <a:avLst/>
              </a:prstGeom>
              <a:noFill/>
              <a:ln w="12700" cap="flat" cmpd="sng">
                <a:solidFill>
                  <a:srgbClr val="000000">
                    <a:alpha val="100000"/>
                  </a:srgbClr>
                </a:solidFill>
                <a:prstDash val="solid"/>
              </a:ln>
            </p:spPr>
            <p:txBody>
              <a:bodyPr vert="horz" wrap="square" lIns="0" tIns="0" rIns="0" bIns="0" anchor="t">
                <a:noAutofit/>
              </a:bodyPr>
              <a:lstStyle/>
              <a:p>
                <a:pPr marL="0" indent="0" defTabSz="508000"/>
                <a:endParaRPr/>
              </a:p>
            </p:txBody>
          </p:sp>
          <p:sp>
            <p:nvSpPr>
              <p:cNvPr id="3" name="슬라이드 노트 개체 틀 2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685800" y="4400550"/>
                <a:ext cx="5487035" cy="3601085"/>
              </a:xfrm>
              <a:prstGeom prst="rect">
                <a:avLst/>
              </a:prstGeom>
            </p:spPr>
            <p:txBody>
              <a:bodyPr vert="horz" wrap="square" lIns="91440" tIns="45720" rIns="91440" bIns="45720" numCol="1" anchor="t">
                <a:noAutofit/>
              </a:bodyPr>
              <a:lstStyle/>
              <a:p>
                <a:pPr marL="0" indent="0" defTabSz="508000">
                  <a:buFontTx/>
                  <a:buNone/>
                </a:pPr>
                <a:endParaRPr/>
              </a:p>
            </p:txBody>
          </p:sp>
          <p:sp>
            <p:nvSpPr>
              <p:cNvPr id="4" name="슬라이드 번호 개체 틀 3"/>
              <p:cNvSpPr txBox="1">
                <a:spLocks noGrp="1"/>
              </p:cNvSpPr>
              <p:nvPr>
                <p:ph type="sldNum" idx="10"/>
              </p:nvPr>
            </p:nvSpPr>
            <p:spPr>
              <a:xfrm>
                <a:off x="3884930" y="8685530"/>
                <a:ext cx="2972435" cy="459105"/>
              </a:xfrm>
              <a:prstGeom prst="rect">
                <a:avLst/>
              </a:prstGeom>
            </p:spPr>
            <p:txBody>
              <a:bodyPr vert="horz" wrap="square" lIns="91440" tIns="45720" rIns="91440" bIns="45720" numCol="1" anchor="b">
                <a:noAutofit/>
              </a:bodyPr>
              <a:lstStyle/>
              <a:p>
                <a:pPr marL="0" indent="0" defTabSz="508000">
                  <a:buFontTx/>
                  <a:buNone/>
                </a:pPr>
                <a:fld id="{B9320F77-B9A0-41C5-862A-B4B631284C64}" type="slidenum">
                  <a:rPr lang="ko-KR" altLang="en-US"/>
                  <a:t>5</a:t>
                </a:fld>
                <a:endParaRPr lang="ko-KR" altLang="en-US"/>
              </a:p>
            </p:txBody>
          </p:sp>
        </p:spTree>
      </p:cSld>
      <p:clrMapOvr>
        <a:masterClrMapping/>
      </p:clrMapOvr>
    </p:notes>
  </mc:Choice>
  <mc:Fallback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xmlns="">
    <p:transition spd="slow"/>
  </mc:Fallback>
</mc:AlternateContent>
</file>

<file path=ppt/notesSlides/notesSlide5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2" name="슬라이드 이미지 개체 틀 1"/>
              <p:cNvSpPr>
                <a:spLocks noGrp="1" noRot="1" noChangeAspect="1"/>
              </p:cNvSpPr>
              <p:nvPr>
                <p:ph type="sldImg"/>
              </p:nvPr>
            </p:nvSpPr>
            <p:spPr>
              <a:xfrm>
                <a:off x="685800" y="1143000"/>
                <a:ext cx="5487670" cy="3087370"/>
              </a:xfrm>
              <a:prstGeom prst="rect">
                <a:avLst/>
              </a:prstGeom>
              <a:noFill/>
              <a:ln w="12700" cap="flat" cmpd="sng">
                <a:solidFill>
                  <a:srgbClr val="000000">
                    <a:alpha val="100000"/>
                  </a:srgbClr>
                </a:solidFill>
                <a:prstDash val="solid"/>
              </a:ln>
            </p:spPr>
            <p:txBody>
              <a:bodyPr vert="horz" wrap="square" lIns="0" tIns="0" rIns="0" bIns="0" numCol="1" anchor="t">
                <a:noAutofit/>
              </a:bodyPr>
              <a:lstStyle/>
              <a:p>
                <a:pPr marL="0" indent="0" defTabSz="508000">
                  <a:buFontTx/>
                  <a:buNone/>
                </a:pPr>
                <a:endParaRPr/>
              </a:p>
            </p:txBody>
          </p:sp>
          <p:sp>
            <p:nvSpPr>
              <p:cNvPr id="3" name="슬라이드 노트 개체 틀 2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685800" y="4400550"/>
                <a:ext cx="5487670" cy="3601720"/>
              </a:xfrm>
              <a:prstGeom prst="rect">
                <a:avLst/>
              </a:prstGeom>
            </p:spPr>
            <p:txBody>
              <a:bodyPr vert="horz" wrap="square" lIns="91440" tIns="45720" rIns="91440" bIns="45720" numCol="1" anchor="t">
                <a:noAutofit/>
              </a:bodyPr>
              <a:lstStyle/>
              <a:p>
                <a:pPr marL="0" indent="0" defTabSz="508000">
                  <a:buFontTx/>
                  <a:buNone/>
                </a:pPr>
                <a:endParaRPr/>
              </a:p>
            </p:txBody>
          </p:sp>
          <p:sp>
            <p:nvSpPr>
              <p:cNvPr id="4" name="슬라이드 번호 개체 틀 3"/>
              <p:cNvSpPr txBox="1">
                <a:spLocks noGrp="1"/>
              </p:cNvSpPr>
              <p:nvPr>
                <p:ph type="sldNum" idx="10"/>
              </p:nvPr>
            </p:nvSpPr>
            <p:spPr>
              <a:xfrm>
                <a:off x="3884930" y="8685530"/>
                <a:ext cx="2973070" cy="459740"/>
              </a:xfrm>
              <a:prstGeom prst="rect">
                <a:avLst/>
              </a:prstGeom>
            </p:spPr>
            <p:txBody>
              <a:bodyPr vert="horz" wrap="square" lIns="91440" tIns="45720" rIns="91440" bIns="45720" numCol="1" anchor="b">
                <a:noAutofit/>
              </a:bodyPr>
              <a:lstStyle/>
              <a:p>
                <a:pPr marL="0" indent="0" defTabSz="508000">
                  <a:buFontTx/>
                  <a:buNone/>
                </a:pPr>
                <a:fld id="{B9320F77-B9A0-41C5-862A-B4B631284C64}" type="slidenum">
                  <a:rPr lang="ko-KR" altLang="en-US"/>
                  <a:t>6</a:t>
                </a:fld>
                <a:endParaRPr lang="ko-KR" altLang="en-US"/>
              </a:p>
            </p:txBody>
          </p:sp>
        </p:spTree>
      </p:cSld>
      <p:clrMapOvr>
        <a:masterClrMapping/>
      </p:clrMapOvr>
    </p:notes>
  </mc:Choice>
  <mc:Fallback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xmlns="">
    <p:transition spd="slow"/>
  </mc:Fallback>
</mc:AlternateContent>
</file>

<file path=ppt/notesSlides/notesSlide6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2" name="슬라이드 이미지 개체 틀 1"/>
              <p:cNvSpPr>
                <a:spLocks noGrp="1" noRot="1" noChangeAspect="1"/>
              </p:cNvSpPr>
              <p:nvPr>
                <p:ph type="sldImg"/>
              </p:nvPr>
            </p:nvSpPr>
            <p:spPr>
              <a:xfrm>
                <a:off x="685800" y="1143000"/>
                <a:ext cx="5487670" cy="3087370"/>
              </a:xfrm>
              <a:prstGeom prst="rect">
                <a:avLst/>
              </a:prstGeom>
              <a:noFill/>
              <a:ln w="12700" cap="flat" cmpd="sng">
                <a:solidFill>
                  <a:srgbClr val="000000">
                    <a:alpha val="100000"/>
                  </a:srgbClr>
                </a:solidFill>
                <a:prstDash val="solid"/>
              </a:ln>
            </p:spPr>
            <p:txBody>
              <a:bodyPr vert="horz" wrap="square" lIns="0" tIns="0" rIns="0" bIns="0" numCol="1" anchor="t">
                <a:noAutofit/>
              </a:bodyPr>
              <a:lstStyle/>
              <a:p>
                <a:pPr marL="0" indent="0" defTabSz="508000">
                  <a:buFontTx/>
                  <a:buNone/>
                </a:pPr>
                <a:endParaRPr/>
              </a:p>
            </p:txBody>
          </p:sp>
          <p:sp>
            <p:nvSpPr>
              <p:cNvPr id="3" name="슬라이드 노트 개체 틀 2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685800" y="4400550"/>
                <a:ext cx="5487670" cy="3601720"/>
              </a:xfrm>
              <a:prstGeom prst="rect">
                <a:avLst/>
              </a:prstGeom>
            </p:spPr>
            <p:txBody>
              <a:bodyPr vert="horz" wrap="square" lIns="91440" tIns="45720" rIns="91440" bIns="45720" numCol="1" anchor="t">
                <a:noAutofit/>
              </a:bodyPr>
              <a:lstStyle/>
              <a:p>
                <a:pPr marL="0" indent="0" defTabSz="508000">
                  <a:buFontTx/>
                  <a:buNone/>
                </a:pPr>
                <a:endParaRPr/>
              </a:p>
            </p:txBody>
          </p:sp>
          <p:sp>
            <p:nvSpPr>
              <p:cNvPr id="4" name="슬라이드 번호 개체 틀 3"/>
              <p:cNvSpPr txBox="1">
                <a:spLocks noGrp="1"/>
              </p:cNvSpPr>
              <p:nvPr>
                <p:ph type="sldNum" idx="10"/>
              </p:nvPr>
            </p:nvSpPr>
            <p:spPr>
              <a:xfrm>
                <a:off x="3884930" y="8685530"/>
                <a:ext cx="2973070" cy="459740"/>
              </a:xfrm>
              <a:prstGeom prst="rect">
                <a:avLst/>
              </a:prstGeom>
            </p:spPr>
            <p:txBody>
              <a:bodyPr vert="horz" wrap="square" lIns="91440" tIns="45720" rIns="91440" bIns="45720" numCol="1" anchor="b">
                <a:noAutofit/>
              </a:bodyPr>
              <a:lstStyle/>
              <a:p>
                <a:pPr marL="0" indent="0" defTabSz="508000">
                  <a:buFontTx/>
                  <a:buNone/>
                </a:pPr>
                <a:fld id="{B9320F77-B9A0-41C5-862A-B4B631284C64}" type="slidenum">
                  <a:rPr lang="ko-KR" altLang="en-US"/>
                  <a:t>7</a:t>
                </a:fld>
                <a:endParaRPr lang="ko-KR" altLang="en-US"/>
              </a:p>
            </p:txBody>
          </p:sp>
        </p:spTree>
      </p:cSld>
      <p:clrMapOvr>
        <a:masterClrMapping/>
      </p:clrMapOvr>
    </p:notes>
  </mc:Choice>
  <mc:Fallback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xmlns="">
    <p:transition spd="slow"/>
  </mc:Fallback>
</mc:AlternateContent>
</file>

<file path=ppt/notesSlides/notesSlide7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2" name="슬라이드 이미지 개체 틀 1"/>
              <p:cNvSpPr>
                <a:spLocks noGrp="1" noRot="1" noChangeAspect="1"/>
              </p:cNvSpPr>
              <p:nvPr>
                <p:ph type="sldImg"/>
              </p:nvPr>
            </p:nvSpPr>
            <p:spPr>
              <a:xfrm>
                <a:off x="685800" y="1143000"/>
                <a:ext cx="5487670" cy="3087370"/>
              </a:xfrm>
              <a:prstGeom prst="rect">
                <a:avLst/>
              </a:prstGeom>
              <a:noFill/>
              <a:ln w="12700" cap="flat" cmpd="sng">
                <a:solidFill>
                  <a:srgbClr val="000000">
                    <a:alpha val="100000"/>
                  </a:srgbClr>
                </a:solidFill>
                <a:prstDash val="solid"/>
              </a:ln>
            </p:spPr>
            <p:txBody>
              <a:bodyPr vert="horz" wrap="square" lIns="0" tIns="0" rIns="0" bIns="0" numCol="1" anchor="t">
                <a:noAutofit/>
              </a:bodyPr>
              <a:lstStyle/>
              <a:p>
                <a:pPr marL="0" indent="0" defTabSz="508000">
                  <a:buFontTx/>
                  <a:buNone/>
                </a:pPr>
                <a:endParaRPr/>
              </a:p>
            </p:txBody>
          </p:sp>
          <p:sp>
            <p:nvSpPr>
              <p:cNvPr id="3" name="슬라이드 노트 개체 틀 2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685800" y="4400550"/>
                <a:ext cx="5487670" cy="3601720"/>
              </a:xfrm>
              <a:prstGeom prst="rect">
                <a:avLst/>
              </a:prstGeom>
            </p:spPr>
            <p:txBody>
              <a:bodyPr vert="horz" wrap="square" lIns="91440" tIns="45720" rIns="91440" bIns="45720" numCol="1" anchor="t">
                <a:noAutofit/>
              </a:bodyPr>
              <a:lstStyle/>
              <a:p>
                <a:pPr marL="0" indent="0" defTabSz="508000">
                  <a:buFontTx/>
                  <a:buNone/>
                </a:pPr>
                <a:endParaRPr/>
              </a:p>
            </p:txBody>
          </p:sp>
          <p:sp>
            <p:nvSpPr>
              <p:cNvPr id="4" name="슬라이드 번호 개체 틀 3"/>
              <p:cNvSpPr txBox="1">
                <a:spLocks noGrp="1"/>
              </p:cNvSpPr>
              <p:nvPr>
                <p:ph type="sldNum" idx="10"/>
              </p:nvPr>
            </p:nvSpPr>
            <p:spPr>
              <a:xfrm>
                <a:off x="3884930" y="8685530"/>
                <a:ext cx="2973070" cy="459740"/>
              </a:xfrm>
              <a:prstGeom prst="rect">
                <a:avLst/>
              </a:prstGeom>
            </p:spPr>
            <p:txBody>
              <a:bodyPr vert="horz" wrap="square" lIns="91440" tIns="45720" rIns="91440" bIns="45720" numCol="1" anchor="b">
                <a:noAutofit/>
              </a:bodyPr>
              <a:lstStyle/>
              <a:p>
                <a:pPr marL="0" indent="0" defTabSz="508000">
                  <a:buFontTx/>
                  <a:buNone/>
                </a:pPr>
                <a:fld id="{B9320F77-B9A0-41C5-862A-B4B631284C64}" type="slidenum">
                  <a:rPr lang="ko-KR" altLang="en-US"/>
                  <a:t>8</a:t>
                </a:fld>
                <a:endParaRPr lang="ko-KR" altLang="en-US"/>
              </a:p>
            </p:txBody>
          </p:sp>
        </p:spTree>
      </p:cSld>
      <p:clrMapOvr>
        <a:masterClrMapping/>
      </p:clrMapOvr>
    </p:notes>
  </mc:Choice>
  <mc:Fallback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xmlns="">
    <p:transition spd="slow"/>
  </mc:Fallback>
</mc:AlternateContent>
</file>

<file path=ppt/notesSlides/notesSlide8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2" name="슬라이드 이미지 개체 틀 1"/>
              <p:cNvSpPr>
                <a:spLocks noGrp="1" noRot="1" noChangeAspect="1"/>
              </p:cNvSpPr>
              <p:nvPr>
                <p:ph type="sldImg"/>
              </p:nvPr>
            </p:nvSpPr>
            <p:spPr>
              <a:xfrm>
                <a:off x="685800" y="1143000"/>
                <a:ext cx="5487670" cy="3087370"/>
              </a:xfrm>
              <a:prstGeom prst="rect">
                <a:avLst/>
              </a:prstGeom>
              <a:noFill/>
              <a:ln w="12700" cap="flat" cmpd="sng">
                <a:solidFill>
                  <a:srgbClr val="000000">
                    <a:alpha val="100000"/>
                  </a:srgbClr>
                </a:solidFill>
                <a:prstDash val="solid"/>
              </a:ln>
            </p:spPr>
            <p:txBody>
              <a:bodyPr vert="horz" wrap="square" lIns="0" tIns="0" rIns="0" bIns="0" numCol="1" anchor="t">
                <a:noAutofit/>
              </a:bodyPr>
              <a:lstStyle/>
              <a:p>
                <a:pPr marL="0" indent="0" defTabSz="508000">
                  <a:buFontTx/>
                  <a:buNone/>
                </a:pPr>
                <a:endParaRPr/>
              </a:p>
            </p:txBody>
          </p:sp>
          <p:sp>
            <p:nvSpPr>
              <p:cNvPr id="3" name="슬라이드 노트 개체 틀 2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685800" y="4400550"/>
                <a:ext cx="5487670" cy="3601720"/>
              </a:xfrm>
              <a:prstGeom prst="rect">
                <a:avLst/>
              </a:prstGeom>
            </p:spPr>
            <p:txBody>
              <a:bodyPr vert="horz" wrap="square" lIns="91440" tIns="45720" rIns="91440" bIns="45720" numCol="1" anchor="t">
                <a:noAutofit/>
              </a:bodyPr>
              <a:lstStyle/>
              <a:p>
                <a:pPr marL="0" indent="0" defTabSz="508000">
                  <a:buFontTx/>
                  <a:buNone/>
                </a:pPr>
                <a:endParaRPr/>
              </a:p>
            </p:txBody>
          </p:sp>
          <p:sp>
            <p:nvSpPr>
              <p:cNvPr id="4" name="슬라이드 번호 개체 틀 3"/>
              <p:cNvSpPr txBox="1">
                <a:spLocks noGrp="1"/>
              </p:cNvSpPr>
              <p:nvPr>
                <p:ph type="sldNum" idx="10"/>
              </p:nvPr>
            </p:nvSpPr>
            <p:spPr>
              <a:xfrm>
                <a:off x="3884930" y="8685530"/>
                <a:ext cx="2973070" cy="459740"/>
              </a:xfrm>
              <a:prstGeom prst="rect">
                <a:avLst/>
              </a:prstGeom>
            </p:spPr>
            <p:txBody>
              <a:bodyPr vert="horz" wrap="square" lIns="91440" tIns="45720" rIns="91440" bIns="45720" numCol="1" anchor="b">
                <a:noAutofit/>
              </a:bodyPr>
              <a:lstStyle/>
              <a:p>
                <a:pPr marL="0" indent="0" defTabSz="508000">
                  <a:buFontTx/>
                  <a:buNone/>
                </a:pPr>
                <a:fld id="{B9320F77-B9A0-41C5-862A-B4B631284C64}" type="slidenum">
                  <a:rPr lang="ko-KR" altLang="en-US"/>
                  <a:t>9</a:t>
                </a:fld>
                <a:endParaRPr lang="ko-KR" altLang="en-US"/>
              </a:p>
            </p:txBody>
          </p:sp>
        </p:spTree>
      </p:cSld>
      <p:clrMapOvr>
        <a:masterClrMapping/>
      </p:clrMapOvr>
    </p:notes>
  </mc:Choice>
  <mc:Fallback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xmlns="">
    <p:transition spd="slow"/>
  </mc:Fallback>
</mc:AlternateContent>
</file>

<file path=ppt/notesSlides/notesSlide9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2" name="슬라이드 이미지 개체 틀 1"/>
              <p:cNvSpPr>
                <a:spLocks noGrp="1" noRot="1" noChangeAspect="1"/>
              </p:cNvSpPr>
              <p:nvPr>
                <p:ph type="sldImg"/>
              </p:nvPr>
            </p:nvSpPr>
            <p:spPr>
              <a:xfrm>
                <a:off x="685800" y="1143000"/>
                <a:ext cx="5487670" cy="3087370"/>
              </a:xfrm>
              <a:prstGeom prst="rect">
                <a:avLst/>
              </a:prstGeom>
              <a:noFill/>
              <a:ln w="12700" cap="flat" cmpd="sng">
                <a:solidFill>
                  <a:srgbClr val="000000">
                    <a:alpha val="100000"/>
                  </a:srgbClr>
                </a:solidFill>
                <a:prstDash val="solid"/>
              </a:ln>
            </p:spPr>
            <p:txBody>
              <a:bodyPr vert="horz" wrap="square" lIns="0" tIns="0" rIns="0" bIns="0" numCol="1" anchor="t">
                <a:noAutofit/>
              </a:bodyPr>
              <a:lstStyle/>
              <a:p>
                <a:pPr marL="0" indent="0" defTabSz="508000">
                  <a:buFontTx/>
                  <a:buNone/>
                </a:pPr>
                <a:endParaRPr/>
              </a:p>
            </p:txBody>
          </p:sp>
          <p:sp>
            <p:nvSpPr>
              <p:cNvPr id="3" name="슬라이드 노트 개체 틀 2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685800" y="4400550"/>
                <a:ext cx="5487670" cy="3601720"/>
              </a:xfrm>
              <a:prstGeom prst="rect">
                <a:avLst/>
              </a:prstGeom>
            </p:spPr>
            <p:txBody>
              <a:bodyPr vert="horz" wrap="square" lIns="91440" tIns="45720" rIns="91440" bIns="45720" numCol="1" anchor="t">
                <a:noAutofit/>
              </a:bodyPr>
              <a:lstStyle/>
              <a:p>
                <a:pPr marL="0" indent="0" defTabSz="508000">
                  <a:buFontTx/>
                  <a:buNone/>
                </a:pPr>
                <a:endParaRPr/>
              </a:p>
            </p:txBody>
          </p:sp>
          <p:sp>
            <p:nvSpPr>
              <p:cNvPr id="4" name="슬라이드 번호 개체 틀 3"/>
              <p:cNvSpPr txBox="1">
                <a:spLocks noGrp="1"/>
              </p:cNvSpPr>
              <p:nvPr>
                <p:ph type="sldNum" idx="10"/>
              </p:nvPr>
            </p:nvSpPr>
            <p:spPr>
              <a:xfrm>
                <a:off x="3884930" y="8685530"/>
                <a:ext cx="2973070" cy="459740"/>
              </a:xfrm>
              <a:prstGeom prst="rect">
                <a:avLst/>
              </a:prstGeom>
            </p:spPr>
            <p:txBody>
              <a:bodyPr vert="horz" wrap="square" lIns="91440" tIns="45720" rIns="91440" bIns="45720" numCol="1" anchor="b">
                <a:noAutofit/>
              </a:bodyPr>
              <a:lstStyle/>
              <a:p>
                <a:pPr marL="0" indent="0" defTabSz="508000">
                  <a:buFontTx/>
                  <a:buNone/>
                </a:pPr>
                <a:fld id="{B9320F77-B9A0-41C5-862A-B4B631284C64}" type="slidenum">
                  <a:rPr lang="ko-KR" altLang="en-US"/>
                  <a:t>10</a:t>
                </a:fld>
                <a:endParaRPr lang="ko-KR" altLang="en-US"/>
              </a:p>
            </p:txBody>
          </p:sp>
        </p:spTree>
      </p:cSld>
      <p:clrMapOvr>
        <a:masterClrMapping/>
      </p:clrMapOvr>
    </p:notes>
  </mc:Choice>
  <mc:Fallback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xmlns="">
    <p:transition spd="slow"/>
  </mc:Fallback>
</mc:AlternateConten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680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355"/>
            <a:ext cx="9144000" cy="165544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/>
          <a:lstStyle/>
          <a:p>
            <a:fld id="{14ED09F3-42FA-4000-BA19-9FDED2BD3142}" type="datetimeFigureOut">
              <a:rPr lang="ko-KR" altLang="en-US" smtClean="0"/>
              <a:t>2020-12-10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471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2020-12-10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576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2020-12-10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1148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ctrTitle"/>
          </p:nvPr>
        </p:nvSpPr>
        <p:spPr>
          <a:xfrm>
            <a:off x="1524000" y="1122680"/>
            <a:ext cx="9144635" cy="23882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defTabSz="50800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부제목 2"/>
          <p:cNvSpPr txBox="1">
            <a:spLocks noGrp="1"/>
          </p:cNvSpPr>
          <p:nvPr>
            <p:ph type="subTitle"/>
          </p:nvPr>
        </p:nvSpPr>
        <p:spPr>
          <a:xfrm>
            <a:off x="1524000" y="3602355"/>
            <a:ext cx="9144635" cy="16560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defTabSz="50800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클릭하여 마스터 부제목 스타일 편집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2020-12-10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defTabSz="50800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defTabSz="50800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defTabSz="50800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defTabSz="50800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defTabSz="50800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defTabSz="50800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2020-12-10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831850" y="1710055"/>
            <a:ext cx="10516235" cy="285305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defTabSz="50800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831850" y="4589780"/>
            <a:ext cx="10516235" cy="150050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defTabSz="50800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2020-12-10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defTabSz="50800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838200" y="1825625"/>
            <a:ext cx="5182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defTabSz="50800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defTabSz="50800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defTabSz="50800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defTabSz="50800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defTabSz="50800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내용 개체 틀 3"/>
          <p:cNvSpPr txBox="1">
            <a:spLocks noGrp="1"/>
          </p:cNvSpPr>
          <p:nvPr>
            <p:ph/>
          </p:nvPr>
        </p:nvSpPr>
        <p:spPr>
          <a:xfrm>
            <a:off x="6172200" y="1825625"/>
            <a:ext cx="5182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defTabSz="50800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defTabSz="50800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defTabSz="50800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defTabSz="50800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defTabSz="50800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2020-12-10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840105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defTabSz="50800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840105" y="1681480"/>
            <a:ext cx="5158105" cy="82423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defTabSz="50800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4" name="내용 개체 틀 3"/>
          <p:cNvSpPr txBox="1">
            <a:spLocks noGrp="1"/>
          </p:cNvSpPr>
          <p:nvPr>
            <p:ph/>
          </p:nvPr>
        </p:nvSpPr>
        <p:spPr>
          <a:xfrm>
            <a:off x="840105" y="2505075"/>
            <a:ext cx="5158105" cy="3685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defTabSz="50800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defTabSz="50800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defTabSz="50800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defTabSz="50800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defTabSz="50800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5" name="텍스트 개체 틀 4"/>
          <p:cNvSpPr txBox="1">
            <a:spLocks noGrp="1"/>
          </p:cNvSpPr>
          <p:nvPr>
            <p:ph type="body"/>
          </p:nvPr>
        </p:nvSpPr>
        <p:spPr>
          <a:xfrm>
            <a:off x="6172200" y="1681480"/>
            <a:ext cx="5184140" cy="82423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defTabSz="50800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6" name="내용 개체 틀 5"/>
          <p:cNvSpPr txBox="1">
            <a:spLocks noGrp="1"/>
          </p:cNvSpPr>
          <p:nvPr>
            <p:ph/>
          </p:nvPr>
        </p:nvSpPr>
        <p:spPr>
          <a:xfrm>
            <a:off x="6172200" y="2505075"/>
            <a:ext cx="5184140" cy="3685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defTabSz="50800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defTabSz="50800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defTabSz="50800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defTabSz="50800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defTabSz="50800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7" name="날짜 개체 틀 6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2020-12-10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8" name="바닥글 개체 틀 7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buFontTx/>
              <a:buNone/>
            </a:pPr>
            <a:endParaRPr/>
          </a:p>
        </p:txBody>
      </p:sp>
      <p:sp>
        <p:nvSpPr>
          <p:cNvPr id="9" name="슬라이드 번호 개체 틀 8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defTabSz="50800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날짜 개체 틀 2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2020-12-10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4" name="바닥글 개체 틀 3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buFontTx/>
              <a:buNone/>
            </a:pPr>
            <a:endParaRPr/>
          </a:p>
        </p:txBody>
      </p:sp>
      <p:sp>
        <p:nvSpPr>
          <p:cNvPr id="5" name="슬라이드 번호 개체 틀 4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2020-12-10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buFontTx/>
              <a:buNone/>
            </a:pPr>
            <a:endParaRPr/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840105" y="457200"/>
            <a:ext cx="3932555" cy="16008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defTabSz="50800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5183505" y="987425"/>
            <a:ext cx="6172835" cy="487426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defTabSz="50800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defTabSz="50800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defTabSz="50800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defTabSz="50800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defTabSz="50800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/>
          </p:nvPr>
        </p:nvSpPr>
        <p:spPr>
          <a:xfrm>
            <a:off x="840105" y="2057400"/>
            <a:ext cx="3932555" cy="3812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defTabSz="50800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2020-12-10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2020-12-10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65988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840105" y="457200"/>
            <a:ext cx="3932555" cy="16008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defTabSz="50800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그림 개체 틀 2"/>
          <p:cNvSpPr txBox="1">
            <a:spLocks noGrp="1"/>
          </p:cNvSpPr>
          <p:nvPr>
            <p:ph type="pic"/>
          </p:nvPr>
        </p:nvSpPr>
        <p:spPr>
          <a:xfrm>
            <a:off x="5183505" y="987425"/>
            <a:ext cx="6172835" cy="4874260"/>
          </a:xfrm>
          <a:prstGeom prst="rect">
            <a:avLst/>
          </a:prstGeom>
        </p:spPr>
      </p:sp>
      <p:sp>
        <p:nvSpPr>
          <p:cNvPr id="4" name="텍스트 개체 틀 3"/>
          <p:cNvSpPr txBox="1">
            <a:spLocks noGrp="1"/>
          </p:cNvSpPr>
          <p:nvPr>
            <p:ph type="body"/>
          </p:nvPr>
        </p:nvSpPr>
        <p:spPr>
          <a:xfrm>
            <a:off x="840105" y="2057400"/>
            <a:ext cx="3932555" cy="3812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defTabSz="50800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2020-12-10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defTabSz="50800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defTabSz="50800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defTabSz="50800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defTabSz="50800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defTabSz="50800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defTabSz="50800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2020-12-10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>
            <a:spLocks noGrp="1"/>
          </p:cNvSpPr>
          <p:nvPr>
            <p:ph type="title" orient="vert"/>
          </p:nvPr>
        </p:nvSpPr>
        <p:spPr>
          <a:xfrm>
            <a:off x="8724900" y="365125"/>
            <a:ext cx="2629535" cy="5812790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defTabSz="50800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/>
          </p:nvPr>
        </p:nvSpPr>
        <p:spPr>
          <a:xfrm>
            <a:off x="838200" y="365125"/>
            <a:ext cx="7734935" cy="581279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defTabSz="50800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defTabSz="50800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defTabSz="50800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defTabSz="50800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defTabSz="50800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2020-12-10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2020-12-10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657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2020-12-10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481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2020-12-10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079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2020-12-10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917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2020-12-10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467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2020-12-10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477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2020-12-10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598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D09F3-42FA-4000-BA19-9FDED2BD3142}" type="datetimeFigureOut">
              <a:rPr lang="ko-KR" altLang="en-US" smtClean="0"/>
              <a:t>2020-12-10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494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defTabSz="50800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defTabSz="50800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defTabSz="50800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defTabSz="50800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defTabSz="50800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defTabSz="50800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2020-12-10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txStyles>
    <p:titleStyle>
      <a:lvl1pPr marL="0" indent="0" algn="ctr" defTabSz="914400" latinLnBrk="1">
        <a:buNone/>
        <a:defRPr lang="ko-KR" sz="4400" baseline="0" smtClean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/>
        <a:buChar char="•"/>
        <a:defRPr lang="ko-KR" sz="2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●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»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ctrTitle"/>
          </p:nvPr>
        </p:nvSpPr>
        <p:spPr>
          <a:xfrm>
            <a:off x="1524000" y="2938780"/>
            <a:ext cx="9144635" cy="977265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rmAutofit/>
          </a:bodyPr>
          <a:lstStyle>
            <a:lvl1pPr marL="0" indent="0" algn="ctr" defTabSz="508000">
              <a:buFontTx/>
              <a:buNone/>
              <a:defRPr lang="en-GB" altLang="en-US" sz="6000"/>
            </a:lvl1pPr>
          </a:lstStyle>
          <a:p>
            <a:pPr marL="0" indent="0" defTabSz="508000">
              <a:buFontTx/>
              <a:buNone/>
            </a:pPr>
            <a:r>
              <a:rPr lang="ko-KR" altLang="en-US"/>
              <a:t>스토리 보드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425" y="381000"/>
            <a:ext cx="11734800" cy="6096635"/>
          </a:xfrm>
          <a:prstGeom prst="rect">
            <a:avLst/>
          </a:prstGeom>
          <a:noFill/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70" y="381000"/>
            <a:ext cx="12016740" cy="6096635"/>
          </a:xfrm>
          <a:prstGeom prst="rect">
            <a:avLst/>
          </a:prstGeom>
          <a:noFill/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770" y="381000"/>
            <a:ext cx="11813540" cy="6096635"/>
          </a:xfrm>
          <a:prstGeom prst="rect">
            <a:avLst/>
          </a:prstGeom>
          <a:noFill/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335" y="381000"/>
            <a:ext cx="11408410" cy="6096635"/>
          </a:xfrm>
          <a:prstGeom prst="rect">
            <a:avLst/>
          </a:prstGeom>
          <a:noFill/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910" y="459740"/>
            <a:ext cx="11859260" cy="5925820"/>
          </a:xfrm>
          <a:prstGeom prst="rect">
            <a:avLst/>
          </a:prstGeom>
          <a:noFill/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119380" y="116205"/>
          <a:ext cx="11944350" cy="10439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90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90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90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907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907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907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8620"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프로젝트 명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8740" marR="78740" marT="40640" marB="4064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sz="10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Spring을 활용한 휴게소 정보 제공 및 커뮤니티 페이지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8740" marR="78740" marT="40640" marB="4064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서비스 명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8740" marR="78740" marT="40640" marB="4064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메인페이지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8740" marR="78740" marT="40640" marB="4064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버전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8740" marR="78740" marT="40640" marB="4064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1.0.0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8740" marR="78740" marT="40640" marB="4064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8740" marR="78740" marT="40640" marB="4064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홍성혁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8740" marR="78740" marT="40640" marB="4064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코드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8740" marR="78740" marT="40640" marB="4064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mainpage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8740" marR="78740" marT="40640" marB="4064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일자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8740" marR="78740" marT="40640" marB="4064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2020-12-07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8740" marR="78740" marT="40640" marB="4064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화면경로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8740" marR="78740" marT="40640" marB="4064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./mainpage.jsp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8740" marR="78740" marT="40640" marB="4064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페이지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8740" marR="78740" marT="40640" marB="4064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8740" marR="78740" marT="40640" marB="4064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도형 6"/>
          <p:cNvSpPr>
            <a:spLocks/>
          </p:cNvSpPr>
          <p:nvPr/>
        </p:nvSpPr>
        <p:spPr>
          <a:xfrm>
            <a:off x="9484995" y="1226185"/>
            <a:ext cx="2579370" cy="5516245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010" tIns="40005" rIns="80010" bIns="40005" anchor="ctr">
            <a:noAutofit/>
          </a:bodyPr>
          <a:lstStyle/>
          <a:p>
            <a:pPr marL="0" indent="0" algn="ctr" defTabSz="445770" eaLnBrk="1" latinLnBrk="1" hangingPunct="1">
              <a:buFontTx/>
              <a:buNone/>
            </a:pPr>
            <a:endParaRPr lang="ko-KR" altLang="en-US" sz="1575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텍스트 상자 7"/>
          <p:cNvSpPr txBox="1">
            <a:spLocks/>
          </p:cNvSpPr>
          <p:nvPr/>
        </p:nvSpPr>
        <p:spPr>
          <a:xfrm>
            <a:off x="8087360" y="2624455"/>
            <a:ext cx="1895475" cy="32575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78740" tIns="40640" rIns="78740" bIns="40640" anchor="t">
            <a:spAutoFit/>
          </a:bodyPr>
          <a:lstStyle/>
          <a:p>
            <a:pPr marL="0" indent="0" algn="l" defTabSz="445770" eaLnBrk="1" latinLnBrk="1" hangingPunct="1">
              <a:buFontTx/>
              <a:buNone/>
            </a:pPr>
            <a:endParaRPr lang="ko-KR" altLang="en-US" sz="1575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도형 8"/>
          <p:cNvSpPr>
            <a:spLocks/>
          </p:cNvSpPr>
          <p:nvPr/>
        </p:nvSpPr>
        <p:spPr>
          <a:xfrm>
            <a:off x="9554210" y="3081020"/>
            <a:ext cx="2440940" cy="682625"/>
          </a:xfrm>
          <a:prstGeom prst="rect">
            <a:avLst/>
          </a:prstGeom>
          <a:solidFill>
            <a:schemeClr val="bg2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010" tIns="40005" rIns="80010" bIns="40005" anchor="ctr">
            <a:noAutofit/>
          </a:bodyPr>
          <a:lstStyle/>
          <a:p>
            <a:pPr marL="0" indent="0" algn="l" defTabSz="445770" eaLnBrk="1" latinLnBrk="1" hangingPunct="1">
              <a:buFontTx/>
              <a:buNone/>
            </a:pPr>
            <a:r>
              <a:rPr sz="965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검색 종류 선택 콤보박스 </a:t>
            </a:r>
            <a:r>
              <a:rPr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: </a:t>
            </a:r>
            <a:endParaRPr lang="ko-KR" altLang="en-US" sz="965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445770" eaLnBrk="1" latinLnBrk="1" hangingPunct="1">
              <a:buFontTx/>
              <a:buNone/>
            </a:pPr>
            <a:r>
              <a:rPr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휴게소/ 주유소/ 음식메뉴 선택</a:t>
            </a:r>
            <a:endParaRPr lang="ko-KR" altLang="en-US" sz="965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445770" eaLnBrk="1" latinLnBrk="1" hangingPunct="1">
              <a:buFontTx/>
              <a:buNone/>
            </a:pPr>
            <a:r>
              <a:rPr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Default는 휴게소</a:t>
            </a:r>
            <a:endParaRPr lang="ko-KR" altLang="en-US" sz="965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" name="도형 9"/>
          <p:cNvSpPr>
            <a:spLocks/>
          </p:cNvSpPr>
          <p:nvPr/>
        </p:nvSpPr>
        <p:spPr>
          <a:xfrm>
            <a:off x="9554210" y="3908425"/>
            <a:ext cx="2440940" cy="896620"/>
          </a:xfrm>
          <a:prstGeom prst="rect">
            <a:avLst/>
          </a:prstGeom>
          <a:solidFill>
            <a:schemeClr val="bg2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010" tIns="40005" rIns="80010" bIns="40005" anchor="ctr">
            <a:noAutofit/>
          </a:bodyPr>
          <a:lstStyle/>
          <a:p>
            <a:pPr marL="0" indent="0" algn="l" defTabSz="445770" eaLnBrk="1" latinLnBrk="1" hangingPunct="1">
              <a:buFontTx/>
              <a:buNone/>
            </a:pPr>
            <a:r>
              <a:rPr sz="965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검색 종류 선택 콤보박스 </a:t>
            </a:r>
            <a:r>
              <a:rPr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: </a:t>
            </a:r>
            <a:endParaRPr lang="ko-KR" altLang="en-US" sz="965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445770" eaLnBrk="1" latinLnBrk="1" hangingPunct="1">
              <a:buFontTx/>
              <a:buNone/>
            </a:pPr>
            <a:r>
              <a:rPr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출발지와 도착지가 있다면, 검색 가능.</a:t>
            </a:r>
            <a:endParaRPr lang="ko-KR" altLang="en-US" sz="965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445770" eaLnBrk="1" latinLnBrk="1" hangingPunct="1">
              <a:buFontTx/>
              <a:buNone/>
            </a:pPr>
            <a:r>
              <a:rPr sz="1000">
                <a:solidFill>
                  <a:schemeClr val="tx1"/>
                </a:solidFill>
                <a:latin typeface="맑은 고딕" charset="0"/>
                <a:ea typeface="맑은 고딕" charset="0"/>
              </a:rPr>
              <a:t>ra_list</a:t>
            </a:r>
            <a:r>
              <a:rPr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 페이지로 이동</a:t>
            </a:r>
            <a:endParaRPr lang="ko-KR" altLang="en-US" sz="965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" name="도형 10"/>
          <p:cNvSpPr>
            <a:spLocks/>
          </p:cNvSpPr>
          <p:nvPr/>
        </p:nvSpPr>
        <p:spPr>
          <a:xfrm>
            <a:off x="9554210" y="1440180"/>
            <a:ext cx="2440940" cy="682625"/>
          </a:xfrm>
          <a:prstGeom prst="rect">
            <a:avLst/>
          </a:prstGeom>
          <a:solidFill>
            <a:schemeClr val="bg2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010" tIns="40005" rIns="80010" bIns="40005" anchor="ctr">
            <a:noAutofit/>
          </a:bodyPr>
          <a:lstStyle/>
          <a:p>
            <a:pPr marL="0" indent="0" algn="l" defTabSz="445770" eaLnBrk="1" latinLnBrk="1" hangingPunct="1">
              <a:buFontTx/>
              <a:buNone/>
            </a:pPr>
            <a:r>
              <a:rPr sz="965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로그인 </a:t>
            </a:r>
            <a:r>
              <a:rPr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: </a:t>
            </a:r>
            <a:endParaRPr lang="ko-KR" altLang="en-US" sz="965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445770" eaLnBrk="1" latinLnBrk="1" hangingPunct="1">
              <a:buFontTx/>
              <a:buNone/>
            </a:pPr>
            <a:r>
              <a:rPr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클릭을 통해 로그인 페이지로 이동</a:t>
            </a:r>
            <a:endParaRPr lang="ko-KR" altLang="en-US" sz="965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445770" eaLnBrk="1" latinLnBrk="1" hangingPunct="1">
              <a:buFontTx/>
              <a:buNone/>
            </a:pPr>
            <a:r>
              <a:rPr sz="965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회원가입 </a:t>
            </a:r>
            <a:r>
              <a:rPr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: </a:t>
            </a:r>
            <a:endParaRPr lang="ko-KR" altLang="en-US" sz="965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445770" eaLnBrk="1" latinLnBrk="1" hangingPunct="1">
              <a:buFontTx/>
              <a:buNone/>
            </a:pPr>
            <a:r>
              <a:rPr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클릭을 통해 회원가입 페이지로 이동</a:t>
            </a:r>
            <a:endParaRPr lang="ko-KR" altLang="en-US" sz="965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2" name="도형 11"/>
          <p:cNvSpPr>
            <a:spLocks/>
          </p:cNvSpPr>
          <p:nvPr/>
        </p:nvSpPr>
        <p:spPr>
          <a:xfrm>
            <a:off x="9554210" y="2248535"/>
            <a:ext cx="2440940" cy="682625"/>
          </a:xfrm>
          <a:prstGeom prst="rect">
            <a:avLst/>
          </a:prstGeom>
          <a:solidFill>
            <a:schemeClr val="bg2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010" tIns="40005" rIns="80010" bIns="40005" anchor="ctr">
            <a:noAutofit/>
          </a:bodyPr>
          <a:lstStyle/>
          <a:p>
            <a:pPr marL="0" indent="0" algn="l" defTabSz="445770" eaLnBrk="1" latinLnBrk="1" hangingPunct="1">
              <a:buFontTx/>
              <a:buNone/>
            </a:pPr>
            <a:r>
              <a:rPr sz="965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출발지와 도착지에 내용을 입력 </a:t>
            </a:r>
            <a:r>
              <a:rPr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: </a:t>
            </a:r>
            <a:endParaRPr lang="ko-KR" altLang="en-US" sz="965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445770" eaLnBrk="1" latinLnBrk="1" hangingPunct="1">
              <a:buFontTx/>
              <a:buNone/>
            </a:pPr>
            <a:r>
              <a:rPr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입력 안하면 검색 불가</a:t>
            </a:r>
            <a:endParaRPr lang="ko-KR" altLang="en-US" sz="965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83" name="그림 8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94665" y="1324610"/>
            <a:ext cx="8540750" cy="524002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 cmpd="sng">
            <a:solidFill>
              <a:srgbClr val="FFFFFF">
                <a:alpha val="100000"/>
              </a:srgbClr>
            </a:solidFill>
            <a:prstDash val="solid"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85" name="도형 84"/>
          <p:cNvCxnSpPr/>
          <p:nvPr/>
        </p:nvCxnSpPr>
        <p:spPr>
          <a:xfrm flipV="1">
            <a:off x="5603875" y="2624455"/>
            <a:ext cx="3950970" cy="805180"/>
          </a:xfrm>
          <a:prstGeom prst="straightConnector1">
            <a:avLst/>
          </a:prstGeom>
          <a:ln w="6350" cap="flat" cmpd="sng">
            <a:prstDash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7" name="도형 86"/>
          <p:cNvCxnSpPr>
            <a:endCxn id="11" idx="1"/>
          </p:cNvCxnSpPr>
          <p:nvPr/>
        </p:nvCxnSpPr>
        <p:spPr>
          <a:xfrm>
            <a:off x="8909050" y="1722120"/>
            <a:ext cx="645795" cy="59690"/>
          </a:xfrm>
          <a:prstGeom prst="straightConnector1">
            <a:avLst/>
          </a:prstGeom>
          <a:ln w="6350" cap="flat" cmpd="sng">
            <a:prstDash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9" name="도형 88"/>
          <p:cNvCxnSpPr>
            <a:endCxn id="9" idx="1"/>
          </p:cNvCxnSpPr>
          <p:nvPr/>
        </p:nvCxnSpPr>
        <p:spPr>
          <a:xfrm flipV="1">
            <a:off x="5159375" y="3422015"/>
            <a:ext cx="4395470" cy="1155065"/>
          </a:xfrm>
          <a:prstGeom prst="straightConnector1">
            <a:avLst/>
          </a:prstGeom>
          <a:ln w="6350" cap="flat" cmpd="sng">
            <a:prstDash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1" name="도형 90"/>
          <p:cNvCxnSpPr>
            <a:endCxn id="10" idx="1"/>
          </p:cNvCxnSpPr>
          <p:nvPr/>
        </p:nvCxnSpPr>
        <p:spPr>
          <a:xfrm flipV="1">
            <a:off x="6257925" y="4356735"/>
            <a:ext cx="3296285" cy="372745"/>
          </a:xfrm>
          <a:prstGeom prst="straightConnector1">
            <a:avLst/>
          </a:prstGeom>
          <a:ln w="6350" cap="flat" cmpd="sng">
            <a:prstDash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119380" y="116205"/>
          <a:ext cx="11944350" cy="10439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90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90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90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907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907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907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8620"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프로젝트 명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8740" marR="78740" marT="40640" marB="4064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sz="10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Spring을 활용한 휴게소 정보 제공 및 커뮤니티 페이지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8740" marR="78740" marT="40640" marB="4064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서비스 명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8740" marR="78740" marT="40640" marB="4064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휴게소 리스트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8740" marR="78740" marT="40640" marB="4064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버전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8740" marR="78740" marT="40640" marB="4064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1.0.0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8740" marR="78740" marT="40640" marB="4064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8740" marR="78740" marT="40640" marB="4064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홍성혁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8740" marR="78740" marT="40640" marB="4064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코드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8740" marR="78740" marT="40640" marB="4064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ra_list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8740" marR="78740" marT="40640" marB="4064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일자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8740" marR="78740" marT="40640" marB="4064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2020-12-07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8740" marR="78740" marT="40640" marB="4064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화면경로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8740" marR="78740" marT="40640" marB="4064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indent="0" algn="ctr" defTabSz="508000" eaLnBrk="1" latinLnBrk="1" hangingPunct="1">
                        <a:buFontTx/>
                        <a:buNone/>
                      </a:pPr>
                      <a:r>
                        <a:rPr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./ra_list.jsp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8740" marR="78740" marT="40640" marB="4064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페이지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8740" marR="78740" marT="40640" marB="4064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8740" marR="78740" marT="40640" marB="4064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도형 6"/>
          <p:cNvSpPr>
            <a:spLocks/>
          </p:cNvSpPr>
          <p:nvPr/>
        </p:nvSpPr>
        <p:spPr>
          <a:xfrm>
            <a:off x="9484995" y="1226185"/>
            <a:ext cx="2579370" cy="5516245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010" tIns="40005" rIns="80010" bIns="40005" anchor="ctr">
            <a:noAutofit/>
          </a:bodyPr>
          <a:lstStyle/>
          <a:p>
            <a:pPr marL="0" indent="0" algn="ctr" defTabSz="445770" eaLnBrk="1" latinLnBrk="1" hangingPunct="1">
              <a:buFontTx/>
              <a:buNone/>
            </a:pPr>
            <a:endParaRPr lang="ko-KR" altLang="en-US" sz="1575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텍스트 상자 7"/>
          <p:cNvSpPr txBox="1">
            <a:spLocks/>
          </p:cNvSpPr>
          <p:nvPr/>
        </p:nvSpPr>
        <p:spPr>
          <a:xfrm>
            <a:off x="8087360" y="2624455"/>
            <a:ext cx="1895475" cy="32575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78740" tIns="40640" rIns="78740" bIns="40640" anchor="t">
            <a:spAutoFit/>
          </a:bodyPr>
          <a:lstStyle/>
          <a:p>
            <a:pPr marL="0" indent="0" algn="l" defTabSz="445770" eaLnBrk="1" latinLnBrk="1" hangingPunct="1">
              <a:buFontTx/>
              <a:buNone/>
            </a:pPr>
            <a:endParaRPr lang="ko-KR" altLang="en-US" sz="1575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3" name="도형 12"/>
          <p:cNvSpPr>
            <a:spLocks/>
          </p:cNvSpPr>
          <p:nvPr/>
        </p:nvSpPr>
        <p:spPr>
          <a:xfrm>
            <a:off x="9554210" y="3081020"/>
            <a:ext cx="2440940" cy="682625"/>
          </a:xfrm>
          <a:prstGeom prst="rect">
            <a:avLst/>
          </a:prstGeom>
          <a:solidFill>
            <a:schemeClr val="bg2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010" tIns="40005" rIns="80010" bIns="40005" anchor="ctr">
            <a:noAutofit/>
          </a:bodyPr>
          <a:lstStyle/>
          <a:p>
            <a:pPr marL="0" indent="0" algn="l" defTabSz="445770" eaLnBrk="1" latinLnBrk="1" hangingPunct="1">
              <a:buFontTx/>
              <a:buNone/>
            </a:pPr>
            <a:r>
              <a:rPr sz="965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검색 종류 선택 콤보박스 </a:t>
            </a:r>
            <a:r>
              <a:rPr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: </a:t>
            </a:r>
            <a:endParaRPr lang="ko-KR" altLang="en-US" sz="965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445770" eaLnBrk="1" latinLnBrk="1" hangingPunct="1">
              <a:buFontTx/>
              <a:buNone/>
            </a:pPr>
            <a:r>
              <a:rPr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휴게소/ 주유소/ 음식메뉴 선택</a:t>
            </a:r>
            <a:endParaRPr lang="ko-KR" altLang="en-US" sz="965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445770" eaLnBrk="1" latinLnBrk="1" hangingPunct="1">
              <a:buFontTx/>
              <a:buNone/>
            </a:pPr>
            <a:r>
              <a:rPr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Default는 휴게소</a:t>
            </a:r>
            <a:endParaRPr lang="ko-KR" altLang="en-US" sz="965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4" name="도형 13"/>
          <p:cNvSpPr>
            <a:spLocks/>
          </p:cNvSpPr>
          <p:nvPr/>
        </p:nvSpPr>
        <p:spPr>
          <a:xfrm>
            <a:off x="9554210" y="3908425"/>
            <a:ext cx="2440940" cy="896620"/>
          </a:xfrm>
          <a:prstGeom prst="rect">
            <a:avLst/>
          </a:prstGeom>
          <a:solidFill>
            <a:schemeClr val="bg2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010" tIns="40005" rIns="80010" bIns="40005" anchor="ctr">
            <a:noAutofit/>
          </a:bodyPr>
          <a:lstStyle/>
          <a:p>
            <a:pPr marL="0" indent="0" algn="l" defTabSz="445770" eaLnBrk="1" latinLnBrk="1" hangingPunct="1">
              <a:buFontTx/>
              <a:buNone/>
            </a:pPr>
            <a:r>
              <a:rPr sz="965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휴게소 리스트</a:t>
            </a:r>
            <a:r>
              <a:rPr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: </a:t>
            </a:r>
            <a:endParaRPr lang="ko-KR" altLang="en-US" sz="965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445770" eaLnBrk="1" latinLnBrk="1" hangingPunct="1">
              <a:buFontTx/>
              <a:buNone/>
            </a:pPr>
            <a:r>
              <a:rPr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클릭시, 해당 휴게소 뷰 페이지로 이동</a:t>
            </a:r>
            <a:endParaRPr lang="ko-KR" altLang="en-US" sz="965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5" name="도형 14"/>
          <p:cNvSpPr>
            <a:spLocks/>
          </p:cNvSpPr>
          <p:nvPr/>
        </p:nvSpPr>
        <p:spPr>
          <a:xfrm>
            <a:off x="9554210" y="1440180"/>
            <a:ext cx="2440940" cy="739140"/>
          </a:xfrm>
          <a:prstGeom prst="rect">
            <a:avLst/>
          </a:prstGeom>
          <a:solidFill>
            <a:schemeClr val="bg2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010" tIns="40005" rIns="80010" bIns="40005" anchor="ctr">
            <a:noAutofit/>
          </a:bodyPr>
          <a:lstStyle/>
          <a:p>
            <a:pPr marL="0" indent="0" algn="l" defTabSz="445770" eaLnBrk="1" latinLnBrk="1" hangingPunct="1">
              <a:buFontTx/>
              <a:buNone/>
            </a:pPr>
            <a:r>
              <a:rPr sz="965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출발지, 도착지 </a:t>
            </a:r>
            <a:r>
              <a:rPr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: </a:t>
            </a:r>
            <a:endParaRPr lang="ko-KR" altLang="en-US" sz="965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445770" eaLnBrk="1" latinLnBrk="1" hangingPunct="1">
              <a:buFontTx/>
              <a:buNone/>
            </a:pPr>
            <a:r>
              <a:rPr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입력하여 재검색 가능</a:t>
            </a:r>
            <a:endParaRPr lang="ko-KR" altLang="en-US" sz="965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445770" eaLnBrk="1" latinLnBrk="1" hangingPunct="1">
              <a:buFontTx/>
              <a:buNone/>
            </a:pPr>
            <a:r>
              <a:rPr sz="965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검색 </a:t>
            </a:r>
            <a:r>
              <a:rPr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: </a:t>
            </a:r>
            <a:endParaRPr lang="ko-KR" altLang="en-US" sz="965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445770" eaLnBrk="1" latinLnBrk="1" hangingPunct="1">
              <a:buFontTx/>
              <a:buNone/>
            </a:pPr>
            <a:r>
              <a:rPr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출발지 도착지 가 반드시 있어야 한다</a:t>
            </a:r>
            <a:endParaRPr lang="ko-KR" altLang="en-US" sz="965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6" name="도형 15"/>
          <p:cNvSpPr>
            <a:spLocks/>
          </p:cNvSpPr>
          <p:nvPr/>
        </p:nvSpPr>
        <p:spPr>
          <a:xfrm>
            <a:off x="9554210" y="2248535"/>
            <a:ext cx="2440940" cy="682625"/>
          </a:xfrm>
          <a:prstGeom prst="rect">
            <a:avLst/>
          </a:prstGeom>
          <a:solidFill>
            <a:schemeClr val="bg2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010" tIns="40005" rIns="80010" bIns="40005" anchor="ctr">
            <a:noAutofit/>
          </a:bodyPr>
          <a:lstStyle/>
          <a:p>
            <a:pPr marL="0" indent="0" algn="l" defTabSz="445770" eaLnBrk="1" latinLnBrk="1" hangingPunct="1">
              <a:buFontTx/>
              <a:buNone/>
            </a:pPr>
            <a:r>
              <a:rPr sz="965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경로 별/ 좋아요 순서 </a:t>
            </a:r>
            <a:r>
              <a:rPr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: </a:t>
            </a:r>
            <a:endParaRPr lang="ko-KR" altLang="en-US" sz="965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445770" eaLnBrk="1" latinLnBrk="1" hangingPunct="1">
              <a:buFontTx/>
              <a:buNone/>
            </a:pPr>
            <a:r>
              <a:rPr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경로 순으로 리스트를 정렬/</a:t>
            </a:r>
            <a:endParaRPr lang="ko-KR" altLang="en-US" sz="965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445770" eaLnBrk="1" latinLnBrk="1" hangingPunct="1">
              <a:buFontTx/>
              <a:buNone/>
            </a:pPr>
            <a:r>
              <a:rPr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좋아요 횟수 순으로 리스트를 정렬 선택</a:t>
            </a:r>
            <a:endParaRPr lang="ko-KR" altLang="en-US" sz="965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91490" y="1347470"/>
            <a:ext cx="8595995" cy="52736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 cmpd="sng">
            <a:solidFill>
              <a:srgbClr val="FFFFFF">
                <a:alpha val="100000"/>
              </a:srgbClr>
            </a:solidFill>
            <a:prstDash val="solid"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18" name="도형 17"/>
          <p:cNvCxnSpPr>
            <a:endCxn id="14" idx="1"/>
          </p:cNvCxnSpPr>
          <p:nvPr/>
        </p:nvCxnSpPr>
        <p:spPr>
          <a:xfrm flipV="1">
            <a:off x="8430895" y="4356735"/>
            <a:ext cx="1123950" cy="64770"/>
          </a:xfrm>
          <a:prstGeom prst="straightConnector1">
            <a:avLst/>
          </a:prstGeom>
          <a:ln w="6350" cap="flat" cmpd="sng">
            <a:prstDash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도형 19"/>
          <p:cNvCxnSpPr>
            <a:endCxn id="15" idx="1"/>
          </p:cNvCxnSpPr>
          <p:nvPr/>
        </p:nvCxnSpPr>
        <p:spPr>
          <a:xfrm flipV="1">
            <a:off x="8087360" y="1809115"/>
            <a:ext cx="1467485" cy="682625"/>
          </a:xfrm>
          <a:prstGeom prst="straightConnector1">
            <a:avLst/>
          </a:prstGeom>
          <a:ln w="6350" cap="flat" cmpd="sng">
            <a:prstDash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도형 21"/>
          <p:cNvCxnSpPr>
            <a:endCxn id="16" idx="1"/>
          </p:cNvCxnSpPr>
          <p:nvPr/>
        </p:nvCxnSpPr>
        <p:spPr>
          <a:xfrm flipV="1">
            <a:off x="3514725" y="2589530"/>
            <a:ext cx="6039485" cy="492125"/>
          </a:xfrm>
          <a:prstGeom prst="straightConnector1">
            <a:avLst/>
          </a:prstGeom>
          <a:ln w="6350" cap="flat" cmpd="sng">
            <a:prstDash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도형 23"/>
          <p:cNvCxnSpPr>
            <a:endCxn id="13" idx="1"/>
          </p:cNvCxnSpPr>
          <p:nvPr/>
        </p:nvCxnSpPr>
        <p:spPr>
          <a:xfrm>
            <a:off x="7566660" y="3081020"/>
            <a:ext cx="1987550" cy="341630"/>
          </a:xfrm>
          <a:prstGeom prst="straightConnector1">
            <a:avLst/>
          </a:prstGeom>
          <a:ln w="6350" cap="flat" cmpd="sng">
            <a:prstDash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도형 6"/>
          <p:cNvSpPr>
            <a:spLocks/>
          </p:cNvSpPr>
          <p:nvPr/>
        </p:nvSpPr>
        <p:spPr>
          <a:xfrm>
            <a:off x="9484995" y="1226185"/>
            <a:ext cx="2579370" cy="5516245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010" tIns="40005" rIns="80010" bIns="40005" anchor="ctr">
            <a:noAutofit/>
          </a:bodyPr>
          <a:lstStyle/>
          <a:p>
            <a:pPr marL="0" indent="0" algn="ctr" defTabSz="445770" eaLnBrk="1" latinLnBrk="1" hangingPunct="1">
              <a:buFontTx/>
              <a:buNone/>
            </a:pPr>
            <a:endParaRPr lang="ko-KR" altLang="en-US" sz="1575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텍스트 상자 7"/>
          <p:cNvSpPr txBox="1">
            <a:spLocks/>
          </p:cNvSpPr>
          <p:nvPr/>
        </p:nvSpPr>
        <p:spPr>
          <a:xfrm>
            <a:off x="8087360" y="2624455"/>
            <a:ext cx="1895475" cy="32575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78740" tIns="40640" rIns="78740" bIns="40640" anchor="t">
            <a:spAutoFit/>
          </a:bodyPr>
          <a:lstStyle/>
          <a:p>
            <a:pPr marL="0" indent="0" algn="l" defTabSz="445770" eaLnBrk="1" latinLnBrk="1" hangingPunct="1">
              <a:buFontTx/>
              <a:buNone/>
            </a:pPr>
            <a:endParaRPr lang="ko-KR" altLang="en-US" sz="1575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" name="도형 10"/>
          <p:cNvSpPr>
            <a:spLocks/>
          </p:cNvSpPr>
          <p:nvPr/>
        </p:nvSpPr>
        <p:spPr>
          <a:xfrm>
            <a:off x="9554210" y="1388110"/>
            <a:ext cx="2440940" cy="682625"/>
          </a:xfrm>
          <a:prstGeom prst="rect">
            <a:avLst/>
          </a:prstGeom>
          <a:solidFill>
            <a:schemeClr val="bg2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010" tIns="40005" rIns="80010" bIns="40005" anchor="ctr">
            <a:noAutofit/>
          </a:bodyPr>
          <a:lstStyle/>
          <a:p>
            <a:pPr marL="0" indent="0" algn="l" defTabSz="445770" eaLnBrk="1" latinLnBrk="1" hangingPunct="1">
              <a:buFontTx/>
              <a:buNone/>
            </a:pPr>
            <a:r>
              <a:rPr sz="965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콤보박스가 주유소일때 </a:t>
            </a:r>
            <a:r>
              <a:rPr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: </a:t>
            </a:r>
            <a:endParaRPr lang="ko-KR" altLang="en-US" sz="965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445770" eaLnBrk="1" latinLnBrk="1" hangingPunct="1">
              <a:buFontTx/>
              <a:buNone/>
            </a:pPr>
            <a:r>
              <a:rPr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휘발유/경유/LPG 가격 순 라디오 리스트(콤보박스) 나타남</a:t>
            </a:r>
            <a:endParaRPr lang="ko-KR" altLang="en-US" sz="965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2" name="도형 11"/>
          <p:cNvSpPr>
            <a:spLocks/>
          </p:cNvSpPr>
          <p:nvPr/>
        </p:nvSpPr>
        <p:spPr>
          <a:xfrm>
            <a:off x="9554210" y="2227580"/>
            <a:ext cx="2440940" cy="682625"/>
          </a:xfrm>
          <a:prstGeom prst="rect">
            <a:avLst/>
          </a:prstGeom>
          <a:solidFill>
            <a:schemeClr val="bg2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010" tIns="40005" rIns="80010" bIns="40005" anchor="ctr">
            <a:noAutofit/>
          </a:bodyPr>
          <a:lstStyle/>
          <a:p>
            <a:pPr marL="0" indent="0" algn="l" defTabSz="445770" eaLnBrk="1" latinLnBrk="1" hangingPunct="1">
              <a:buFontTx/>
              <a:buNone/>
            </a:pPr>
            <a:r>
              <a:rPr sz="965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휘발유 경유 LPG 가격 순 콤보박스 </a:t>
            </a:r>
            <a:r>
              <a:rPr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: </a:t>
            </a:r>
            <a:endParaRPr lang="ko-KR" altLang="en-US" sz="965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445770" eaLnBrk="1" latinLnBrk="1" hangingPunct="1">
              <a:buFontTx/>
              <a:buNone/>
            </a:pPr>
            <a:r>
              <a:rPr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리스트를 해당 유류 가격 순으로 정렬</a:t>
            </a:r>
            <a:endParaRPr lang="ko-KR" altLang="en-US" sz="965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/>
        </p:nvGraphicFramePr>
        <p:xfrm>
          <a:off x="119380" y="116205"/>
          <a:ext cx="11944350" cy="10439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90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90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90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907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907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907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8620"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프로젝트 명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8740" marR="78740" marT="40640" marB="4064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sz="10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Spring을 활용한 휴게소 정보 제공 및 커뮤니티 페이지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8740" marR="78740" marT="40640" marB="4064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서비스 명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8740" marR="78740" marT="40640" marB="4064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sz="14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휴게소 리스트 : 주유소</a:t>
                      </a:r>
                      <a:endParaRPr lang="ko-KR" altLang="en-US" sz="14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8740" marR="78740" marT="40640" marB="4064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버전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8740" marR="78740" marT="40640" marB="4064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1.0.0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8740" marR="78740" marT="40640" marB="4064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8740" marR="78740" marT="40640" marB="4064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홍성혁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8740" marR="78740" marT="40640" marB="4064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코드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8740" marR="78740" marT="40640" marB="4064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ra_list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8740" marR="78740" marT="40640" marB="4064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일자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8740" marR="78740" marT="40640" marB="4064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2020-12-07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8740" marR="78740" marT="40640" marB="4064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화면경로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8740" marR="78740" marT="40640" marB="4064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indent="0" algn="ctr" defTabSz="508000" eaLnBrk="1" latinLnBrk="1" hangingPunct="1">
                        <a:buFontTx/>
                        <a:buNone/>
                      </a:pPr>
                      <a:r>
                        <a:rPr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./ra_list.jsp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8740" marR="78740" marT="40640" marB="4064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페이지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8740" marR="78740" marT="40640" marB="4064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8740" marR="78740" marT="40640" marB="4064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39420" y="1342390"/>
            <a:ext cx="8671560" cy="5320030"/>
          </a:xfrm>
          <a:prstGeom prst="rect">
            <a:avLst/>
          </a:prstGeom>
          <a:noFill/>
        </p:spPr>
      </p:pic>
      <p:cxnSp>
        <p:nvCxnSpPr>
          <p:cNvPr id="16" name="도형 15"/>
          <p:cNvCxnSpPr>
            <a:endCxn id="11" idx="1"/>
          </p:cNvCxnSpPr>
          <p:nvPr/>
        </p:nvCxnSpPr>
        <p:spPr>
          <a:xfrm flipV="1">
            <a:off x="7508240" y="1729105"/>
            <a:ext cx="2046605" cy="1181100"/>
          </a:xfrm>
          <a:prstGeom prst="straightConnector1">
            <a:avLst/>
          </a:prstGeom>
          <a:ln w="6350" cap="flat" cmpd="sng">
            <a:prstDash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도형 17"/>
          <p:cNvCxnSpPr>
            <a:endCxn id="12" idx="1"/>
          </p:cNvCxnSpPr>
          <p:nvPr/>
        </p:nvCxnSpPr>
        <p:spPr>
          <a:xfrm flipV="1">
            <a:off x="5217795" y="2568575"/>
            <a:ext cx="4336415" cy="381635"/>
          </a:xfrm>
          <a:prstGeom prst="straightConnector1">
            <a:avLst/>
          </a:prstGeom>
          <a:ln w="6350" cap="flat" cmpd="sng">
            <a:prstDash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도형 6"/>
          <p:cNvSpPr>
            <a:spLocks/>
          </p:cNvSpPr>
          <p:nvPr/>
        </p:nvSpPr>
        <p:spPr>
          <a:xfrm>
            <a:off x="9484995" y="1226185"/>
            <a:ext cx="2579370" cy="5516245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010" tIns="40005" rIns="80010" bIns="40005" anchor="ctr">
            <a:noAutofit/>
          </a:bodyPr>
          <a:lstStyle/>
          <a:p>
            <a:pPr marL="0" indent="0" algn="ctr" defTabSz="445770" eaLnBrk="1" latinLnBrk="1" hangingPunct="1">
              <a:buFontTx/>
              <a:buNone/>
            </a:pPr>
            <a:endParaRPr lang="ko-KR" altLang="en-US" sz="1575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텍스트 상자 7"/>
          <p:cNvSpPr txBox="1">
            <a:spLocks/>
          </p:cNvSpPr>
          <p:nvPr/>
        </p:nvSpPr>
        <p:spPr>
          <a:xfrm>
            <a:off x="8087360" y="2624455"/>
            <a:ext cx="1895475" cy="32575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78740" tIns="40640" rIns="78740" bIns="40640" anchor="t">
            <a:spAutoFit/>
          </a:bodyPr>
          <a:lstStyle/>
          <a:p>
            <a:pPr marL="0" indent="0" algn="l" defTabSz="445770" eaLnBrk="1" latinLnBrk="1" hangingPunct="1">
              <a:buFontTx/>
              <a:buNone/>
            </a:pPr>
            <a:endParaRPr lang="ko-KR" altLang="en-US" sz="1575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97510" y="1401445"/>
            <a:ext cx="8696325" cy="533590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 cmpd="sng">
            <a:solidFill>
              <a:srgbClr val="FFFFFF">
                <a:alpha val="100000"/>
              </a:srgbClr>
            </a:solidFill>
            <a:prstDash val="solid"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graphicFrame>
        <p:nvGraphicFramePr>
          <p:cNvPr id="13" name="표 12"/>
          <p:cNvGraphicFramePr>
            <a:graphicFrameLocks noGrp="1"/>
          </p:cNvGraphicFramePr>
          <p:nvPr/>
        </p:nvGraphicFramePr>
        <p:xfrm>
          <a:off x="119380" y="116205"/>
          <a:ext cx="11944350" cy="10439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90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90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90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907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907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907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8620"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프로젝트 명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8740" marR="78740" marT="40640" marB="4064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sz="10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Spring을 활용한 휴게소 정보 제공 및 커뮤니티 페이지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8740" marR="78740" marT="40640" marB="4064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서비스 명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8740" marR="78740" marT="40640" marB="4064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sz="12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휴게소 리스트 : 음식 메뉴</a:t>
                      </a:r>
                      <a:endParaRPr lang="ko-KR" altLang="en-US" sz="12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8740" marR="78740" marT="40640" marB="4064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버전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8740" marR="78740" marT="40640" marB="4064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1.0.0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8740" marR="78740" marT="40640" marB="4064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8740" marR="78740" marT="40640" marB="4064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홍성혁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8740" marR="78740" marT="40640" marB="4064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코드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8740" marR="78740" marT="40640" marB="4064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ra_list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8740" marR="78740" marT="40640" marB="4064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일자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8740" marR="78740" marT="40640" marB="4064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2020-12-07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8740" marR="78740" marT="40640" marB="4064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화면경로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8740" marR="78740" marT="40640" marB="4064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indent="0" algn="ctr" defTabSz="508000" eaLnBrk="1" latinLnBrk="1" hangingPunct="1">
                        <a:buFontTx/>
                        <a:buNone/>
                      </a:pPr>
                      <a:r>
                        <a:rPr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./ra_list.jsp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8740" marR="78740" marT="40640" marB="4064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페이지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8740" marR="78740" marT="40640" marB="4064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8740" marR="78740" marT="40640" marB="4064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4" name="도형 13"/>
          <p:cNvSpPr>
            <a:spLocks/>
          </p:cNvSpPr>
          <p:nvPr/>
        </p:nvSpPr>
        <p:spPr>
          <a:xfrm>
            <a:off x="9554210" y="1388110"/>
            <a:ext cx="2440940" cy="682625"/>
          </a:xfrm>
          <a:prstGeom prst="rect">
            <a:avLst/>
          </a:prstGeom>
          <a:solidFill>
            <a:schemeClr val="bg2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010" tIns="40005" rIns="80010" bIns="40005" anchor="ctr">
            <a:noAutofit/>
          </a:bodyPr>
          <a:lstStyle/>
          <a:p>
            <a:pPr marL="0" indent="0" algn="l" defTabSz="445770" eaLnBrk="1" latinLnBrk="1" hangingPunct="1">
              <a:buFontTx/>
              <a:buNone/>
            </a:pPr>
            <a:r>
              <a:rPr sz="965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콤보박스가 음식메뉴일때 </a:t>
            </a:r>
            <a:r>
              <a:rPr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: </a:t>
            </a:r>
            <a:endParaRPr lang="ko-KR" altLang="en-US" sz="965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445770" eaLnBrk="1" latinLnBrk="1" hangingPunct="1">
              <a:buFontTx/>
              <a:buNone/>
            </a:pPr>
            <a:r>
              <a:rPr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가격 순서 라디오 버튼이 나타남</a:t>
            </a:r>
            <a:endParaRPr lang="ko-KR" altLang="en-US" sz="965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5" name="도형 14"/>
          <p:cNvSpPr>
            <a:spLocks/>
          </p:cNvSpPr>
          <p:nvPr/>
        </p:nvSpPr>
        <p:spPr>
          <a:xfrm>
            <a:off x="9554210" y="2227580"/>
            <a:ext cx="2440940" cy="682625"/>
          </a:xfrm>
          <a:prstGeom prst="rect">
            <a:avLst/>
          </a:prstGeom>
          <a:solidFill>
            <a:schemeClr val="bg2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010" tIns="40005" rIns="80010" bIns="40005" anchor="ctr">
            <a:noAutofit/>
          </a:bodyPr>
          <a:lstStyle/>
          <a:p>
            <a:pPr marL="0" indent="0" algn="l" defTabSz="445770" eaLnBrk="1" latinLnBrk="1" hangingPunct="1">
              <a:buFontTx/>
              <a:buNone/>
            </a:pPr>
            <a:r>
              <a:rPr sz="965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가격 순서 </a:t>
            </a:r>
            <a:r>
              <a:rPr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: </a:t>
            </a:r>
            <a:endParaRPr lang="ko-KR" altLang="en-US" sz="965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445770" eaLnBrk="1" latinLnBrk="1" hangingPunct="1">
              <a:buFontTx/>
              <a:buNone/>
            </a:pPr>
            <a:r>
              <a:rPr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리스트를 가격 순으로 정렬</a:t>
            </a:r>
            <a:endParaRPr lang="ko-KR" altLang="en-US" sz="965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16" name="도형 15"/>
          <p:cNvCxnSpPr>
            <a:endCxn id="14" idx="1"/>
          </p:cNvCxnSpPr>
          <p:nvPr/>
        </p:nvCxnSpPr>
        <p:spPr>
          <a:xfrm flipV="1">
            <a:off x="7449185" y="1729105"/>
            <a:ext cx="2105025" cy="1283335"/>
          </a:xfrm>
          <a:prstGeom prst="straightConnector1">
            <a:avLst/>
          </a:prstGeom>
          <a:ln w="6350" cap="flat" cmpd="sng">
            <a:prstDash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도형 17"/>
          <p:cNvCxnSpPr>
            <a:endCxn id="15" idx="1"/>
          </p:cNvCxnSpPr>
          <p:nvPr/>
        </p:nvCxnSpPr>
        <p:spPr>
          <a:xfrm flipV="1">
            <a:off x="4479925" y="2568575"/>
            <a:ext cx="5074920" cy="502285"/>
          </a:xfrm>
          <a:prstGeom prst="straightConnector1">
            <a:avLst/>
          </a:prstGeom>
          <a:ln w="6350" cap="flat" cmpd="sng">
            <a:prstDash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도형 6"/>
          <p:cNvSpPr>
            <a:spLocks/>
          </p:cNvSpPr>
          <p:nvPr/>
        </p:nvSpPr>
        <p:spPr>
          <a:xfrm>
            <a:off x="8863330" y="1259205"/>
            <a:ext cx="2940050" cy="559943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1" latinLnBrk="1" hangingPunct="1">
              <a:buFontTx/>
              <a:buNone/>
            </a:pP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245" y="4835525"/>
            <a:ext cx="6087745" cy="1921510"/>
          </a:xfrm>
          <a:prstGeom prst="rect">
            <a:avLst/>
          </a:prstGeom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</p:pic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296545" y="125730"/>
          <a:ext cx="11490960" cy="1112520"/>
        </p:xfrm>
        <a:graphic>
          <a:graphicData uri="http://schemas.openxmlformats.org/drawingml/2006/table">
            <a:tbl>
              <a:tblPr firstRow="1" bandRow="1">
                <a:tableStyleId>{00000000-0000-0000-0000-000000000000}</a:tableStyleId>
              </a:tblPr>
              <a:tblGrid>
                <a:gridCol w="1915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15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151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151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151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151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sz="18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프로젝트 명</a:t>
                      </a:r>
                      <a:endParaRPr lang="ko-KR" altLang="en-US" sz="18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8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LTNS_Spring</a:t>
                      </a:r>
                      <a:endParaRPr lang="ko-KR" altLang="en-US" sz="18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sz="18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서비스 명</a:t>
                      </a:r>
                      <a:endParaRPr lang="ko-KR" altLang="en-US" sz="18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8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휴게소 커뮤니티</a:t>
                      </a:r>
                      <a:endParaRPr lang="ko-KR" altLang="en-US" sz="18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sz="18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버전</a:t>
                      </a:r>
                      <a:endParaRPr lang="ko-KR" altLang="en-US" sz="18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sz="18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V.01</a:t>
                      </a:r>
                      <a:endParaRPr lang="ko-KR" altLang="en-US" sz="18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sz="18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8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sz="18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김현준</a:t>
                      </a:r>
                      <a:endParaRPr lang="ko-KR" altLang="en-US" sz="18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sz="18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코드</a:t>
                      </a:r>
                      <a:endParaRPr lang="ko-KR" altLang="en-US" sz="18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8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관리자 페이지</a:t>
                      </a:r>
                      <a:endParaRPr lang="ko-KR" altLang="en-US" sz="18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sz="18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일자</a:t>
                      </a:r>
                      <a:endParaRPr lang="ko-KR" altLang="en-US" sz="18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sz="18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2020.0</a:t>
                      </a:r>
                      <a:r>
                        <a:rPr lang="ko-KR" sz="18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12</a:t>
                      </a:r>
                      <a:endParaRPr lang="ko-KR" altLang="en-US" sz="18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sz="18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화면경로</a:t>
                      </a:r>
                      <a:endParaRPr lang="ko-KR" altLang="en-US" sz="18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8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/admin</a:t>
                      </a:r>
                      <a:endParaRPr lang="ko-KR" altLang="en-US" sz="18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sz="18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페이지</a:t>
                      </a:r>
                      <a:endParaRPr lang="ko-KR" altLang="en-US" sz="18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8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1/3</a:t>
                      </a:r>
                      <a:endParaRPr lang="ko-KR" altLang="en-US" sz="18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260" y="1362710"/>
            <a:ext cx="6072505" cy="3355975"/>
          </a:xfrm>
          <a:prstGeom prst="rect">
            <a:avLst/>
          </a:prstGeom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</p:pic>
      <p:sp>
        <p:nvSpPr>
          <p:cNvPr id="8" name="도형 7"/>
          <p:cNvSpPr>
            <a:spLocks/>
          </p:cNvSpPr>
          <p:nvPr/>
        </p:nvSpPr>
        <p:spPr>
          <a:xfrm>
            <a:off x="394335" y="1508760"/>
            <a:ext cx="5901690" cy="2038985"/>
          </a:xfrm>
          <a:prstGeom prst="rect">
            <a:avLst/>
          </a:prstGeom>
          <a:noFill/>
          <a:ln w="1270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9" name="도형 8"/>
          <p:cNvCxnSpPr/>
          <p:nvPr/>
        </p:nvCxnSpPr>
        <p:spPr>
          <a:xfrm>
            <a:off x="6295390" y="2398395"/>
            <a:ext cx="2680970" cy="635"/>
          </a:xfrm>
          <a:prstGeom prst="straightConnector1">
            <a:avLst/>
          </a:prstGeom>
          <a:ln w="19050" cap="flat" cmpd="sng">
            <a:solidFill>
              <a:schemeClr val="tx1">
                <a:alpha val="100000"/>
              </a:schemeClr>
            </a:solidFill>
            <a:prstDash val="solid"/>
            <a:miter lim="800000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텍스트 상자 9"/>
          <p:cNvSpPr txBox="1">
            <a:spLocks/>
          </p:cNvSpPr>
          <p:nvPr/>
        </p:nvSpPr>
        <p:spPr>
          <a:xfrm>
            <a:off x="8986520" y="2185035"/>
            <a:ext cx="2680970" cy="60007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hangingPunct="1"/>
            <a:r>
              <a:rPr lang="ko-KR" sz="1100">
                <a:latin typeface="맑은 고딕" charset="0"/>
                <a:ea typeface="맑은 고딕" charset="0"/>
              </a:rPr>
              <a:t>가장 많이 찾는 음식 및 이용한 휴게소를 데이터를 통계를 내서 시각화 </a:t>
            </a:r>
            <a:endParaRPr lang="ko-KR" altLang="en-US" sz="1100"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r>
              <a:rPr lang="ko-KR" sz="1100">
                <a:latin typeface="맑은 고딕" charset="0"/>
                <a:ea typeface="맑은 고딕" charset="0"/>
              </a:rPr>
              <a:t>차트는 chart.JS를 이용하여 차트 생성</a:t>
            </a:r>
            <a:endParaRPr lang="ko-KR" altLang="en-US" sz="1100">
              <a:latin typeface="맑은 고딕" charset="0"/>
              <a:ea typeface="맑은 고딕" charset="0"/>
            </a:endParaRPr>
          </a:p>
        </p:txBody>
      </p:sp>
      <p:sp>
        <p:nvSpPr>
          <p:cNvPr id="11" name="도형 10"/>
          <p:cNvSpPr>
            <a:spLocks/>
          </p:cNvSpPr>
          <p:nvPr/>
        </p:nvSpPr>
        <p:spPr>
          <a:xfrm>
            <a:off x="6486525" y="2072005"/>
            <a:ext cx="282575" cy="293370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r>
              <a:rPr 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1</a:t>
            </a: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2" name="텍스트 상자 11"/>
          <p:cNvSpPr txBox="1">
            <a:spLocks/>
          </p:cNvSpPr>
          <p:nvPr/>
        </p:nvSpPr>
        <p:spPr>
          <a:xfrm>
            <a:off x="8986520" y="3840480"/>
            <a:ext cx="2680970" cy="43116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hangingPunct="1"/>
            <a:r>
              <a:rPr lang="ko-KR" sz="1100">
                <a:latin typeface="맑은 고딕" charset="0"/>
                <a:ea typeface="맑은 고딕" charset="0"/>
              </a:rPr>
              <a:t>일일 통계 신고, 추천, 게시글 과 </a:t>
            </a:r>
            <a:endParaRPr lang="ko-KR" altLang="en-US" sz="1100"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r>
              <a:rPr lang="ko-KR" sz="1100">
                <a:latin typeface="맑은 고딕" charset="0"/>
                <a:ea typeface="맑은 고딕" charset="0"/>
              </a:rPr>
              <a:t>전체 데이터 통계 글, 댓글. 회원</a:t>
            </a:r>
            <a:endParaRPr lang="ko-KR" altLang="en-US" sz="1100">
              <a:latin typeface="맑은 고딕" charset="0"/>
              <a:ea typeface="맑은 고딕" charset="0"/>
            </a:endParaRPr>
          </a:p>
        </p:txBody>
      </p:sp>
      <p:cxnSp>
        <p:nvCxnSpPr>
          <p:cNvPr id="13" name="도형 12"/>
          <p:cNvCxnSpPr/>
          <p:nvPr/>
        </p:nvCxnSpPr>
        <p:spPr>
          <a:xfrm>
            <a:off x="6295390" y="4053840"/>
            <a:ext cx="2680970" cy="635"/>
          </a:xfrm>
          <a:prstGeom prst="straightConnector1">
            <a:avLst/>
          </a:prstGeom>
          <a:ln w="19050" cap="flat" cmpd="sng">
            <a:solidFill>
              <a:schemeClr val="tx1">
                <a:alpha val="100000"/>
              </a:schemeClr>
            </a:solidFill>
            <a:prstDash val="solid"/>
            <a:miter lim="800000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도형 13"/>
          <p:cNvSpPr>
            <a:spLocks/>
          </p:cNvSpPr>
          <p:nvPr/>
        </p:nvSpPr>
        <p:spPr>
          <a:xfrm>
            <a:off x="382905" y="3693795"/>
            <a:ext cx="5901690" cy="969010"/>
          </a:xfrm>
          <a:prstGeom prst="rect">
            <a:avLst/>
          </a:prstGeom>
          <a:noFill/>
          <a:ln w="1270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5" name="도형 14"/>
          <p:cNvSpPr>
            <a:spLocks/>
          </p:cNvSpPr>
          <p:nvPr/>
        </p:nvSpPr>
        <p:spPr>
          <a:xfrm>
            <a:off x="6478905" y="3731895"/>
            <a:ext cx="282575" cy="293370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r>
              <a:rPr 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2</a:t>
            </a: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16" name="도형 15"/>
          <p:cNvCxnSpPr/>
          <p:nvPr/>
        </p:nvCxnSpPr>
        <p:spPr>
          <a:xfrm>
            <a:off x="6295390" y="5934710"/>
            <a:ext cx="2680970" cy="635"/>
          </a:xfrm>
          <a:prstGeom prst="straightConnector1">
            <a:avLst/>
          </a:prstGeom>
          <a:ln w="19050" cap="flat" cmpd="sng">
            <a:solidFill>
              <a:schemeClr val="tx1">
                <a:alpha val="100000"/>
              </a:schemeClr>
            </a:solidFill>
            <a:prstDash val="solid"/>
            <a:miter lim="800000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도형 16"/>
          <p:cNvSpPr>
            <a:spLocks/>
          </p:cNvSpPr>
          <p:nvPr/>
        </p:nvSpPr>
        <p:spPr>
          <a:xfrm>
            <a:off x="419100" y="4887595"/>
            <a:ext cx="5843270" cy="1836420"/>
          </a:xfrm>
          <a:prstGeom prst="rect">
            <a:avLst/>
          </a:prstGeom>
          <a:noFill/>
          <a:ln w="1270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8" name="도형 17"/>
          <p:cNvSpPr>
            <a:spLocks/>
          </p:cNvSpPr>
          <p:nvPr/>
        </p:nvSpPr>
        <p:spPr>
          <a:xfrm>
            <a:off x="6506210" y="5603875"/>
            <a:ext cx="282575" cy="293370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r>
              <a:rPr 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3</a:t>
            </a: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9" name="텍스트 상자 18"/>
          <p:cNvSpPr txBox="1">
            <a:spLocks/>
          </p:cNvSpPr>
          <p:nvPr/>
        </p:nvSpPr>
        <p:spPr>
          <a:xfrm>
            <a:off x="8986520" y="5698490"/>
            <a:ext cx="2680970" cy="60007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hangingPunct="1"/>
            <a:r>
              <a:rPr lang="ko-KR" sz="1100">
                <a:latin typeface="맑은 고딕" charset="0"/>
                <a:ea typeface="맑은 고딕" charset="0"/>
              </a:rPr>
              <a:t>회원 데이터 통계 최대 5명 까지만 데이터를 보여준다. 데이터는 글, 댓글, 추천수 를 통계를 낸다</a:t>
            </a:r>
            <a:endParaRPr lang="ko-KR" altLang="en-US" sz="1100"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2031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381000"/>
            <a:ext cx="11915140" cy="6097270"/>
          </a:xfrm>
          <a:prstGeom prst="rect">
            <a:avLst/>
          </a:prstGeom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도형 6"/>
          <p:cNvSpPr>
            <a:spLocks/>
          </p:cNvSpPr>
          <p:nvPr/>
        </p:nvSpPr>
        <p:spPr>
          <a:xfrm>
            <a:off x="8863330" y="1259205"/>
            <a:ext cx="2940050" cy="559943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1" latinLnBrk="1" hangingPunct="1">
              <a:buFontTx/>
              <a:buNone/>
            </a:pP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296545" y="125730"/>
          <a:ext cx="11490960" cy="1112520"/>
        </p:xfrm>
        <a:graphic>
          <a:graphicData uri="http://schemas.openxmlformats.org/drawingml/2006/table">
            <a:tbl>
              <a:tblPr firstRow="1" bandRow="1">
                <a:tableStyleId>{00000000-0000-0000-0000-000000000000}</a:tableStyleId>
              </a:tblPr>
              <a:tblGrid>
                <a:gridCol w="1915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15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151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151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151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151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sz="18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프로젝트 명</a:t>
                      </a:r>
                      <a:endParaRPr lang="ko-KR" altLang="en-US" sz="18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8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LTNS_Spring</a:t>
                      </a:r>
                      <a:endParaRPr lang="ko-KR" altLang="en-US" sz="18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sz="18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서비스 명</a:t>
                      </a:r>
                      <a:endParaRPr lang="ko-KR" altLang="en-US" sz="18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8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휴게소 커뮤니티</a:t>
                      </a:r>
                      <a:endParaRPr lang="ko-KR" altLang="en-US" sz="18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sz="18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버전</a:t>
                      </a:r>
                      <a:endParaRPr lang="ko-KR" altLang="en-US" sz="18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sz="18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V.01</a:t>
                      </a:r>
                      <a:endParaRPr lang="ko-KR" altLang="en-US" sz="18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sz="18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8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sz="18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김현준</a:t>
                      </a:r>
                      <a:endParaRPr lang="ko-KR" altLang="en-US" sz="18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sz="18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코드</a:t>
                      </a:r>
                      <a:endParaRPr lang="ko-KR" altLang="en-US" sz="18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8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관리자 페이지</a:t>
                      </a:r>
                      <a:endParaRPr lang="ko-KR" altLang="en-US" sz="18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sz="18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일자</a:t>
                      </a:r>
                      <a:endParaRPr lang="ko-KR" altLang="en-US" sz="18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sz="18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2020.0</a:t>
                      </a:r>
                      <a:r>
                        <a:rPr lang="ko-KR" sz="18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12</a:t>
                      </a:r>
                      <a:endParaRPr lang="ko-KR" altLang="en-US" sz="18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sz="18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화면경로</a:t>
                      </a:r>
                      <a:endParaRPr lang="ko-KR" altLang="en-US" sz="18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8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/admin/date</a:t>
                      </a:r>
                      <a:endParaRPr lang="ko-KR" altLang="en-US" sz="18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sz="18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페이지</a:t>
                      </a:r>
                      <a:endParaRPr lang="ko-KR" altLang="en-US" sz="18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8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2/3</a:t>
                      </a:r>
                      <a:endParaRPr lang="ko-KR" altLang="en-US" sz="18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텍스트 상자 9"/>
          <p:cNvSpPr txBox="1">
            <a:spLocks/>
          </p:cNvSpPr>
          <p:nvPr/>
        </p:nvSpPr>
        <p:spPr>
          <a:xfrm>
            <a:off x="8986520" y="2185035"/>
            <a:ext cx="2680970" cy="69342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hangingPunct="1"/>
            <a:r>
              <a:rPr lang="ko-KR" sz="1300">
                <a:latin typeface="맑은 고딕" charset="0"/>
                <a:ea typeface="맑은 고딕" charset="0"/>
              </a:rPr>
              <a:t>구글 켈린더 APi를 가져와서 </a:t>
            </a:r>
            <a:endParaRPr lang="ko-KR" altLang="en-US" sz="1300"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r>
              <a:rPr lang="ko-KR" sz="1300">
                <a:latin typeface="맑은 고딕" charset="0"/>
                <a:ea typeface="맑은 고딕" charset="0"/>
              </a:rPr>
              <a:t>일정 관리 및 일정 추가하기</a:t>
            </a:r>
            <a:endParaRPr lang="ko-KR" altLang="en-US" sz="1300"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r>
              <a:rPr lang="ko-KR" sz="1300">
                <a:latin typeface="맑은 고딕" charset="0"/>
                <a:ea typeface="맑은 고딕" charset="0"/>
              </a:rPr>
              <a:t>작업을 할 수 있다.</a:t>
            </a:r>
            <a:endParaRPr lang="ko-KR" altLang="en-US" sz="1300">
              <a:latin typeface="맑은 고딕" charset="0"/>
              <a:ea typeface="맑은 고딕" charset="0"/>
            </a:endParaRPr>
          </a:p>
        </p:txBody>
      </p:sp>
      <p:sp>
        <p:nvSpPr>
          <p:cNvPr id="11" name="도형 10"/>
          <p:cNvSpPr>
            <a:spLocks/>
          </p:cNvSpPr>
          <p:nvPr/>
        </p:nvSpPr>
        <p:spPr>
          <a:xfrm>
            <a:off x="6486525" y="2083435"/>
            <a:ext cx="282575" cy="293370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r>
              <a:rPr 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1</a:t>
            </a: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5" name="도형 14"/>
          <p:cNvSpPr>
            <a:spLocks/>
          </p:cNvSpPr>
          <p:nvPr/>
        </p:nvSpPr>
        <p:spPr>
          <a:xfrm>
            <a:off x="6478905" y="3731895"/>
            <a:ext cx="282575" cy="293370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r>
              <a:rPr 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2</a:t>
            </a: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8" name="도형 17"/>
          <p:cNvSpPr>
            <a:spLocks/>
          </p:cNvSpPr>
          <p:nvPr/>
        </p:nvSpPr>
        <p:spPr>
          <a:xfrm>
            <a:off x="6506210" y="5603875"/>
            <a:ext cx="282575" cy="293370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r>
              <a:rPr 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3</a:t>
            </a: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305" y="1452880"/>
            <a:ext cx="8413115" cy="5012055"/>
          </a:xfrm>
          <a:prstGeom prst="rect">
            <a:avLst/>
          </a:prstGeom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도형 6"/>
          <p:cNvSpPr>
            <a:spLocks/>
          </p:cNvSpPr>
          <p:nvPr/>
        </p:nvSpPr>
        <p:spPr>
          <a:xfrm>
            <a:off x="8863330" y="1259205"/>
            <a:ext cx="2940050" cy="559943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1" latinLnBrk="1" hangingPunct="1">
              <a:buFontTx/>
              <a:buNone/>
            </a:pP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296545" y="125730"/>
          <a:ext cx="11490960" cy="1112520"/>
        </p:xfrm>
        <a:graphic>
          <a:graphicData uri="http://schemas.openxmlformats.org/drawingml/2006/table">
            <a:tbl>
              <a:tblPr firstRow="1" bandRow="1">
                <a:tableStyleId>{00000000-0000-0000-0000-000000000000}</a:tableStyleId>
              </a:tblPr>
              <a:tblGrid>
                <a:gridCol w="1915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15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151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151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151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151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sz="18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프로젝트 명</a:t>
                      </a:r>
                      <a:endParaRPr lang="ko-KR" altLang="en-US" sz="18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8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LTNS_Spring</a:t>
                      </a:r>
                      <a:endParaRPr lang="ko-KR" altLang="en-US" sz="18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sz="18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서비스 명</a:t>
                      </a:r>
                      <a:endParaRPr lang="ko-KR" altLang="en-US" sz="18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8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휴게소 커뮤니티</a:t>
                      </a:r>
                      <a:endParaRPr lang="ko-KR" altLang="en-US" sz="18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sz="18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버전</a:t>
                      </a:r>
                      <a:endParaRPr lang="ko-KR" altLang="en-US" sz="18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sz="18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V.01</a:t>
                      </a:r>
                      <a:endParaRPr lang="ko-KR" altLang="en-US" sz="18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sz="18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8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sz="18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김현준</a:t>
                      </a:r>
                      <a:endParaRPr lang="ko-KR" altLang="en-US" sz="18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sz="18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코드</a:t>
                      </a:r>
                      <a:endParaRPr lang="ko-KR" altLang="en-US" sz="18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8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관리자 페이지</a:t>
                      </a:r>
                      <a:endParaRPr lang="ko-KR" altLang="en-US" sz="18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sz="18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일자</a:t>
                      </a:r>
                      <a:endParaRPr lang="ko-KR" altLang="en-US" sz="18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sz="18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2020.0</a:t>
                      </a:r>
                      <a:r>
                        <a:rPr lang="ko-KR" sz="18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12</a:t>
                      </a:r>
                      <a:endParaRPr lang="ko-KR" altLang="en-US" sz="18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sz="18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화면경로</a:t>
                      </a:r>
                      <a:endParaRPr lang="ko-KR" altLang="en-US" sz="18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8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/admin/members</a:t>
                      </a:r>
                      <a:endParaRPr lang="ko-KR" altLang="en-US" sz="18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sz="18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페이지</a:t>
                      </a:r>
                      <a:endParaRPr lang="ko-KR" altLang="en-US" sz="18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8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3/3</a:t>
                      </a:r>
                      <a:endParaRPr lang="ko-KR" altLang="en-US" sz="18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70" y="1589405"/>
            <a:ext cx="7296150" cy="4625975"/>
          </a:xfrm>
          <a:prstGeom prst="rect">
            <a:avLst/>
          </a:prstGeom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pic>
      <p:cxnSp>
        <p:nvCxnSpPr>
          <p:cNvPr id="12" name="도형 11"/>
          <p:cNvCxnSpPr/>
          <p:nvPr/>
        </p:nvCxnSpPr>
        <p:spPr>
          <a:xfrm flipV="1">
            <a:off x="7646670" y="2398395"/>
            <a:ext cx="1329690" cy="12065"/>
          </a:xfrm>
          <a:prstGeom prst="straightConnector1">
            <a:avLst/>
          </a:prstGeom>
          <a:ln w="19050" cap="flat" cmpd="sng">
            <a:solidFill>
              <a:schemeClr val="tx1">
                <a:alpha val="100000"/>
              </a:schemeClr>
            </a:solidFill>
            <a:prstDash val="solid"/>
            <a:miter lim="800000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텍스트 상자 12"/>
          <p:cNvSpPr txBox="1">
            <a:spLocks/>
          </p:cNvSpPr>
          <p:nvPr/>
        </p:nvSpPr>
        <p:spPr>
          <a:xfrm>
            <a:off x="8986520" y="2185035"/>
            <a:ext cx="2680970" cy="43116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hangingPunct="1"/>
            <a:r>
              <a:rPr lang="ko-KR" sz="1100">
                <a:latin typeface="맑은 고딕" charset="0"/>
                <a:ea typeface="맑은 고딕" charset="0"/>
              </a:rPr>
              <a:t>회원DB의 정보를 가져와서 전체 회원을</a:t>
            </a:r>
            <a:endParaRPr lang="ko-KR" altLang="en-US" sz="1100"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r>
              <a:rPr lang="ko-KR" sz="1100">
                <a:latin typeface="맑은 고딕" charset="0"/>
                <a:ea typeface="맑은 고딕" charset="0"/>
              </a:rPr>
              <a:t>수정, 삭제, 추가, 조회 등을 할 수 있다.</a:t>
            </a:r>
            <a:endParaRPr lang="ko-KR" altLang="en-US" sz="1100">
              <a:latin typeface="맑은 고딕" charset="0"/>
              <a:ea typeface="맑은 고딕" charset="0"/>
            </a:endParaRPr>
          </a:p>
        </p:txBody>
      </p:sp>
      <p:sp>
        <p:nvSpPr>
          <p:cNvPr id="15" name="도형 14"/>
          <p:cNvSpPr>
            <a:spLocks/>
          </p:cNvSpPr>
          <p:nvPr/>
        </p:nvSpPr>
        <p:spPr>
          <a:xfrm>
            <a:off x="372110" y="1654175"/>
            <a:ext cx="7185660" cy="1217295"/>
          </a:xfrm>
          <a:prstGeom prst="rect">
            <a:avLst/>
          </a:prstGeom>
          <a:noFill/>
          <a:ln w="1270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16" name="도형 15"/>
          <p:cNvCxnSpPr/>
          <p:nvPr/>
        </p:nvCxnSpPr>
        <p:spPr>
          <a:xfrm flipV="1">
            <a:off x="7646670" y="3096895"/>
            <a:ext cx="1374775" cy="1270"/>
          </a:xfrm>
          <a:prstGeom prst="straightConnector1">
            <a:avLst/>
          </a:prstGeom>
          <a:ln w="19050" cap="flat" cmpd="sng">
            <a:solidFill>
              <a:schemeClr val="tx1">
                <a:alpha val="100000"/>
              </a:schemeClr>
            </a:solidFill>
            <a:prstDash val="solid"/>
            <a:miter lim="800000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도형 16"/>
          <p:cNvSpPr>
            <a:spLocks/>
          </p:cNvSpPr>
          <p:nvPr/>
        </p:nvSpPr>
        <p:spPr>
          <a:xfrm>
            <a:off x="372110" y="5490210"/>
            <a:ext cx="7185660" cy="422910"/>
          </a:xfrm>
          <a:prstGeom prst="rect">
            <a:avLst/>
          </a:prstGeom>
          <a:noFill/>
          <a:ln w="1270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9" name="텍스트 상자 18"/>
          <p:cNvSpPr txBox="1">
            <a:spLocks/>
          </p:cNvSpPr>
          <p:nvPr/>
        </p:nvSpPr>
        <p:spPr>
          <a:xfrm>
            <a:off x="9058275" y="2875915"/>
            <a:ext cx="2680970" cy="43116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hangingPunct="1"/>
            <a:r>
              <a:rPr lang="ko-KR" sz="1100">
                <a:latin typeface="맑은 고딕" charset="0"/>
                <a:ea typeface="맑은 고딕" charset="0"/>
              </a:rPr>
              <a:t>페이지 네이션 기능을 추가하여 </a:t>
            </a:r>
            <a:endParaRPr lang="ko-KR" altLang="en-US" sz="1100"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r>
              <a:rPr lang="ko-KR" sz="1100">
                <a:latin typeface="맑은 고딕" charset="0"/>
                <a:ea typeface="맑은 고딕" charset="0"/>
              </a:rPr>
              <a:t>10개 단위로 끊어서 확인이 가능하다.</a:t>
            </a:r>
            <a:endParaRPr lang="ko-KR" altLang="en-US" sz="1100">
              <a:latin typeface="맑은 고딕" charset="0"/>
              <a:ea typeface="맑은 고딕" charset="0"/>
            </a:endParaRPr>
          </a:p>
        </p:txBody>
      </p:sp>
      <p:sp>
        <p:nvSpPr>
          <p:cNvPr id="20" name="도형 19"/>
          <p:cNvSpPr>
            <a:spLocks/>
          </p:cNvSpPr>
          <p:nvPr/>
        </p:nvSpPr>
        <p:spPr>
          <a:xfrm>
            <a:off x="421640" y="4237355"/>
            <a:ext cx="7185660" cy="1217295"/>
          </a:xfrm>
          <a:prstGeom prst="rect">
            <a:avLst/>
          </a:prstGeom>
          <a:noFill/>
          <a:ln w="1270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21" name="도형 20"/>
          <p:cNvCxnSpPr/>
          <p:nvPr/>
        </p:nvCxnSpPr>
        <p:spPr>
          <a:xfrm flipV="1">
            <a:off x="7673340" y="4947920"/>
            <a:ext cx="1329690" cy="12065"/>
          </a:xfrm>
          <a:prstGeom prst="straightConnector1">
            <a:avLst/>
          </a:prstGeom>
          <a:ln w="19050" cap="flat" cmpd="sng">
            <a:solidFill>
              <a:schemeClr val="tx1">
                <a:alpha val="100000"/>
              </a:schemeClr>
            </a:solidFill>
            <a:prstDash val="solid"/>
            <a:miter lim="800000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도형 21"/>
          <p:cNvCxnSpPr/>
          <p:nvPr/>
        </p:nvCxnSpPr>
        <p:spPr>
          <a:xfrm flipV="1">
            <a:off x="7673340" y="5646420"/>
            <a:ext cx="1374775" cy="1270"/>
          </a:xfrm>
          <a:prstGeom prst="straightConnector1">
            <a:avLst/>
          </a:prstGeom>
          <a:ln w="19050" cap="flat" cmpd="sng">
            <a:solidFill>
              <a:schemeClr val="tx1">
                <a:alpha val="100000"/>
              </a:schemeClr>
            </a:solidFill>
            <a:prstDash val="solid"/>
            <a:miter lim="800000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도형 22"/>
          <p:cNvSpPr>
            <a:spLocks/>
          </p:cNvSpPr>
          <p:nvPr/>
        </p:nvSpPr>
        <p:spPr>
          <a:xfrm>
            <a:off x="377190" y="2959735"/>
            <a:ext cx="7185660" cy="422910"/>
          </a:xfrm>
          <a:prstGeom prst="rect">
            <a:avLst/>
          </a:prstGeom>
          <a:noFill/>
          <a:ln w="1270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5" name="도형 24"/>
          <p:cNvSpPr>
            <a:spLocks/>
          </p:cNvSpPr>
          <p:nvPr/>
        </p:nvSpPr>
        <p:spPr>
          <a:xfrm>
            <a:off x="7701280" y="5324475"/>
            <a:ext cx="306705" cy="293370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r>
              <a:rPr 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4</a:t>
            </a: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6" name="도형 25"/>
          <p:cNvSpPr>
            <a:spLocks/>
          </p:cNvSpPr>
          <p:nvPr/>
        </p:nvSpPr>
        <p:spPr>
          <a:xfrm>
            <a:off x="7694295" y="4619625"/>
            <a:ext cx="306705" cy="293370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r>
              <a:rPr 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3</a:t>
            </a: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7" name="도형 26"/>
          <p:cNvSpPr>
            <a:spLocks/>
          </p:cNvSpPr>
          <p:nvPr/>
        </p:nvSpPr>
        <p:spPr>
          <a:xfrm>
            <a:off x="7675880" y="2037080"/>
            <a:ext cx="306705" cy="293370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r>
              <a:rPr 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1</a:t>
            </a: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8" name="도형 27"/>
          <p:cNvSpPr>
            <a:spLocks/>
          </p:cNvSpPr>
          <p:nvPr/>
        </p:nvSpPr>
        <p:spPr>
          <a:xfrm>
            <a:off x="7680325" y="2772410"/>
            <a:ext cx="306705" cy="293370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r>
              <a:rPr 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2</a:t>
            </a: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9" name="텍스트 상자 28"/>
          <p:cNvSpPr txBox="1">
            <a:spLocks/>
          </p:cNvSpPr>
          <p:nvPr/>
        </p:nvSpPr>
        <p:spPr>
          <a:xfrm>
            <a:off x="9054465" y="4718685"/>
            <a:ext cx="2680970" cy="43116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hangingPunct="1"/>
            <a:r>
              <a:rPr lang="ko-KR" sz="1100">
                <a:latin typeface="맑은 고딕" charset="0"/>
                <a:ea typeface="맑은 고딕" charset="0"/>
              </a:rPr>
              <a:t>게시글DB의 정보를 가져와서 전체</a:t>
            </a:r>
            <a:endParaRPr lang="ko-KR" altLang="en-US" sz="1100"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r>
              <a:rPr lang="ko-KR" sz="1100">
                <a:latin typeface="맑은 고딕" charset="0"/>
                <a:ea typeface="맑은 고딕" charset="0"/>
              </a:rPr>
              <a:t>게시글을 수정, 삭제 를 할 수 있다.</a:t>
            </a:r>
            <a:endParaRPr lang="ko-KR" altLang="en-US" sz="1100">
              <a:latin typeface="맑은 고딕" charset="0"/>
              <a:ea typeface="맑은 고딕" charset="0"/>
            </a:endParaRPr>
          </a:p>
        </p:txBody>
      </p:sp>
      <p:sp>
        <p:nvSpPr>
          <p:cNvPr id="30" name="텍스트 상자 29"/>
          <p:cNvSpPr txBox="1">
            <a:spLocks/>
          </p:cNvSpPr>
          <p:nvPr/>
        </p:nvSpPr>
        <p:spPr>
          <a:xfrm>
            <a:off x="9126220" y="5409565"/>
            <a:ext cx="2680970" cy="43116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hangingPunct="1"/>
            <a:r>
              <a:rPr lang="ko-KR" sz="1100">
                <a:latin typeface="맑은 고딕" charset="0"/>
                <a:ea typeface="맑은 고딕" charset="0"/>
              </a:rPr>
              <a:t>페이지 네이션 기능을 추가하여 </a:t>
            </a:r>
            <a:endParaRPr lang="ko-KR" altLang="en-US" sz="1100"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r>
              <a:rPr lang="ko-KR" sz="1100">
                <a:latin typeface="맑은 고딕" charset="0"/>
                <a:ea typeface="맑은 고딕" charset="0"/>
              </a:rPr>
              <a:t>10개 단위로 끊어서 확인이 가능하다.</a:t>
            </a:r>
            <a:endParaRPr lang="ko-KR" altLang="en-US" sz="11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ctrTitle"/>
          </p:nvPr>
        </p:nvSpPr>
        <p:spPr>
          <a:xfrm>
            <a:off x="1524000" y="2938780"/>
            <a:ext cx="9144635" cy="977265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rmAutofit/>
          </a:bodyPr>
          <a:lstStyle>
            <a:lvl1pPr marL="0" indent="0" algn="ctr" defTabSz="508000">
              <a:buFontTx/>
              <a:buNone/>
              <a:defRPr lang="en-GB" altLang="en-US" sz="6000"/>
            </a:lvl1pPr>
          </a:lstStyle>
          <a:p>
            <a:pPr marL="0" indent="0" defTabSz="508000">
              <a:buFontTx/>
              <a:buNone/>
            </a:pPr>
            <a:r>
              <a:rPr lang="ko-KR" altLang="en-US" sz="6000">
                <a:latin typeface="맑은 고딕" charset="0"/>
                <a:ea typeface="맑은 고딕" charset="0"/>
                <a:cs typeface="+mj-cs"/>
              </a:rPr>
              <a:t>흐름도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C:/Users/kim/AppData/Roaming/PolarisOffice/ETemp/21036_7230664/fImage191283558500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9255" y="574675"/>
            <a:ext cx="8274050" cy="6205855"/>
          </a:xfrm>
          <a:prstGeom prst="rect">
            <a:avLst/>
          </a:prstGeom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</p:pic>
      <p:sp>
        <p:nvSpPr>
          <p:cNvPr id="3" name="도형 2"/>
          <p:cNvSpPr>
            <a:spLocks/>
          </p:cNvSpPr>
          <p:nvPr/>
        </p:nvSpPr>
        <p:spPr>
          <a:xfrm>
            <a:off x="213995" y="78740"/>
            <a:ext cx="1442085" cy="417195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r>
              <a:rPr 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마이페이지</a:t>
            </a: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도형 1"/>
          <p:cNvSpPr>
            <a:spLocks/>
          </p:cNvSpPr>
          <p:nvPr/>
        </p:nvSpPr>
        <p:spPr>
          <a:xfrm>
            <a:off x="213995" y="78740"/>
            <a:ext cx="1442085" cy="417195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r>
              <a:rPr 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마이페이지</a:t>
            </a: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3" name="그림 2" descr="C:/Users/kim/AppData/Roaming/PolarisOffice/ETemp/21036_7230664/fImage20599358884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7460" y="585470"/>
            <a:ext cx="7114540" cy="6036945"/>
          </a:xfrm>
          <a:prstGeom prst="rect">
            <a:avLst/>
          </a:prstGeom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도형 1"/>
          <p:cNvSpPr>
            <a:spLocks/>
          </p:cNvSpPr>
          <p:nvPr/>
        </p:nvSpPr>
        <p:spPr>
          <a:xfrm>
            <a:off x="213995" y="78740"/>
            <a:ext cx="1442085" cy="417195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r>
              <a:rPr 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로그인</a:t>
            </a: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3" name="그림 2" descr="C:/Users/kim/AppData/Roaming/PolarisOffice/ETemp/21036_7230664/fImage383433609136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8960" y="619760"/>
            <a:ext cx="8161655" cy="6115685"/>
          </a:xfrm>
          <a:prstGeom prst="rect">
            <a:avLst/>
          </a:prstGeom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도형 1"/>
          <p:cNvSpPr>
            <a:spLocks/>
          </p:cNvSpPr>
          <p:nvPr/>
        </p:nvSpPr>
        <p:spPr>
          <a:xfrm>
            <a:off x="213995" y="78740"/>
            <a:ext cx="1442085" cy="417195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r>
              <a:rPr 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계정찾기</a:t>
            </a: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3" name="그림 2" descr="C:/Users/kim/AppData/Roaming/PolarisOffice/ETemp/21036_7230664/fImage254543629190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3250" y="653415"/>
            <a:ext cx="7891145" cy="6082030"/>
          </a:xfrm>
          <a:prstGeom prst="rect">
            <a:avLst/>
          </a:prstGeom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C:/Users/kim/AppData/Roaming/PolarisOffice/ETemp/21036_7230664/fImage928743631749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4820" y="382905"/>
            <a:ext cx="6917690" cy="6363335"/>
          </a:xfrm>
          <a:prstGeom prst="rect">
            <a:avLst/>
          </a:prstGeom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3" name="도형 2"/>
          <p:cNvSpPr>
            <a:spLocks/>
          </p:cNvSpPr>
          <p:nvPr/>
        </p:nvSpPr>
        <p:spPr>
          <a:xfrm>
            <a:off x="213995" y="78740"/>
            <a:ext cx="1723390" cy="417195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r>
              <a:rPr 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검색과 리스트</a:t>
            </a: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도형 2"/>
          <p:cNvSpPr>
            <a:spLocks/>
          </p:cNvSpPr>
          <p:nvPr/>
        </p:nvSpPr>
        <p:spPr>
          <a:xfrm>
            <a:off x="213995" y="78740"/>
            <a:ext cx="1723390" cy="417195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r>
              <a:rPr 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뷰 페이지</a:t>
            </a: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4" name="그림 3" descr="C:/Users/kim/AppData/Roaming/PolarisOffice/ETemp/21036_7230664/fImage216833736373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3990" y="714375"/>
            <a:ext cx="6769100" cy="6054725"/>
          </a:xfrm>
          <a:prstGeom prst="rect">
            <a:avLst/>
          </a:prstGeom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도형 2"/>
          <p:cNvSpPr>
            <a:spLocks/>
          </p:cNvSpPr>
          <p:nvPr/>
        </p:nvSpPr>
        <p:spPr>
          <a:xfrm>
            <a:off x="213995" y="78740"/>
            <a:ext cx="1723390" cy="417195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r>
              <a:rPr 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관리자페이지</a:t>
            </a: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4" name="그림 3" descr="C:/Users/kim/AppData/Roaming/PolarisOffice/ETemp/21036_7230664/fImage262063677998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0920" y="771525"/>
            <a:ext cx="7630160" cy="5629910"/>
          </a:xfrm>
          <a:prstGeom prst="rect">
            <a:avLst/>
          </a:prstGeom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35255" y="381000"/>
            <a:ext cx="11926570" cy="6097270"/>
          </a:xfrm>
          <a:prstGeom prst="rect">
            <a:avLst/>
          </a:prstGeom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도형 2"/>
          <p:cNvSpPr>
            <a:spLocks/>
          </p:cNvSpPr>
          <p:nvPr/>
        </p:nvSpPr>
        <p:spPr>
          <a:xfrm>
            <a:off x="213995" y="78740"/>
            <a:ext cx="1723390" cy="417195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r>
              <a:rPr 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관리자페이지</a:t>
            </a: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4" name="그림 3" descr="C:/Users/kim/AppData/Roaming/PolarisOffice/ETemp/21036_7230664/fImage16168370281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9735" y="495300"/>
            <a:ext cx="6264275" cy="6003290"/>
          </a:xfrm>
          <a:prstGeom prst="rect">
            <a:avLst/>
          </a:prstGeom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ctrTitle"/>
          </p:nvPr>
        </p:nvSpPr>
        <p:spPr>
          <a:xfrm>
            <a:off x="1524000" y="4516569"/>
            <a:ext cx="9144635" cy="977265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rmAutofit fontScale="90000"/>
          </a:bodyPr>
          <a:lstStyle>
            <a:lvl1pPr marL="0" indent="0" algn="ctr" defTabSz="508000">
              <a:buFontTx/>
              <a:buNone/>
              <a:defRPr lang="en-GB" altLang="en-US" sz="6000"/>
            </a:lvl1pPr>
          </a:lstStyle>
          <a:p>
            <a:r>
              <a:rPr lang="nn-NO" altLang="ko-KR" dirty="0">
                <a:latin typeface="맑은 고딕" charset="0"/>
                <a:ea typeface="맑은 고딕" charset="0"/>
              </a:rPr>
              <a:t>URL : https://aquerytool.com:443/aquerymain/index/?rurl=2013ecce-1c34-4f6d-8524-b9d3e581674e&amp;</a:t>
            </a:r>
            <a:br>
              <a:rPr lang="nn-NO" altLang="ko-KR" dirty="0">
                <a:latin typeface="맑은 고딕" charset="0"/>
                <a:ea typeface="맑은 고딕" charset="0"/>
              </a:rPr>
            </a:br>
            <a:r>
              <a:rPr lang="nn-NO" altLang="ko-KR" dirty="0">
                <a:latin typeface="맑은 고딕" charset="0"/>
                <a:ea typeface="맑은 고딕" charset="0"/>
              </a:rPr>
              <a:t>Password : 1g8408</a:t>
            </a:r>
            <a:endParaRPr lang="ko-KR" altLang="en-US" sz="6000" dirty="0">
              <a:latin typeface="맑은 고딕" charset="0"/>
              <a:ea typeface="맑은 고딕" charset="0"/>
              <a:cs typeface="+mj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00965" y="259080"/>
            <a:ext cx="11983085" cy="6329680"/>
          </a:xfrm>
          <a:prstGeom prst="rect">
            <a:avLst/>
          </a:prstGeom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57480" y="381000"/>
            <a:ext cx="11870055" cy="6097270"/>
          </a:xfrm>
          <a:prstGeom prst="rect">
            <a:avLst/>
          </a:prstGeom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" y="508635"/>
            <a:ext cx="11724005" cy="5831840"/>
          </a:xfrm>
          <a:prstGeom prst="rect">
            <a:avLst/>
          </a:prstGeom>
          <a:noFill/>
          <a:ln w="0">
            <a:noFill/>
            <a:prstDash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50" y="504825"/>
            <a:ext cx="11690350" cy="5847080"/>
          </a:xfrm>
          <a:prstGeom prst="rect">
            <a:avLst/>
          </a:prstGeom>
          <a:noFill/>
          <a:ln w="0">
            <a:noFill/>
            <a:prstDash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470" y="568325"/>
            <a:ext cx="11025505" cy="5535930"/>
          </a:xfrm>
          <a:prstGeom prst="rect">
            <a:avLst/>
          </a:prstGeom>
          <a:noFill/>
          <a:ln w="0">
            <a:noFill/>
            <a:prstDash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335" y="381000"/>
            <a:ext cx="11397615" cy="6096635"/>
          </a:xfrm>
          <a:prstGeom prst="rect">
            <a:avLst/>
          </a:prstGeom>
          <a:noFill/>
          <a:ln w="0">
            <a:noFill/>
            <a:prstDash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Pages>31</Pages>
  <Words>565</Words>
  <Characters>0</Characters>
  <Application>Microsoft Office PowerPoint</Application>
  <DocSecurity>0</DocSecurity>
  <PresentationFormat>와이드스크린</PresentationFormat>
  <Lines>0</Lines>
  <Paragraphs>193</Paragraphs>
  <Slides>31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31</vt:i4>
      </vt:variant>
    </vt:vector>
  </HeadingPairs>
  <TitlesOfParts>
    <vt:vector size="35" baseType="lpstr">
      <vt:lpstr>맑은 고딕</vt:lpstr>
      <vt:lpstr>Arial</vt:lpstr>
      <vt:lpstr>Office 테마</vt:lpstr>
      <vt:lpstr>Office theme</vt:lpstr>
      <vt:lpstr>스토리 보드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흐름도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URL : https://aquerytool.com:443/aquerymain/index/?rurl=2013ecce-1c34-4f6d-8524-b9d3e581674e&amp; Password : 1g8408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김현준</dc:creator>
  <cp:lastModifiedBy>홍 성혁</cp:lastModifiedBy>
  <cp:revision>4</cp:revision>
  <dcterms:modified xsi:type="dcterms:W3CDTF">2020-12-10T06:44:36Z</dcterms:modified>
  <cp:version>9.101.16.39231</cp:version>
</cp:coreProperties>
</file>