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4EF84-C946-47C1-A440-FC4DB4183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72874-D75C-424E-9067-BAACD6AD0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A581E-1F95-482D-A071-2F421889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62DAF-00BE-44EA-9041-64AB978B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1DFA2-AA6F-44FF-BED1-A6CB2B87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2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8B76F-7CC3-491A-985A-8D144B63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0A2E5-AEF7-40EB-A0B8-C877A4E1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C328-4F6B-45EB-AAB8-3FAB370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AE8B5-71EA-4BCC-AC0A-AEBF9591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943F1-840D-4A30-9D39-D9BF02BA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2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125247-F38C-4587-B345-D4204D8CF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6ADF1-6DB4-4D3E-A601-BD5DF19DE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A0E47-40A5-40C4-AC5E-1F6299A3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60DD5-D823-486F-8D07-600477B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90447-729C-44FC-AF34-CD79331F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8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D079-2EC3-4BC6-BF50-79E1F2EC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A5EE9-7E22-468F-AB81-937AC1FA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51AB1-AA3A-4D23-A632-D2FDA0EC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3E091-B168-48B8-AC31-10C61938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3BE5D-B2D7-4662-9106-FD94A64C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1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D3166-77B1-4D07-AC70-D875FEBC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BD3CA-878D-4F36-9E21-F714F9CA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17451-26A4-4E91-8494-E26368B2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9F090-215D-400E-AD29-752FFCE2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583CB-7BEB-4D18-9459-C8D2B642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48D4F-4774-474F-AF9A-A1E94270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872D8-1F7A-45D8-9E09-609046586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9E3CF2-65FC-4917-8482-9566F0261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DB35F-583B-41FA-B37F-7EC6E818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AA055-D37E-4B41-AA78-57B4A30F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05CEE-93EF-405B-BA5D-CD60B852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9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9D0D-2E25-483E-9D5A-19925AF5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52EF6-66AE-4A78-882A-CC9AF9EE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F8A7E-0A0B-4F66-93A4-DA0F5E1E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EA336F-C447-4B03-BFF1-0618CC8E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268A61-108F-445B-A30E-0A952559A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34337B-32F6-446F-80FB-A683A6CE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71EE0-1B4A-43D5-AFD3-F45EC91E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AE6C5-7890-41AC-A36C-27669D89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C4F4C-0F12-4418-97BF-1CB9AF1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3D52B-07F9-4B1D-BF8A-94770589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8FB2E8-78B5-4897-A2E9-54F53B0C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FD0468-E86A-4FA4-B010-83EBFE2A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1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89C883-2CB3-45A5-B700-DD206A1E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0CF63B-C01F-4B66-9C1E-27FDE013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DB76A-6C5C-42C1-A79D-DC5B9121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BB4E-ECBC-48B3-98B9-4352B0A2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BD0E7-527D-4AA3-90F3-805F02BB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EC693-9F38-4C15-8FAD-BCF732C4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42F4D-6A50-40AE-8B0B-6FB56455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8A413-9C65-4F24-BFD1-F186E862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0452E-A896-4F6B-9D9F-F0CE230B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FD614-6408-405A-BE59-3963481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71F19-B974-4F40-B004-57D676AB4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C5A4E-1027-45D2-BCD9-EF2755069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0512F-9431-4313-8D22-9F6BFD70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2D144-329C-46F1-9F6C-87F99475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AAADE-F011-40DE-81F6-93C93CFC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FB6A18-5ED0-40B6-8252-F165FA89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78B9A-26DC-4AEB-B90A-539EF477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2A58F-A0BE-4242-84B5-CF3387BB2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2402-19CA-4E33-9FBF-776E0363899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BF031-EA66-46D6-B717-02056FD86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02EA0-2435-42B5-A129-47D6569D5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6C3F-C084-478B-B85E-7E4F798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datasetView.do?infId=330&amp;srvType=S&amp;serviceKind=2&amp;currentPageNo=null" TargetMode="External"/><Relationship Id="rId2" Type="http://schemas.openxmlformats.org/officeDocument/2006/relationships/hyperlink" Target="http://data.seoul.go.kr/dataList/datasetView.do?infId=10345&amp;srvType=S&amp;serviceKind=2&amp;currentPageNo=nul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ews.khan.co.kr/kh_news/khan_art_view.html?artid=201410121554441" TargetMode="External"/><Relationship Id="rId4" Type="http://schemas.openxmlformats.org/officeDocument/2006/relationships/hyperlink" Target="http://data.seoul.go.kr/dataList/datasetView.do?infId=329&amp;srvType=S&amp;serviceKind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909EDF-F1E3-496D-AD44-8E09C36240C5}"/>
              </a:ext>
            </a:extLst>
          </p:cNvPr>
          <p:cNvSpPr txBox="1"/>
          <p:nvPr/>
        </p:nvSpPr>
        <p:spPr>
          <a:xfrm>
            <a:off x="788144" y="1103598"/>
            <a:ext cx="10615710" cy="5355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1. </a:t>
            </a:r>
            <a:r>
              <a:rPr lang="ko-KR" altLang="en-US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주제</a:t>
            </a:r>
            <a:endParaRPr lang="en-US" altLang="ko-KR" b="1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서울시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119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안전센터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소방서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)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의 추가 확장 필요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en-US" altLang="ko-KR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2. </a:t>
            </a:r>
            <a:r>
              <a:rPr lang="ko-KR" altLang="en-US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분석 계획 </a:t>
            </a:r>
            <a:r>
              <a:rPr lang="en-US" altLang="ko-KR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&amp; </a:t>
            </a:r>
            <a:r>
              <a:rPr lang="ko-KR" altLang="en-US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내용</a:t>
            </a:r>
            <a:endParaRPr lang="en-US" altLang="ko-KR" b="1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서울시에 위치한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119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안전센터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개소당 담당하는 시민수 통계와 구별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,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소방서별 사건사고 담당 건수의 차이를 통해 어느 장소에 안전센터가 추가로 필요할지를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알아보려한다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  <a:p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en-US" altLang="ko-KR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 </a:t>
            </a:r>
            <a:r>
              <a:rPr lang="ko-KR" altLang="en-US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데이터 이름과 해당 데이터 링크</a:t>
            </a:r>
            <a:endParaRPr lang="en-US" altLang="ko-KR" b="1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-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서울시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119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안전센터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개소당 시민수 통계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  <a:hlinkClick r:id="rId2"/>
              </a:rPr>
              <a:t>http://data.seoul.go.kr/dataList/datasetView.do?infId=10345&amp;srvType=S&amp;serviceKind=2&amp;currentPageNo=null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-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서울시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119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구조활동 실적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구별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)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통계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  <a:hlinkClick r:id="rId3"/>
              </a:rPr>
              <a:t>http://data.seoul.go.kr/dataList/datasetView.do?infId=330&amp;srvType=S&amp;serviceKind=2&amp;currentPageNo=null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-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서울시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119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구급활동 실적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소방서별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)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통계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  <a:hlinkClick r:id="rId4"/>
              </a:rPr>
              <a:t>http://data.seoul.go.kr/dataList/datasetView.do?infId=329&amp;srvType=S&amp;serviceKind=2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en-US" altLang="ko-KR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4. </a:t>
            </a:r>
            <a:r>
              <a:rPr lang="ko-KR" altLang="en-US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데이터 선정 이유</a:t>
            </a:r>
            <a:endParaRPr lang="en-US" altLang="ko-KR" b="1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119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안전센터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개소당 담당인구가 구 마다 최대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5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배 이상 차이가 나고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,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소방관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인당 출동 횟수가 많다고 한다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이렇게 소방관의 근무여건이 열악해 소방서의 추가 확장이 필요하지 않을까 하는 생각이 들었기 때문이다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참고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: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  <a:hlinkClick r:id="rId5"/>
              </a:rPr>
              <a:t>https://news.khan.co.kr/kh_news/khan_art_view.html?artid=201410121554441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CB8BD4A-E74F-4413-9DD8-BE1744AEEFB5}"/>
              </a:ext>
            </a:extLst>
          </p:cNvPr>
          <p:cNvSpPr txBox="1"/>
          <p:nvPr/>
        </p:nvSpPr>
        <p:spPr>
          <a:xfrm>
            <a:off x="2731642" y="235209"/>
            <a:ext cx="672871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서울시 </a:t>
            </a:r>
            <a:r>
              <a:rPr lang="en-US" altLang="ko-KR" sz="3000" dirty="0">
                <a:solidFill>
                  <a:srgbClr val="FF0000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119 </a:t>
            </a:r>
            <a:r>
              <a:rPr lang="ko-KR" altLang="en-US" sz="3000" dirty="0">
                <a:solidFill>
                  <a:srgbClr val="FF0000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안전센터</a:t>
            </a:r>
            <a:r>
              <a:rPr lang="en-US" altLang="ko-KR" sz="3000" dirty="0">
                <a:solidFill>
                  <a:srgbClr val="FF0000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FF0000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소방서</a:t>
            </a:r>
            <a:r>
              <a:rPr lang="en-US" altLang="ko-KR" sz="3000" dirty="0">
                <a:solidFill>
                  <a:srgbClr val="FF0000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)</a:t>
            </a: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의 추가 확장 필요 </a:t>
            </a:r>
          </a:p>
        </p:txBody>
      </p:sp>
    </p:spTree>
    <p:extLst>
      <p:ext uri="{BB962C8B-B14F-4D97-AF65-F5344CB8AC3E}">
        <p14:creationId xmlns:p14="http://schemas.microsoft.com/office/powerpoint/2010/main" val="260851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251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THE봉숭아틴트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서영</dc:creator>
  <cp:lastModifiedBy>김 서영</cp:lastModifiedBy>
  <cp:revision>9</cp:revision>
  <dcterms:created xsi:type="dcterms:W3CDTF">2019-11-10T08:58:06Z</dcterms:created>
  <dcterms:modified xsi:type="dcterms:W3CDTF">2019-11-10T12:56:44Z</dcterms:modified>
</cp:coreProperties>
</file>