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6A6B-67F8-427E-94F9-C76F1B610CA3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A8D6-CACB-477C-A6C6-3C08C819A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박소연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기술스</a:t>
            </a:r>
            <a:r>
              <a:rPr lang="ko-KR" altLang="en-US" dirty="0" err="1"/>
              <a:t>택</a:t>
            </a:r>
            <a:endParaRPr lang="ko-KR" altLang="en-US" dirty="0"/>
          </a:p>
        </p:txBody>
      </p:sp>
      <p:pic>
        <p:nvPicPr>
          <p:cNvPr id="1026" name="Picture 2" descr="img1.daumcdn.net/thumb/R800x0/?scode=mtistory2&amp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3071810"/>
            <a:ext cx="3278554" cy="1357322"/>
          </a:xfrm>
          <a:prstGeom prst="rect">
            <a:avLst/>
          </a:prstGeom>
          <a:noFill/>
        </p:spPr>
      </p:pic>
      <p:pic>
        <p:nvPicPr>
          <p:cNvPr id="1028" name="Picture 4" descr="Java) 자바의 정석 3판 014일차 - 오류(에러와 예외), 유용한 클래스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928934"/>
            <a:ext cx="2143140" cy="1350719"/>
          </a:xfrm>
          <a:prstGeom prst="rect">
            <a:avLst/>
          </a:prstGeom>
          <a:noFill/>
        </p:spPr>
      </p:pic>
      <p:pic>
        <p:nvPicPr>
          <p:cNvPr id="1030" name="Picture 6" descr="Amazon RDS for MySQL – Amazon Web Services (AWS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1643050"/>
            <a:ext cx="2070354" cy="1071570"/>
          </a:xfrm>
          <a:prstGeom prst="rect">
            <a:avLst/>
          </a:prstGeom>
          <a:noFill/>
        </p:spPr>
      </p:pic>
      <p:pic>
        <p:nvPicPr>
          <p:cNvPr id="1032" name="Picture 8" descr="Juhi Singh | Develop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1643050"/>
            <a:ext cx="1143008" cy="1143009"/>
          </a:xfrm>
          <a:prstGeom prst="rect">
            <a:avLst/>
          </a:prstGeom>
          <a:noFill/>
        </p:spPr>
      </p:pic>
      <p:pic>
        <p:nvPicPr>
          <p:cNvPr id="1034" name="Picture 10" descr="리눅스 메이븐(Maven) 설치 :: Kler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2714620"/>
            <a:ext cx="1285884" cy="589994"/>
          </a:xfrm>
          <a:prstGeom prst="rect">
            <a:avLst/>
          </a:prstGeom>
          <a:noFill/>
        </p:spPr>
      </p:pic>
      <p:pic>
        <p:nvPicPr>
          <p:cNvPr id="1040" name="Picture 16" descr="아파치 톰캣 - 위키백과, 우리 모두의 백과사전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2976" y="4357694"/>
            <a:ext cx="2428892" cy="1619261"/>
          </a:xfrm>
          <a:prstGeom prst="rect">
            <a:avLst/>
          </a:prstGeom>
          <a:noFill/>
        </p:spPr>
      </p:pic>
      <p:pic>
        <p:nvPicPr>
          <p:cNvPr id="1042" name="Picture 18" descr="부트스트랩 Bootstrap 4 Grid 반응형 사이트 개념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00760" y="3214686"/>
            <a:ext cx="1571636" cy="1318428"/>
          </a:xfrm>
          <a:prstGeom prst="rect">
            <a:avLst/>
          </a:prstGeom>
          <a:noFill/>
        </p:spPr>
      </p:pic>
      <p:pic>
        <p:nvPicPr>
          <p:cNvPr id="1044" name="Picture 20" descr="HTML5 logo and wordmark.sv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86314" y="4786322"/>
            <a:ext cx="1357321" cy="1357322"/>
          </a:xfrm>
          <a:prstGeom prst="rect">
            <a:avLst/>
          </a:prstGeom>
          <a:noFill/>
        </p:spPr>
      </p:pic>
      <p:pic>
        <p:nvPicPr>
          <p:cNvPr id="1046" name="Picture 22" descr="비공식 자바스크립트 로고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00958" y="4857760"/>
            <a:ext cx="1333500" cy="1333501"/>
          </a:xfrm>
          <a:prstGeom prst="rect">
            <a:avLst/>
          </a:prstGeom>
          <a:noFill/>
        </p:spPr>
      </p:pic>
      <p:pic>
        <p:nvPicPr>
          <p:cNvPr id="1048" name="Picture 24" descr="https://upload.wikimedia.org/wikipedia/commons/thumb/d/d5/CSS3_logo_and_wordmark.svg/220px-CSS3_logo_and_wordmark.sv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15074" y="4786322"/>
            <a:ext cx="963260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웹 개발</vt:lpstr>
      <vt:lpstr>기술스택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bit34</dc:creator>
  <cp:lastModifiedBy>bit34</cp:lastModifiedBy>
  <cp:revision>2</cp:revision>
  <dcterms:created xsi:type="dcterms:W3CDTF">2020-08-06T10:04:05Z</dcterms:created>
  <dcterms:modified xsi:type="dcterms:W3CDTF">2020-08-06T10:15:58Z</dcterms:modified>
</cp:coreProperties>
</file>