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4" r:id="rId4"/>
    <p:sldId id="285" r:id="rId5"/>
    <p:sldId id="300" r:id="rId6"/>
    <p:sldId id="289" r:id="rId7"/>
    <p:sldId id="294" r:id="rId8"/>
    <p:sldId id="295" r:id="rId9"/>
    <p:sldId id="290" r:id="rId10"/>
    <p:sldId id="301" r:id="rId11"/>
    <p:sldId id="296" r:id="rId12"/>
    <p:sldId id="293" r:id="rId13"/>
    <p:sldId id="302" r:id="rId14"/>
    <p:sldId id="291" r:id="rId15"/>
    <p:sldId id="303" r:id="rId16"/>
    <p:sldId id="297" r:id="rId17"/>
    <p:sldId id="304" r:id="rId18"/>
    <p:sldId id="298" r:id="rId19"/>
    <p:sldId id="299" r:id="rId20"/>
    <p:sldId id="286" r:id="rId21"/>
    <p:sldId id="287" r:id="rId22"/>
    <p:sldId id="288" r:id="rId23"/>
    <p:sldId id="264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FF"/>
    <a:srgbClr val="3F5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14" autoAdjust="0"/>
  </p:normalViewPr>
  <p:slideViewPr>
    <p:cSldViewPr>
      <p:cViewPr varScale="1">
        <p:scale>
          <a:sx n="80" d="100"/>
          <a:sy n="80" d="100"/>
        </p:scale>
        <p:origin x="-1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B37E82-44CA-4377-98B9-76F12F0EE678}"/>
              </a:ext>
            </a:extLst>
          </p:cNvPr>
          <p:cNvSpPr txBox="1"/>
          <p:nvPr/>
        </p:nvSpPr>
        <p:spPr>
          <a:xfrm>
            <a:off x="4071902" y="407193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노인 </a:t>
            </a:r>
            <a:r>
              <a:rPr lang="ko-KR" altLang="en-US" sz="10000" b="1" dirty="0" smtClean="0">
                <a:latin typeface="나눔스퀘어 Bold" pitchFamily="50" charset="-127"/>
                <a:ea typeface="나눔스퀘어 Bold" pitchFamily="50" charset="-127"/>
              </a:rPr>
              <a:t>복지 </a:t>
            </a:r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976" y="2714608"/>
            <a:ext cx="979189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857852" y="8358210"/>
            <a:ext cx="885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우측 상단에 현재 로그인 된 아이디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 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인터셉터에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의해 로그인 화면으로 자동 이동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29224" y="264317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/devices/form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146" name="Picture 2" descr="C:\Users\bit34\Downloads\Untitled Diagram (3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3214674"/>
            <a:ext cx="9958430" cy="5536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62" y="2643170"/>
            <a:ext cx="7229485" cy="416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8" y="4786310"/>
            <a:ext cx="7037551" cy="39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38" y="2857484"/>
            <a:ext cx="8863427" cy="50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8286744" y="7072326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신규 기기 등록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홈 화면 담당자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(staff000001)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관리하는 노인 리스트에 추가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1934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/users/join		POST:/users/approval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0" name="Picture 2" descr="C:\Users\bit34\Downloads\Untitled Diagram (4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43538" y="3643302"/>
            <a:ext cx="7915275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2100" y="2643170"/>
            <a:ext cx="6929486" cy="448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572760" y="2643170"/>
            <a:ext cx="64773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29224" y="2500294"/>
            <a:ext cx="6858048" cy="39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001124" y="4214806"/>
            <a:ext cx="8929750" cy="28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6220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GET: users/calendar	POST: users/calendar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29224" y="3786178"/>
            <a:ext cx="10144196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작동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95665" y="8733197"/>
            <a:ext cx="10144196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프론트엔드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템플릿에 있는 캘린더 활용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일정 설정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24" y="3571864"/>
            <a:ext cx="8658243" cy="469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877407" y="2928922"/>
            <a:ext cx="8410593" cy="480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38" y="2500294"/>
            <a:ext cx="9429816" cy="54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7407" y="2928922"/>
            <a:ext cx="8410593" cy="480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929290" y="8286772"/>
            <a:ext cx="1014419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본인 개인 일정 확인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3600" y="3908900"/>
            <a:ext cx="457421" cy="2853359"/>
            <a:chOff x="5943600" y="3908900"/>
            <a:chExt cx="457421" cy="2853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745631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9122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9EA132-BA0F-42A9-B0B0-7AEA103107D3}"/>
              </a:ext>
            </a:extLst>
          </p:cNvPr>
          <p:cNvSpPr txBox="1"/>
          <p:nvPr/>
        </p:nvSpPr>
        <p:spPr>
          <a:xfrm>
            <a:off x="2410070" y="3695700"/>
            <a:ext cx="3838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20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27BCCD-11CD-4958-83D6-4EE801746F59}"/>
              </a:ext>
            </a:extLst>
          </p:cNvPr>
          <p:cNvSpPr txBox="1"/>
          <p:nvPr/>
        </p:nvSpPr>
        <p:spPr>
          <a:xfrm>
            <a:off x="6200455" y="3575779"/>
            <a:ext cx="4619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B6AD05-651B-4710-B5BA-A8436C1B7DF7}"/>
              </a:ext>
            </a:extLst>
          </p:cNvPr>
          <p:cNvSpPr txBox="1"/>
          <p:nvPr/>
        </p:nvSpPr>
        <p:spPr>
          <a:xfrm>
            <a:off x="11249270" y="38481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1FF08B-EEB0-49DE-B7CA-8501FA2F06CF}"/>
              </a:ext>
            </a:extLst>
          </p:cNvPr>
          <p:cNvSpPr txBox="1"/>
          <p:nvPr/>
        </p:nvSpPr>
        <p:spPr>
          <a:xfrm>
            <a:off x="11249270" y="44577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소개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3188E0-AA47-4831-9A7F-A4E8E77FE045}"/>
              </a:ext>
            </a:extLst>
          </p:cNvPr>
          <p:cNvSpPr txBox="1"/>
          <p:nvPr/>
        </p:nvSpPr>
        <p:spPr>
          <a:xfrm>
            <a:off x="11249270" y="50673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BDF48B-DAF8-4D10-84C0-8215CBFCA412}"/>
              </a:ext>
            </a:extLst>
          </p:cNvPr>
          <p:cNvSpPr txBox="1"/>
          <p:nvPr/>
        </p:nvSpPr>
        <p:spPr>
          <a:xfrm>
            <a:off x="11249270" y="56769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672C79-142D-42CC-B40A-31B5FD7CF157}"/>
              </a:ext>
            </a:extLst>
          </p:cNvPr>
          <p:cNvSpPr txBox="1"/>
          <p:nvPr/>
        </p:nvSpPr>
        <p:spPr>
          <a:xfrm>
            <a:off x="11249270" y="6265902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210391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03.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 사항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 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</a:t>
            </a:r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Reconnect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5216636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소제목을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62865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04. </a:t>
            </a:r>
            <a:r>
              <a:rPr lang="ko-KR" altLang="en-US" sz="4200" b="1" dirty="0">
                <a:solidFill>
                  <a:srgbClr val="3F5FFF"/>
                </a:solidFill>
              </a:rPr>
              <a:t>소제목을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5122158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소타이틀을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5216636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22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소제목을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74425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05. </a:t>
            </a:r>
            <a:r>
              <a:rPr lang="ko-KR" altLang="en-US" sz="4200" b="1" dirty="0">
                <a:solidFill>
                  <a:srgbClr val="3F5FFF"/>
                </a:solidFill>
              </a:rPr>
              <a:t>소제목을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14804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5122158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소타이틀을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9693428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확장성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home, wearable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기능들과 결합 가능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독거노인 뿐 아니라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선택적으로 활용 가능</a:t>
            </a:r>
            <a:endParaRPr lang="en-US" altLang="ko-KR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06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914201"/>
            <a:ext cx="13609524" cy="5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환경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28575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01.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개발 환경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41315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pic>
        <p:nvPicPr>
          <p:cNvPr id="30" name="Picture 2" descr="img1.daumcdn.net/thumb/R800x0/?scode=mtistory2&amp;...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62" y="5357814"/>
            <a:ext cx="3278554" cy="1357322"/>
          </a:xfrm>
          <a:prstGeom prst="rect">
            <a:avLst/>
          </a:prstGeom>
          <a:noFill/>
        </p:spPr>
      </p:pic>
      <p:pic>
        <p:nvPicPr>
          <p:cNvPr id="31" name="Picture 4" descr="Java) 자바의 정석 3판 014일차 - 오류(에러와 예외), 유용한 클래스 ...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15438" y="4357682"/>
            <a:ext cx="3000396" cy="1891007"/>
          </a:xfrm>
          <a:prstGeom prst="rect">
            <a:avLst/>
          </a:prstGeom>
          <a:noFill/>
        </p:spPr>
      </p:pic>
      <p:pic>
        <p:nvPicPr>
          <p:cNvPr id="32" name="Picture 6" descr="Amazon RDS for MySQL – Amazon Web Services (AWS)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5306" y="1928790"/>
            <a:ext cx="3312568" cy="1714512"/>
          </a:xfrm>
          <a:prstGeom prst="rect">
            <a:avLst/>
          </a:prstGeom>
          <a:noFill/>
        </p:spPr>
      </p:pic>
      <p:pic>
        <p:nvPicPr>
          <p:cNvPr id="33" name="Picture 8" descr="Juhi Singh | Develop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6546" y="1214410"/>
            <a:ext cx="2143140" cy="2143142"/>
          </a:xfrm>
          <a:prstGeom prst="rect">
            <a:avLst/>
          </a:prstGeom>
          <a:noFill/>
        </p:spPr>
      </p:pic>
      <p:pic>
        <p:nvPicPr>
          <p:cNvPr id="34" name="Picture 10" descr="리눅스 메이븐(Maven) 설치 :: Kler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4976" y="4643434"/>
            <a:ext cx="1285884" cy="589994"/>
          </a:xfrm>
          <a:prstGeom prst="rect">
            <a:avLst/>
          </a:prstGeom>
          <a:noFill/>
        </p:spPr>
      </p:pic>
      <p:pic>
        <p:nvPicPr>
          <p:cNvPr id="36" name="Picture 16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42" y="7072326"/>
            <a:ext cx="3214710" cy="2143140"/>
          </a:xfrm>
          <a:prstGeom prst="rect">
            <a:avLst/>
          </a:prstGeom>
          <a:noFill/>
        </p:spPr>
      </p:pic>
      <p:pic>
        <p:nvPicPr>
          <p:cNvPr id="37" name="Picture 18" descr="부트스트랩 Bootstrap 4 Grid 반응형 사이트 개념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573156" y="1785913"/>
            <a:ext cx="2500330" cy="2097499"/>
          </a:xfrm>
          <a:prstGeom prst="rect">
            <a:avLst/>
          </a:prstGeom>
          <a:noFill/>
        </p:spPr>
      </p:pic>
      <p:pic>
        <p:nvPicPr>
          <p:cNvPr id="38" name="Picture 20" descr="HTML5 logo and wordmark.sv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1215702" y="7000888"/>
            <a:ext cx="2143140" cy="2143142"/>
          </a:xfrm>
          <a:prstGeom prst="rect">
            <a:avLst/>
          </a:prstGeom>
          <a:noFill/>
        </p:spPr>
      </p:pic>
      <p:pic>
        <p:nvPicPr>
          <p:cNvPr id="39" name="Picture 22" descr="비공식 자바스크립트 로고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144792" y="7000888"/>
            <a:ext cx="2214578" cy="2214580"/>
          </a:xfrm>
          <a:prstGeom prst="rect">
            <a:avLst/>
          </a:prstGeom>
          <a:noFill/>
        </p:spPr>
      </p:pic>
      <p:pic>
        <p:nvPicPr>
          <p:cNvPr id="40" name="Picture 24" descr="https://upload.wikimedia.org/wikipedia/commons/thumb/d/d5/CSS3_logo_and_wordmark.svg/220px-CSS3_logo_and_wordmark.svg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3430280" y="7000888"/>
            <a:ext cx="1500198" cy="2113917"/>
          </a:xfrm>
          <a:prstGeom prst="rect">
            <a:avLst/>
          </a:prstGeom>
          <a:noFill/>
        </p:spPr>
      </p:pic>
      <p:pic>
        <p:nvPicPr>
          <p:cNvPr id="15362" name="Picture 2" descr="소년코딩 - jQuery 소스 구조분석을 해야하는 이유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930346" y="4643434"/>
            <a:ext cx="2000264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05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357786" y="2571732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643538" y="6286508"/>
            <a:ext cx="1064426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15504" y="2571732"/>
            <a:ext cx="7338740" cy="314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5216636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밴드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소타이틀을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5216636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500662" y="1000096"/>
            <a:ext cx="11796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</a:t>
            </a:r>
            <a:r>
              <a:rPr lang="en-US" altLang="ko-KR" sz="75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Home monitoring</a:t>
            </a:r>
            <a:endParaRPr lang="ko-KR" altLang="en-US" sz="7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소타이틀을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7FEE10-0C63-49C6-96C7-F6AE7B8FF20C}"/>
              </a:ext>
            </a:extLst>
          </p:cNvPr>
          <p:cNvSpPr txBox="1"/>
          <p:nvPr/>
        </p:nvSpPr>
        <p:spPr>
          <a:xfrm>
            <a:off x="5451364" y="3826758"/>
            <a:ext cx="5216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강조하는 문구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51364" y="5143500"/>
            <a:ext cx="5216636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643170"/>
            <a:ext cx="90726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/users/login	GET: /users/logout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4501850" y="3357550"/>
            <a:ext cx="34290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이곳에 내용을 입력하세요</a:t>
            </a:r>
            <a:r>
              <a:rPr lang="en-US" altLang="ko-KR" sz="25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75" name="Picture 3" descr="C:\Users\bit34\Downloads\Untitled Diagram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3357550"/>
            <a:ext cx="8762358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52" y="3071798"/>
            <a:ext cx="1004656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DD1544-813A-4675-830E-135FB4AE8AAA}"/>
              </a:ext>
            </a:extLst>
          </p:cNvPr>
          <p:cNvSpPr txBox="1"/>
          <p:nvPr/>
        </p:nvSpPr>
        <p:spPr>
          <a:xfrm>
            <a:off x="414251" y="74295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3500" dirty="0">
                <a:solidFill>
                  <a:schemeClr val="bg1">
                    <a:lumMod val="65000"/>
                  </a:schemeClr>
                </a:solidFill>
              </a:rPr>
              <a:t>소제목을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001784" y="2571732"/>
            <a:ext cx="3214710" cy="360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73222" y="6000756"/>
            <a:ext cx="3430346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286348" y="7215202"/>
            <a:ext cx="885831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[id]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님 환영합니다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화면으로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redirect.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실패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아이디가 존재하지 않거나 비밀번호가 일치하지 않습니다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이동 없음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840</Words>
  <Application>Microsoft Office PowerPoint</Application>
  <PresentationFormat>사용자 지정</PresentationFormat>
  <Paragraphs>233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bit34</cp:lastModifiedBy>
  <cp:revision>50</cp:revision>
  <dcterms:created xsi:type="dcterms:W3CDTF">2020-08-10T11:05:34Z</dcterms:created>
  <dcterms:modified xsi:type="dcterms:W3CDTF">2020-08-10T09:27:55Z</dcterms:modified>
</cp:coreProperties>
</file>