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84" r:id="rId4"/>
    <p:sldId id="308" r:id="rId5"/>
    <p:sldId id="294" r:id="rId6"/>
    <p:sldId id="309" r:id="rId7"/>
    <p:sldId id="285" r:id="rId8"/>
    <p:sldId id="300" r:id="rId9"/>
    <p:sldId id="305" r:id="rId10"/>
    <p:sldId id="306" r:id="rId11"/>
    <p:sldId id="307" r:id="rId12"/>
    <p:sldId id="289" r:id="rId13"/>
    <p:sldId id="295" r:id="rId14"/>
    <p:sldId id="290" r:id="rId15"/>
    <p:sldId id="301" r:id="rId16"/>
    <p:sldId id="296" r:id="rId17"/>
    <p:sldId id="293" r:id="rId18"/>
    <p:sldId id="302" r:id="rId19"/>
    <p:sldId id="291" r:id="rId20"/>
    <p:sldId id="303" r:id="rId21"/>
    <p:sldId id="297" r:id="rId22"/>
    <p:sldId id="304" r:id="rId23"/>
    <p:sldId id="298" r:id="rId24"/>
    <p:sldId id="299" r:id="rId25"/>
    <p:sldId id="286" r:id="rId26"/>
    <p:sldId id="310" r:id="rId27"/>
    <p:sldId id="311" r:id="rId28"/>
    <p:sldId id="288" r:id="rId29"/>
    <p:sldId id="264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FF"/>
    <a:srgbClr val="3F5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14" autoAdjust="0"/>
  </p:normalViewPr>
  <p:slideViewPr>
    <p:cSldViewPr>
      <p:cViewPr varScale="1">
        <p:scale>
          <a:sx n="38" d="100"/>
          <a:sy n="38" d="100"/>
        </p:scale>
        <p:origin x="-162" y="-14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2553-0C07-4B77-AFE9-A4A085BB1F8D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8843-008A-40C4-9AC3-23B3FD58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그래프가 많이 보기 안 좋음</a:t>
            </a:r>
            <a:endParaRPr lang="en-US" altLang="ko-KR" dirty="0" smtClean="0"/>
          </a:p>
          <a:p>
            <a:r>
              <a:rPr lang="ko-KR" altLang="en-US" dirty="0" smtClean="0"/>
              <a:t>걸음 수는 시간당으로 하고 싶었는데 아직 처리 못해서 누적으로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기기로부터 오는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mqtt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를 통해서 받고 있음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스마트밴드로부터 오는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는 안드로이드를 거쳐서 </a:t>
            </a:r>
            <a:r>
              <a:rPr lang="en-US" altLang="ko-KR" baseline="0" dirty="0" smtClean="0"/>
              <a:t>Http post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이용해서 받음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실제 측정을 해보니 측정 값이 튀는 현상</a:t>
            </a:r>
            <a:r>
              <a:rPr lang="en-US" altLang="ko-KR" baseline="0" dirty="0" smtClean="0"/>
              <a:t> -&gt;</a:t>
            </a:r>
          </a:p>
          <a:p>
            <a:r>
              <a:rPr lang="ko-KR" altLang="en-US" baseline="0" dirty="0" smtClean="0"/>
              <a:t>아주 비정상적인 값이 나올 때는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값을 넣지 않도록 처리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위험 값 처리가 아니라 아주 비정상적인 값만 걸러내도록 </a:t>
            </a:r>
            <a:r>
              <a:rPr lang="ko-KR" altLang="en-US" dirty="0" err="1" smtClean="0"/>
              <a:t>처리하기위해</a:t>
            </a:r>
            <a:r>
              <a:rPr lang="ko-KR" altLang="en-US" dirty="0" smtClean="0"/>
              <a:t> 범위를 크게 잡았다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사진을 저 사진 말고 따로 안 찍어둬서 사진이 없음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분에 데이터 하나씩 받는 테스트 상황인데 데이터가 </a:t>
            </a:r>
            <a:r>
              <a:rPr lang="ko-KR" altLang="en-US" dirty="0" err="1" smtClean="0"/>
              <a:t>안들어오다가</a:t>
            </a:r>
            <a:r>
              <a:rPr lang="ko-KR" altLang="en-US" dirty="0" smtClean="0"/>
              <a:t> 갑자기 한꺼번에 들어옴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아직 승인된 가입자간의 접근 권한 처리 과정 구현이 부족한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사용하게 된 무료 템플릿에 달력이 있어서 활용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ydenpark/haydenpark.github.io/tree/master/double-axes" TargetMode="Externa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B37E82-44CA-4377-98B9-76F12F0EE678}"/>
              </a:ext>
            </a:extLst>
          </p:cNvPr>
          <p:cNvSpPr txBox="1"/>
          <p:nvPr/>
        </p:nvSpPr>
        <p:spPr>
          <a:xfrm>
            <a:off x="4071902" y="407193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노인 </a:t>
            </a:r>
            <a:r>
              <a:rPr lang="ko-KR" altLang="en-US" sz="10000" b="1" dirty="0" smtClean="0">
                <a:latin typeface="나눔스퀘어 Bold" pitchFamily="50" charset="-127"/>
                <a:ea typeface="나눔스퀘어 Bold" pitchFamily="50" charset="-127"/>
              </a:rPr>
              <a:t>복지 </a:t>
            </a:r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4098" name="Picture 2" descr="D:\1elderlyproject\agitd_arra\img\ht_graph 온습도 축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62" y="3786178"/>
            <a:ext cx="8464574" cy="5939568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86942" y="7286640"/>
            <a:ext cx="7969511" cy="212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10186" y="4081454"/>
            <a:ext cx="9121924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MqttAsyncClient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122" name="Picture 2" descr="D:\1elderlyproject\agitd_arra\img\한꺼번에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24" y="5072062"/>
            <a:ext cx="12438178" cy="1785950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7358078"/>
            <a:ext cx="118587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기기 두 개 이상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connection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DB insert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부분에서 데이터가 버퍼에 쌓여있다가 한번에 들어가는 현상 발생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access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부분을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async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하게 구현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1elderlyproject\agitd_arra\img\asy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24" y="3428988"/>
            <a:ext cx="9271065" cy="5214974"/>
          </a:xfrm>
          <a:prstGeom prst="rect">
            <a:avLst/>
          </a:prstGeom>
          <a:noFill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밴드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</a:t>
            </a:r>
            <a:r>
              <a:rPr lang="en-US" altLang="ko-KR" sz="35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00662" y="3786178"/>
            <a:ext cx="5216636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Asycn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controller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구현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86414" y="7786706"/>
            <a:ext cx="99298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JSON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오는 데이터를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dto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받아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643170"/>
            <a:ext cx="90726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/users/login	GET: /users/logout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4501850" y="7358078"/>
            <a:ext cx="342902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regId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간의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push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알림을 위해 필요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75" name="Picture 3" descr="C:\Users\bit34\Downloads\Untitled Diagram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3357550"/>
            <a:ext cx="8762358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52" y="3071798"/>
            <a:ext cx="1004656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001784" y="2571732"/>
            <a:ext cx="3214710" cy="360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73222" y="6000756"/>
            <a:ext cx="3430346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286348" y="7215202"/>
            <a:ext cx="885831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[id]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님 환영합니다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화면으로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redirect.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실패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아이디가 존재하지 않거나 비밀번호가 일치하지 않습니다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이동 없음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976" y="2714608"/>
            <a:ext cx="979189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857852" y="8358210"/>
            <a:ext cx="885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우측 상단에 현재 로그인 된 아이디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 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인터셉터에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의해 로그인 화면으로 자동 이동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501850" y="2643170"/>
            <a:ext cx="785818" cy="5715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29224" y="300036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/devices/form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4143368"/>
            <a:ext cx="8858312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기기를 등록한다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Device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(home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address)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기기를 이용하는 노인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생년월일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입력한다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디바이스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노인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 정보를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62" y="2643170"/>
            <a:ext cx="7229485" cy="416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8" y="4786310"/>
            <a:ext cx="7037551" cy="39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58050" y="2928922"/>
            <a:ext cx="1143008" cy="85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38" y="2857484"/>
            <a:ext cx="8863427" cy="50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14976" y="8286772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신규 기기 등록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홈 화면 담당자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(staff000001)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관리하는 노인 리스트에 추가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1934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/users/join		               POST:/users/approval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0" name="Picture 2" descr="C:\Users\bit34\Downloads\Untitled Diagram (4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43538" y="3643302"/>
            <a:ext cx="7915275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3600" y="3908900"/>
            <a:ext cx="457421" cy="2853359"/>
            <a:chOff x="5943600" y="3908900"/>
            <a:chExt cx="457421" cy="2853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745631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9122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9EA132-BA0F-42A9-B0B0-7AEA103107D3}"/>
              </a:ext>
            </a:extLst>
          </p:cNvPr>
          <p:cNvSpPr txBox="1"/>
          <p:nvPr/>
        </p:nvSpPr>
        <p:spPr>
          <a:xfrm>
            <a:off x="2410070" y="3695700"/>
            <a:ext cx="3838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20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27BCCD-11CD-4958-83D6-4EE801746F59}"/>
              </a:ext>
            </a:extLst>
          </p:cNvPr>
          <p:cNvSpPr txBox="1"/>
          <p:nvPr/>
        </p:nvSpPr>
        <p:spPr>
          <a:xfrm>
            <a:off x="6200455" y="3575779"/>
            <a:ext cx="4619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B6AD05-651B-4710-B5BA-A8436C1B7DF7}"/>
              </a:ext>
            </a:extLst>
          </p:cNvPr>
          <p:cNvSpPr txBox="1"/>
          <p:nvPr/>
        </p:nvSpPr>
        <p:spPr>
          <a:xfrm>
            <a:off x="11249270" y="38481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1FF08B-EEB0-49DE-B7CA-8501FA2F06CF}"/>
              </a:ext>
            </a:extLst>
          </p:cNvPr>
          <p:cNvSpPr txBox="1"/>
          <p:nvPr/>
        </p:nvSpPr>
        <p:spPr>
          <a:xfrm>
            <a:off x="11249270" y="44577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소개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3188E0-AA47-4831-9A7F-A4E8E77FE045}"/>
              </a:ext>
            </a:extLst>
          </p:cNvPr>
          <p:cNvSpPr txBox="1"/>
          <p:nvPr/>
        </p:nvSpPr>
        <p:spPr>
          <a:xfrm>
            <a:off x="11249270" y="50673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BDF48B-DAF8-4D10-84C0-8215CBFCA412}"/>
              </a:ext>
            </a:extLst>
          </p:cNvPr>
          <p:cNvSpPr txBox="1"/>
          <p:nvPr/>
        </p:nvSpPr>
        <p:spPr>
          <a:xfrm>
            <a:off x="11249270" y="56769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91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00" y="2643170"/>
            <a:ext cx="6929486" cy="448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72760" y="2643170"/>
            <a:ext cx="668977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643538" y="7572392"/>
            <a:ext cx="118587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보호자를 위한 회원 가입 기능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 독거노인뿐 아니라 후에 보호자가 있으나 사정상 보호자와 함께 지내지 못하는 노인들과 보호자를 위한 서비스로 활용 가능 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786" y="2500294"/>
            <a:ext cx="6858048" cy="39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57786" y="6643698"/>
            <a:ext cx="8929750" cy="28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타원 22"/>
          <p:cNvSpPr/>
          <p:nvPr/>
        </p:nvSpPr>
        <p:spPr>
          <a:xfrm>
            <a:off x="7215174" y="2786046"/>
            <a:ext cx="1000132" cy="7858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2430148" y="2571732"/>
            <a:ext cx="550072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 프로젝트에서는 사전 서류작업을 마쳤다고 가정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후에 로그인 시 인증기능을 추가해 서류작업 대체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6220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GET: users/calendar	POST: users/calendar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29224" y="3786178"/>
            <a:ext cx="101441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작동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GET: users/calendar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화면을 불러올 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정보를 불러온다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users/calendar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정보를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등록할 수 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기능 추후 구현 예정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95665" y="8733197"/>
            <a:ext cx="101441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프론트엔드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템플릿에 있는 캘린더 활용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개인별 일정 설정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24" y="2571732"/>
            <a:ext cx="856160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858644" y="3643302"/>
            <a:ext cx="55435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>
            <a:off x="11215702" y="3571864"/>
            <a:ext cx="3786214" cy="264320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7393769" y="3750459"/>
            <a:ext cx="2214578" cy="114300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786" y="2428856"/>
            <a:ext cx="80303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4066" y="3357550"/>
            <a:ext cx="775102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86414" y="8715400"/>
            <a:ext cx="1014419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본인 개인 일정 확인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501586" y="2428856"/>
            <a:ext cx="928694" cy="7143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502114" y="3143236"/>
            <a:ext cx="857256" cy="6429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03.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 사항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5857880"/>
            <a:ext cx="385765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값들 정리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62" y="6858012"/>
            <a:ext cx="6143668" cy="22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9001152"/>
            <a:ext cx="57150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실시간으로 값을 보여주는 처리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501322" y="7858144"/>
            <a:ext cx="928694" cy="7143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1430016" y="8072458"/>
            <a:ext cx="1214446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2644462" y="7572392"/>
            <a:ext cx="471490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초록색 체크 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 상태</a:t>
            </a:r>
            <a:endParaRPr lang="en-US" altLang="ko-KR" sz="20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 </a:t>
            </a:r>
            <a:r>
              <a:rPr lang="ko-KR" altLang="en-US" sz="20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엑스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긴급버튼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맥박 이상</a:t>
            </a:r>
            <a:endParaRPr lang="en-US" altLang="ko-KR" sz="20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24" y="2500294"/>
            <a:ext cx="55149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44264" y="2571732"/>
            <a:ext cx="5591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03.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 사항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3000360"/>
            <a:ext cx="12073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현재는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인터셉터를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이용해 세션 아이디 인증 처리만 하고 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권한에 대한 처리 부분 구현이 필요하다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프론트에서만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처리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승인 된 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미승인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처리되고 있지 않음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서비스단에서의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트랜잭션 처리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단순히 데이터만 쌓아서 보여주는 게 아니라 쌓인 데이터 활용 방안 모색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>
                    <a:lumMod val="65000"/>
                  </a:prstClr>
                </a:solidFill>
              </a:rPr>
              <a:t>03. </a:t>
            </a:r>
            <a:r>
              <a:rPr lang="ko-KR" altLang="en-US" sz="3500" dirty="0" smtClean="0">
                <a:solidFill>
                  <a:prstClr val="white">
                    <a:lumMod val="65000"/>
                  </a:prstClr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2214542"/>
            <a:ext cx="12073022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무료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템플릿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https://www.egrappler.com/templatevamp-twitter-bootstrap-admin-template-now-available/</a:t>
            </a: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온습도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그래프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sz="2800" dirty="0" smtClean="0">
                <a:hlinkClick r:id="rId5"/>
              </a:rPr>
              <a:t>https://github.com/haydenpark/haydenpark.github.io/tree/master/double-axes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altLang="ko-KR" sz="28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8564" y="6286508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 smtClean="0">
                <a:solidFill>
                  <a:srgbClr val="3F5FFF"/>
                </a:solidFill>
              </a:rPr>
              <a:t>04.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참고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/>
          <p:cNvGrpSpPr/>
          <p:nvPr/>
        </p:nvGrpSpPr>
        <p:grpSpPr>
          <a:xfrm>
            <a:off x="1000068" y="2285980"/>
            <a:ext cx="16200000" cy="43148"/>
            <a:chOff x="5378219" y="2356674"/>
            <a:chExt cx="12450332" cy="43148"/>
          </a:xfrm>
        </p:grpSpPr>
        <p:pic>
          <p:nvPicPr>
            <p:cNvPr id="26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27" name="그룹 1002"/>
          <p:cNvGrpSpPr/>
          <p:nvPr/>
        </p:nvGrpSpPr>
        <p:grpSpPr>
          <a:xfrm>
            <a:off x="980192" y="568960"/>
            <a:ext cx="16199999" cy="282112"/>
            <a:chOff x="5358343" y="639654"/>
            <a:chExt cx="11268347" cy="282112"/>
          </a:xfrm>
        </p:grpSpPr>
        <p:pic>
          <p:nvPicPr>
            <p:cNvPr id="28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1268347" cy="282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000068" y="928658"/>
            <a:ext cx="16144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효과</a:t>
            </a:r>
            <a:endParaRPr lang="ko-KR" altLang="en-US" sz="7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7200" dirty="0"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944" y="2643170"/>
            <a:ext cx="1628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4382" y="3000360"/>
            <a:ext cx="15430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500" dirty="0" err="1" smtClean="0"/>
              <a:t>고독사</a:t>
            </a:r>
            <a:r>
              <a:rPr lang="ko-KR" altLang="en-US" sz="3500" dirty="0" smtClean="0"/>
              <a:t> 사전 방지 및 조기 발견을 높일 수 있으며 치매 환자 이상 행동 시 즉각 대응이 가능하다</a:t>
            </a:r>
            <a:r>
              <a:rPr lang="en-US" altLang="ko-KR" sz="35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3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500" smtClean="0"/>
              <a:t>독거노인 뿐 아니라 </a:t>
            </a:r>
            <a:endParaRPr lang="en-US" altLang="ko-KR" sz="3500" dirty="0" smtClean="0"/>
          </a:p>
          <a:p>
            <a:pPr>
              <a:buFont typeface="Arial" pitchFamily="34" charset="0"/>
              <a:buChar char="•"/>
            </a:pPr>
            <a:endParaRPr lang="en-US" altLang="ko-KR" sz="3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500" dirty="0" smtClean="0"/>
              <a:t>손목 밴드의 </a:t>
            </a:r>
            <a:r>
              <a:rPr lang="ko-KR" altLang="en-US" sz="3500" dirty="0" err="1" smtClean="0"/>
              <a:t>착용성</a:t>
            </a:r>
            <a:r>
              <a:rPr lang="ko-KR" altLang="en-US" sz="3500" dirty="0" smtClean="0"/>
              <a:t> 및 </a:t>
            </a:r>
            <a:r>
              <a:rPr lang="en-US" altLang="ko-KR" sz="3500" dirty="0" smtClean="0"/>
              <a:t>sensing </a:t>
            </a:r>
            <a:r>
              <a:rPr lang="ko-KR" altLang="en-US" sz="3500" dirty="0" smtClean="0"/>
              <a:t>개성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웹 </a:t>
            </a:r>
            <a:r>
              <a:rPr lang="ko-KR" altLang="en-US" sz="3500" dirty="0" err="1" smtClean="0"/>
              <a:t>모바일</a:t>
            </a:r>
            <a:r>
              <a:rPr lang="ko-KR" altLang="en-US" sz="3500" dirty="0" smtClean="0"/>
              <a:t> 등의 데이터 가시화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수집 데이터 분석 등을 통해 사고 조기 예측 및 복지 사각지대가 완화 될 것으로 기대된다</a:t>
            </a:r>
            <a:r>
              <a:rPr lang="en-US" altLang="ko-KR" sz="3500" dirty="0" smtClean="0"/>
              <a:t>.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125506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914201"/>
            <a:ext cx="13609524" cy="5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환경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28575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01.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개발 환경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41315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" descr="img1.daumcdn.net/thumb/R800x0/?scode=mtistory2&amp;...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62" y="5357814"/>
            <a:ext cx="3278554" cy="1357322"/>
          </a:xfrm>
          <a:prstGeom prst="rect">
            <a:avLst/>
          </a:prstGeom>
          <a:noFill/>
        </p:spPr>
      </p:pic>
      <p:pic>
        <p:nvPicPr>
          <p:cNvPr id="31" name="Picture 4" descr="Java) 자바의 정석 3판 014일차 - 오류(에러와 예외), 유용한 클래스 ...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15438" y="4357682"/>
            <a:ext cx="3000396" cy="1891007"/>
          </a:xfrm>
          <a:prstGeom prst="rect">
            <a:avLst/>
          </a:prstGeom>
          <a:noFill/>
        </p:spPr>
      </p:pic>
      <p:pic>
        <p:nvPicPr>
          <p:cNvPr id="32" name="Picture 6" descr="Amazon RDS for MySQL – Amazon Web Services (AWS)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5306" y="1928790"/>
            <a:ext cx="3312568" cy="1714512"/>
          </a:xfrm>
          <a:prstGeom prst="rect">
            <a:avLst/>
          </a:prstGeom>
          <a:noFill/>
        </p:spPr>
      </p:pic>
      <p:pic>
        <p:nvPicPr>
          <p:cNvPr id="33" name="Picture 8" descr="Juhi Singh | Develop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6546" y="1214410"/>
            <a:ext cx="2143140" cy="2143142"/>
          </a:xfrm>
          <a:prstGeom prst="rect">
            <a:avLst/>
          </a:prstGeom>
          <a:noFill/>
        </p:spPr>
      </p:pic>
      <p:pic>
        <p:nvPicPr>
          <p:cNvPr id="34" name="Picture 10" descr="리눅스 메이븐(Maven) 설치 :: Kler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4976" y="4643434"/>
            <a:ext cx="1285884" cy="589994"/>
          </a:xfrm>
          <a:prstGeom prst="rect">
            <a:avLst/>
          </a:prstGeom>
          <a:noFill/>
        </p:spPr>
      </p:pic>
      <p:pic>
        <p:nvPicPr>
          <p:cNvPr id="36" name="Picture 16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42" y="7072326"/>
            <a:ext cx="3214710" cy="2143140"/>
          </a:xfrm>
          <a:prstGeom prst="rect">
            <a:avLst/>
          </a:prstGeom>
          <a:noFill/>
        </p:spPr>
      </p:pic>
      <p:pic>
        <p:nvPicPr>
          <p:cNvPr id="38" name="Picture 20" descr="HTML5 logo and wordmark.sv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215702" y="7000888"/>
            <a:ext cx="2143140" cy="2143142"/>
          </a:xfrm>
          <a:prstGeom prst="rect">
            <a:avLst/>
          </a:prstGeom>
          <a:noFill/>
        </p:spPr>
      </p:pic>
      <p:pic>
        <p:nvPicPr>
          <p:cNvPr id="39" name="Picture 22" descr="비공식 자바스크립트 로고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144792" y="7000888"/>
            <a:ext cx="2214578" cy="2214580"/>
          </a:xfrm>
          <a:prstGeom prst="rect">
            <a:avLst/>
          </a:prstGeom>
          <a:noFill/>
        </p:spPr>
      </p:pic>
      <p:pic>
        <p:nvPicPr>
          <p:cNvPr id="40" name="Picture 24" descr="https://upload.wikimedia.org/wikipedia/commons/thumb/d/d5/CSS3_logo_and_wordmark.svg/220px-CSS3_logo_and_wordmark.sv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430280" y="7000888"/>
            <a:ext cx="1500198" cy="2113917"/>
          </a:xfrm>
          <a:prstGeom prst="rect">
            <a:avLst/>
          </a:prstGeom>
          <a:noFill/>
        </p:spPr>
      </p:pic>
      <p:pic>
        <p:nvPicPr>
          <p:cNvPr id="15362" name="Picture 2" descr="소년코딩 - jQuery 소스 구조분석을 해야하는 이유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3930346" y="4643434"/>
            <a:ext cx="2000264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05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14" y="2714608"/>
            <a:ext cx="1134427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32" y="2500294"/>
            <a:ext cx="10429948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500662" y="1000096"/>
            <a:ext cx="11796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</a:t>
            </a:r>
            <a:r>
              <a:rPr lang="en-US" altLang="ko-KR" sz="75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Home monitoring</a:t>
            </a:r>
            <a:endParaRPr lang="ko-KR" altLang="en-US" sz="7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00662" y="2500294"/>
            <a:ext cx="2286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최근의 데이터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6216362" y="3286112"/>
            <a:ext cx="1500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맥박 그래프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4216098" y="6072194"/>
            <a:ext cx="38576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누적 걸음 수 그래프 </a:t>
            </a:r>
            <a:r>
              <a:rPr lang="en-US" altLang="ko-KR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하루 단위</a:t>
            </a:r>
            <a:r>
              <a:rPr lang="en-US" altLang="ko-KR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7072298" y="6000756"/>
            <a:ext cx="200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온습도</a:t>
            </a: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그래프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62" y="2714608"/>
            <a:ext cx="1205293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500662" y="1000096"/>
            <a:ext cx="11796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</a:t>
            </a:r>
            <a:r>
              <a:rPr lang="en-US" altLang="ko-KR" sz="75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Home monitoring</a:t>
            </a:r>
            <a:endParaRPr lang="ko-KR" altLang="en-US" sz="7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00926" y="3143236"/>
            <a:ext cx="1143008" cy="85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C:\Users\bit34\Downloads\159710712361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00" y="2714608"/>
            <a:ext cx="12138484" cy="600079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1787206" y="3357550"/>
            <a:ext cx="1857388" cy="3571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3929054"/>
            <a:ext cx="912192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단순하고 가벼운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메시징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프로토콜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환경에서 사용하기 위해 만들어져서 낮은 전력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낮은 대역폭 환경에서 사용 가능하다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6" name="Picture 2" descr="D:\1elderlyproject\agitd_arra\img\pubsu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786" y="6215070"/>
            <a:ext cx="5668166" cy="2295846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1072826" y="6000756"/>
            <a:ext cx="6121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메시지를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topic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발행하고 해당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topic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구독하는 방식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broker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client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(publisher, subscriber)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중개인이 된다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1001388" y="4929186"/>
            <a:ext cx="66437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 측면에서 비효율적이어서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Home/{num}/ht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(humid)/(temp)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받아서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split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넣는 과정 추가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3074" name="Picture 2" descr="D:\1elderlyproject\agitd_arra\img\캡처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4714872"/>
            <a:ext cx="4988610" cy="4929222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10186" y="4081454"/>
            <a:ext cx="91219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temp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humid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나눠서 받음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1199</Words>
  <Application>Microsoft Office PowerPoint</Application>
  <PresentationFormat>사용자 지정</PresentationFormat>
  <Paragraphs>275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bit34</cp:lastModifiedBy>
  <cp:revision>109</cp:revision>
  <dcterms:created xsi:type="dcterms:W3CDTF">2020-08-10T11:05:34Z</dcterms:created>
  <dcterms:modified xsi:type="dcterms:W3CDTF">2020-08-11T08:55:48Z</dcterms:modified>
</cp:coreProperties>
</file>