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06T01:02:42.526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4604 11024 0,'-18'0'125,"-35"0"-109,18 0 0,17 18-1,-35-18-15,18 0 16,0 0 0,-36 0-16,36 0 31,-18 0-31,35 0 15,-17 0 1,-18 0 0,18 0-1,0 0 1,-1 0 0,19 0-1,-19 0 1,19 0-1,-1 0 1,1 0 0,-1 0-1,-17 0 17,17 18-1,0-18-16,18 17 157,-17 18-156,17 1 0,0-19-1,0 19 1,0-19-1,0 1 1,0 35 0,0 0-1,17 0 1,1 17 0,-18 1-16,0-18 15,18-18-15,-18 0 16,0 1-1,17 52 1,1-35 0,-18 17-1,18-17 1,-18-18 0,0 1-1,0-1 1,0 18 15,0 0-15,0-18-1,17 18 1,-17-18 0,0 1-16,0 16 15,0-34-15,0 0 16,0 17-1,0 0 1,0 18 0,0-17-1,0-1 1,0 35 0,0-34-1,0-1-15,0-17 16,0-1-16,0 54 31,0-18-15,0 0-1,0-18 1,0-18 0,0 19-1,0 17 1,0-18-1,0-17 1,0-1 62,0 1-62,18-18 124,-1 0-108,19 0-17,-19 0 1,19 0 31,-1 0-32,0 0 17,18 0-1,-35 0-15,17 0-1,-17 0 1,-1 0-1,1 0 17,0 0-17,17 0 1,0 0 0,-17 0-1,-1 0 1,1 0 15,53 0-15,-54 0 46,19 0-46,-19 0-1,1 0 1,-1 0 47</inkml:trace>
  <inkml:trace contextRef="#ctx0" brushRef="#br0" timeOffset="8458.9654">4463 10883 0,'17'0'125,"1"0"-78,-18 18-15,18-18-17,-1 35 1,-17-17 15,18-1 32,-1 1-48,-17 0 48,18-1-48,-18 1 1,18-18 46,-1 18 1,19-1-16,-36 1-32,0 17 251,-18-17-250,0-1-1,1 1 1,-1 0 0,18-1 15,-18 1 0,1 0-15,-1-18 15,18 17 31,0 19-46,-17-36 0,17 17-1</inkml:trace>
  <inkml:trace contextRef="#ctx0" brushRef="#br0" timeOffset="10101.9126">4463 10901 0,'0'17'94,"0"1"-94,0 17 31,0-17-31,0 17 16,0-17 0,0 0-1,0-1 1,0 1-1,0-1 1,0 19 0,0-19-1,0 1 1,0 0 0,0-1-1,0 1 1,0 0 15,0-1-15,0 1-1,0 0 17,17-18-17,-17 35 1,18-18-1,0-17 189</inkml:trace>
  <inkml:trace contextRef="#ctx0" brushRef="#br0" timeOffset="12965.1175">4586 11201 0,'-18'0'157,"1"17"-95,-1-17-31,18-17 32,0-1-48,0 0 1,0-17 0,0 17 15,0 1 0,-17 52 47,-1 0-78,0-17 16,1 0 0,-1-1-1,18-34 95,0-1-95,0-17-15,0 17 16,18 0-1,-36 18 79,0 0-78,18-17 62,-17-1-62,17 1-1,0-19 1,0 19 15,0-1-15,0 0 187,17 1-188,1-1 17,-18 53 77,0 1-93,0-19-16,0 1 15,0 17-15,0-17 32,0-1-1,35-52 94,-35 0-110,0 17-15,18 1 16,-18-1-16,0 0 31,18 71 79,-18-17-95,0-1-15,0 0 16,0 0 0,0-17-1,0 0 1,17-18 31,1-53-16,-18 35-31,0 0 16,17 1-1,-17-1 1,0 53 109,0 1-125,0-19 15,18 19 1,-18-19 0,18-34 46,-1-19-46,-17 19-1,0 34 189,0 1-189,0-36 110,0-17-94</inkml:trace>
  <inkml:trace contextRef="#ctx0" brushRef="#br0" timeOffset="15293.4567">4410 12876 0,'17'18'125,"19"17"-125,-19 1 32,1-19-17,17 1 17,0 35-1,-17-36-16,0 19 17,-1-1-17,1-35 1,-18 18 15,0-1 250,0 1-265,-35 0 0,-1 17-1,36 0 1,-35-17 0,18-18-16,17 17 15,-18-17 1,18 18-1,-18 0 32,18-1-31,-17-17 0,17 18-1,-18 0 79,0-1-78</inkml:trace>
  <inkml:trace contextRef="#ctx0" brushRef="#br0" timeOffset="16894.4421">4445 12912 0,'-18'17'63,"18"36"-48,0-35 1,0-1 0,0 1-1,0 17-15,0-17 16,0 17 15,0-17-15,0 0-1,18 35 1,-18-36 0,0 18-1,0-17 1,0 0 31,0-1-32,18 1 1,-18 0 31,0-1-32,0 1 1,0 0 0,0-1 62,17-17-31</inkml:trace>
  <inkml:trace contextRef="#ctx0" brushRef="#br0" timeOffset="19299.1636">4498 13194 0,'0'18'109,"0"-1"-78,0 18-15,0-52 62,18-18-62,-18 17-1,0 0-15,0 1 32,0-1-17,0 36 48,0 17-16,0-70 15,0-1-62,0 19 16,-18 17-1,18-18 173,-53-17-172,35-1-1,1 36 1,-1-35-16,36 18 219,-1-1-204,-17-17 1,18 35 62,0 17-62,-18 1-16,17 17 15,1 0 1,-18 1-1,18-1-15,-1-35 16,1 18-16,-18-1 16,17 1-1,-52-53 298,18 17-298,-1 36 142,18-1-157,0 1 78,0 0-31,0-36 15,0 0-46,0 1-1,0-1 1,0 36 62,0-1-62,0 1-1,0 0 1,0-1 0</inkml:trace>
  <inkml:trace contextRef="#ctx0" brushRef="#br0" timeOffset="22480.4159">4163 11783 0,'-18'0'0,"0"0"47,1 0-16,17 17 16,-18-17-31,1 18 15,-1 17-31,18-17 47,0 0-31,0-1 31,0 1-16,0 0-31,0-1 31,0 1 16,0-1 0,18-17 15,-1 0-30,1 0 14,-1 0-14,1 0-1,0 0-15,-1 0 62,1 0-63,0 0 32,-1 0-16,-17-17-15,0-1 31,18 1 0,0 17-32,-18-18 32,0 0 0,0 1 94,0-1-126,0 0 17,0 1 30,0-1-46,-18 18 62,18-18-16,-18 18-15,1 0-31,-1 0 46,-17-17-46,17 17 15</inkml:trace>
  <inkml:trace contextRef="#ctx0" brushRef="#br1" timeOffset="55008.2472">3334 10407 0,'-53'0'125,"18"0"-93,17 18-1,-35-18 0,35 0-15,-35 0-1,-17 0 1,52 0 0,1 0-16,-1 0 15,0 17-15,-17-17 31,-18 0-15,18 0 0,-18 0 15,35 0-31,1 18 16,-1-18-1,0 0-15,1 0 16,-1 0-1,0 0 1,1 0 31,-1 0-31,18 17 202,-17 19-202,17-19-16,0 19 16,0-19-16,0 1 15,0 17 1,0 1-1,0 16 1,0-16 15,0 34-15,0 1 0,0-36-1,0 0 1,0 1-16,0-19 15,0 54 1,0-18-16,0 17 16,0 19-1,0-19 1,0 1 0,0-36-1,0 18-15,0-36 16,0 19-1,0-19-15,0 1 16,0 0-16,0 17 16,0 0-1,0-17 1,0 35 0,0-36-16,0 54 15,0-53-15,0-1 16,0 1-16,0 0 15,0 17-15,0 0 16,0 0-16,0 1 16,17-19-16,-17 36 15,0 18 1,0-36 0,0 0-1,18 18 1,-18-35-1,0-1 1,0 36-16,0-17 31,0 34-15,0-17 0,0-35-16,0-1 15,0 1-15,0 17 16,17 18-1,-17 18 1,0-1 0,0-34-1,0 17 1,0-18 0,18 18-1,-18-36 1,0 19-1,0 17 1,0-18 15,0 0-15,18 53 0,-18-17-1,0-18-15,0-18 16,0 0-16,0-17 15,17-18 142,1 18-142,0-18 1,17 17 0,0-17 30,0 18-30,-17-18-16,17 0 16,-17 0-1,0 0 1,17 0 0,-17 0-1,-1 0 1,19 0-1,16 0 17,1 0-32,18 0 31,-36 0-15,18 0-1,-35 0-15,-1 0 16,1 0-16,0 0 15,17 0 1,0 0 0,18 0-1,-18 0 1,1 0 0,-19 0-1,19 18 1,-19-18-1,54 0 1,-36 0 0,0 17 15,1-17-15,-19 0-1,19 0-15,16 0 16,-34 0-16,17 0 0,1 0 15,-19 0 1,1 0 0,35 0-1,17 0 1,-17 0 0,-35 0-1,35 0 1,17 18-1,-17-18 1,-35 0 15,0 0-31,-1 0 32,36 0-17,-35 0-15,17 0 16,-17 0-16,-1 0 15,1 0 1,0 0 31,-1 0-31,1 0 15,17 0-16,0 0 1,-17 0 203,0-35-188,-1 17-15,-17 0-1,0 1 1,0-1 31,18 0-32,-18 1 1,18-1 47,-18 0-48,0 1 95,0-1 93</inkml:trace>
  <inkml:trace contextRef="#ctx0" brushRef="#br1" timeOffset="57022.3456">4868 13264 0,'-17'0'94,"-1"0"-63,0 36-15,1-1-1,-19 0 1,19-17 15,-1 0-15,-17 34 0,0-52-1,35 18 16,35-18 219,-17 0-218,-1 0-17,1 0 1,17 0 0,-17 0 15,17 0-16,0 0 1,-17 0 0,0 0 46,17 0-46,-17 0-1,-1 0 95,1 0-16,-18-35 171,0 17-249,0 1-1,0-1 17,-18 18-17,18-35 48,-17 17-48,-1 18 48,0-18-32,18 1 63,-17 17-63</inkml:trace>
  <inkml:trace contextRef="#ctx0" brushRef="#br1" timeOffset="59398.5475">4886 13300 0,'-18'17'32,"-17"19"-17,17-1 1,1-17 15,-1-18-15,0 17 15,18 18-15,18-70 156,0 35-141,-1-35-16,1 17 1,-18 36 156,0 17-141,0 0-15,18-35 62,-1 0-47,19 0-31,-36-17 16,0-1 343,0-17-296,0 17-48,0 1 110,0-1-109,17 36 171,-17-1-171,18-17 109,0 0 16,-18 18-110,17-18 0,-17 18-15,18-18 62</inkml:trace>
  <inkml:trace contextRef="#ctx0" brushRef="#br1" timeOffset="62437.0474">3246 10213 0,'0'18'125,"0"-1"-109,0 1-1,0-1 1,17 1-1,-17 0 1,18-18 15,-1 17-15,-17 1 31,18-18-32,0 18 1,-18-1 15,17 1-15,-17 0 218,-17-1-202,-1 1-17,0-1 1,1 19 15,-18-1-15,17-35-1,0 35 1,18-17 0,-17 0 30,-1 17-30</inkml:trace>
  <inkml:trace contextRef="#ctx0" brushRef="#br1" timeOffset="66670.2431">3175 10195 0,'0'36'109,"0"-19"-93,0 18 0,0-17-1,0 17 1,0-17 0,0 35-1,0-35 1,0-1-1,0 1 1,0 52 0,0-34 15,0-1 31,0 0-46,18-17 0,-18 0-16,17-18 187,1-18-171,0-17 15,-18 17-15,0 0-1,17-17 17,-17 17-17,0 1-15,0-19 16,0 19-1,0-18 64,0 17-64,-17 18 79,-1 18-78,18-1 15,-18 1 0,1-1-15,17 1 15,-18-18 0,18-53 0,-18 36-31,18-1 16,0 0 0,0 1-1,0 52 173,0 0-188,18-52 109,-18-19-109,0 1 16,0-36-1,0 19 1,0 34 0,0 53 77,0 18-77,0-35 0,0 17-16,0-17 15,0-1 1,0 1 0,0-36 124,0 1-124,0-1 46,0 0-46,0 1 31,18 34 78,-18 1-110,17 17 1,-17 1 0,18-36-1,-18 17 1,18-17 78,-1-35-79,1 17 1,-18 36 171,0 0-171,0-54 62,0 19-62,0-1 249,-18 0-186,18 1-48,-17 17 0,17-18 16,-18 0 109,0 18-109,18-17-16,0-18 1,-17 35-17,17-18 1</inkml:trace>
  <inkml:trace contextRef="#ctx0" brushRef="#br1" timeOffset="68888.3369">2381 11906 0,'-17'0'63,"-19"36"-48,1-1 1,35-18-1,-18 19 1,-17-19 0,17 19-1,18-19 1,0 1 0,-17-18-1,17 18 48</inkml:trace>
  <inkml:trace contextRef="#ctx0" brushRef="#br1" timeOffset="70561.2621">2187 11871 0,'18'0'125,"-1"35"-109,-17 1-1,18-1 1,0-35-16,17 35 15,-35-17-15,18-18 16,-1 17 0,1 1 46,0 0-46,-1-1 15,-17 1-15,0 0-1,18-1 1,0 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1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4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2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09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78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31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54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57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1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20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1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7773-9EE7-42E6-9A5A-DD4ED7A4D06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0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 기본 문법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735894"/>
            <a:ext cx="10061448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algn="r"/>
            <a:r>
              <a:rPr lang="ko-KR" altLang="en-US" dirty="0" err="1" smtClean="0"/>
              <a:t>코딩좋아하시죠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while(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{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조건식이 참이면 문장을 반복 실행한다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반복문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(while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142" y="1186962"/>
            <a:ext cx="4114800" cy="3543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3979990"/>
            <a:ext cx="57054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/>
              <a:t>d</a:t>
            </a:r>
            <a:r>
              <a:rPr lang="en-US" altLang="ko-KR" dirty="0" smtClean="0"/>
              <a:t>o{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}while(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일단 문장을 실행</a:t>
            </a:r>
            <a:r>
              <a:rPr lang="ko-KR" altLang="en-US" dirty="0" smtClean="0"/>
              <a:t>한 후 </a:t>
            </a:r>
            <a:endParaRPr lang="en-US" altLang="ko-KR" dirty="0" smtClean="0"/>
          </a:p>
          <a:p>
            <a:r>
              <a:rPr lang="ko-KR" altLang="en-US" dirty="0" smtClean="0"/>
              <a:t>조건을 검사해서 참이면 반복한다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반복문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(do while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10" y="1186962"/>
            <a:ext cx="4162425" cy="3495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3979990"/>
            <a:ext cx="5705475" cy="2162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310" y="1206011"/>
            <a:ext cx="4019550" cy="3457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24" y="3826491"/>
            <a:ext cx="5700711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0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for(</a:t>
            </a:r>
            <a:r>
              <a:rPr lang="ko-KR" altLang="en-US" dirty="0" err="1" smtClean="0"/>
              <a:t>초기식</a:t>
            </a:r>
            <a:r>
              <a:rPr lang="en-US" altLang="ko-KR" dirty="0" smtClean="0"/>
              <a:t>; 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;){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{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err="1" smtClean="0"/>
              <a:t>초기식을</a:t>
            </a:r>
            <a:r>
              <a:rPr lang="ko-KR" altLang="en-US" dirty="0" smtClean="0"/>
              <a:t> 실행한 후 조건식의 값이 참인 동안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문장을 반복한다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 smtClean="0"/>
              <a:t>반복이 끝날 때마다 </a:t>
            </a:r>
            <a:r>
              <a:rPr lang="ko-KR" altLang="en-US" dirty="0" err="1" smtClean="0"/>
              <a:t>증감식이</a:t>
            </a:r>
            <a:r>
              <a:rPr lang="ko-KR" altLang="en-US" dirty="0" smtClean="0"/>
              <a:t> 실행됨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반복문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(for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984" y="1186962"/>
            <a:ext cx="4191000" cy="3276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4056964"/>
            <a:ext cx="54197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for(</a:t>
            </a:r>
            <a:r>
              <a:rPr lang="ko-KR" altLang="en-US" dirty="0" err="1" smtClean="0"/>
              <a:t>초기식</a:t>
            </a:r>
            <a:r>
              <a:rPr lang="en-US" altLang="ko-KR" dirty="0" smtClean="0"/>
              <a:t>1; 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1; 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1;){</a:t>
            </a:r>
            <a:endParaRPr lang="en-US" altLang="ko-KR" dirty="0"/>
          </a:p>
          <a:p>
            <a:r>
              <a:rPr lang="en-US" altLang="ko-KR" dirty="0" smtClean="0"/>
              <a:t>    for(</a:t>
            </a:r>
            <a:r>
              <a:rPr lang="ko-KR" altLang="en-US" dirty="0" err="1" smtClean="0"/>
              <a:t>초기식</a:t>
            </a:r>
            <a:r>
              <a:rPr lang="en-US" altLang="ko-KR" dirty="0" smtClean="0"/>
              <a:t>2; </a:t>
            </a:r>
            <a:r>
              <a:rPr lang="ko-KR" altLang="en-US" dirty="0" smtClean="0"/>
              <a:t>조건식</a:t>
            </a:r>
            <a:r>
              <a:rPr lang="en-US" altLang="ko-KR" dirty="0"/>
              <a:t>2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2;){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  <a:p>
            <a:r>
              <a:rPr lang="en-US" altLang="ko-KR" dirty="0"/>
              <a:t>{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err="1" smtClean="0"/>
              <a:t>초기식</a:t>
            </a:r>
            <a:r>
              <a:rPr lang="en-US" altLang="ko-KR" dirty="0" smtClean="0"/>
              <a:t>1 </a:t>
            </a:r>
            <a:r>
              <a:rPr lang="ko-KR" altLang="en-US" dirty="0" smtClean="0"/>
              <a:t>→ 조건식</a:t>
            </a:r>
            <a:r>
              <a:rPr lang="en-US" altLang="ko-KR" dirty="0" smtClean="0"/>
              <a:t>1 </a:t>
            </a:r>
            <a:r>
              <a:rPr lang="ko-KR" altLang="en-US" dirty="0" smtClean="0"/>
              <a:t>→ </a:t>
            </a:r>
            <a:r>
              <a:rPr lang="ko-KR" altLang="en-US" dirty="0" err="1" smtClean="0"/>
              <a:t>초기식</a:t>
            </a:r>
            <a:r>
              <a:rPr lang="en-US" altLang="ko-KR" dirty="0" smtClean="0"/>
              <a:t>2 </a:t>
            </a:r>
            <a:r>
              <a:rPr lang="ko-KR" altLang="en-US" dirty="0" smtClean="0"/>
              <a:t>→ 조건식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→ </a:t>
            </a:r>
            <a:r>
              <a:rPr lang="ko-KR" altLang="en-US" dirty="0" err="1" smtClean="0"/>
              <a:t>문장출력</a:t>
            </a:r>
            <a:r>
              <a:rPr lang="ko-KR" altLang="en-US" dirty="0" smtClean="0"/>
              <a:t> → 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2 </a:t>
            </a:r>
            <a:r>
              <a:rPr lang="ko-KR" altLang="en-US" dirty="0" smtClean="0"/>
              <a:t>→ 조건식</a:t>
            </a:r>
            <a:r>
              <a:rPr lang="en-US" altLang="ko-KR" dirty="0" smtClean="0"/>
              <a:t>2 </a:t>
            </a:r>
            <a:r>
              <a:rPr lang="ko-KR" altLang="en-US" dirty="0" smtClean="0"/>
              <a:t>→ </a:t>
            </a:r>
            <a:r>
              <a:rPr lang="ko-KR" altLang="en-US" dirty="0" err="1" smtClean="0"/>
              <a:t>문장출력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반</a:t>
            </a:r>
            <a:r>
              <a:rPr lang="ko-KR" altLang="en-US" dirty="0" smtClean="0"/>
              <a:t>복하다가 조건식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아니라면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en-US" altLang="ko-KR" dirty="0" smtClean="0"/>
              <a:t>1 </a:t>
            </a:r>
            <a:r>
              <a:rPr lang="ko-KR" altLang="en-US" dirty="0" smtClean="0"/>
              <a:t>→ </a:t>
            </a:r>
            <a:r>
              <a:rPr lang="ko-KR" altLang="en-US" dirty="0" err="1"/>
              <a:t>초기식</a:t>
            </a:r>
            <a:r>
              <a:rPr lang="en-US" altLang="ko-KR" dirty="0"/>
              <a:t>2 </a:t>
            </a:r>
            <a:r>
              <a:rPr lang="ko-KR" altLang="en-US" dirty="0"/>
              <a:t>→ 조건식</a:t>
            </a:r>
            <a:r>
              <a:rPr lang="en-US" altLang="ko-KR" dirty="0" smtClean="0"/>
              <a:t>2 </a:t>
            </a:r>
            <a:r>
              <a:rPr lang="ko-KR" altLang="en-US" dirty="0" smtClean="0"/>
              <a:t>→ </a:t>
            </a:r>
            <a:r>
              <a:rPr lang="ko-KR" altLang="en-US" dirty="0" err="1"/>
              <a:t>문장출력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→ </a:t>
            </a:r>
            <a:r>
              <a:rPr lang="ko-KR" altLang="en-US" dirty="0" err="1"/>
              <a:t>증감식</a:t>
            </a:r>
            <a:r>
              <a:rPr lang="en-US" altLang="ko-KR" dirty="0"/>
              <a:t>2 </a:t>
            </a:r>
            <a:r>
              <a:rPr lang="ko-KR" altLang="en-US" dirty="0"/>
              <a:t>→ 조건식</a:t>
            </a:r>
            <a:r>
              <a:rPr lang="en-US" altLang="ko-KR" dirty="0"/>
              <a:t>2 </a:t>
            </a:r>
            <a:r>
              <a:rPr lang="ko-KR" altLang="en-US" dirty="0"/>
              <a:t>→ </a:t>
            </a:r>
            <a:r>
              <a:rPr lang="ko-KR" altLang="en-US" dirty="0" err="1"/>
              <a:t>문장출력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이렇게 반복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반복문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다중 </a:t>
            </a:r>
            <a:r>
              <a:rPr lang="en-US" altLang="ko-KR" sz="2500" b="1" dirty="0" smtClean="0"/>
              <a:t>for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927" y="749616"/>
            <a:ext cx="3543300" cy="3638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927" y="4388166"/>
            <a:ext cx="53721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9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연습문제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별 출력하기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		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		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		4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r>
              <a:rPr lang="en-US" altLang="ko-KR" dirty="0" smtClean="0"/>
              <a:t> *		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		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		         </a:t>
            </a:r>
            <a:r>
              <a:rPr lang="en-US" altLang="ko-KR" dirty="0"/>
              <a:t>*</a:t>
            </a:r>
            <a:endParaRPr lang="en-US" altLang="ko-KR" dirty="0" smtClean="0"/>
          </a:p>
          <a:p>
            <a:r>
              <a:rPr lang="en-US" altLang="ko-KR" dirty="0" smtClean="0"/>
              <a:t> * *		 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		</a:t>
            </a:r>
            <a:r>
              <a:rPr lang="en-US" altLang="ko-KR" dirty="0"/>
              <a:t> </a:t>
            </a:r>
            <a:r>
              <a:rPr lang="en-US" altLang="ko-KR" dirty="0" smtClean="0"/>
              <a:t>  * 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		</a:t>
            </a:r>
            <a:r>
              <a:rPr lang="en-US" altLang="ko-KR" dirty="0"/>
              <a:t> </a:t>
            </a:r>
            <a:r>
              <a:rPr lang="en-US" altLang="ko-KR" dirty="0" smtClean="0"/>
              <a:t>      * </a:t>
            </a:r>
            <a:r>
              <a:rPr lang="en-US" altLang="ko-KR" dirty="0"/>
              <a:t>*</a:t>
            </a:r>
            <a:endParaRPr lang="en-US" altLang="ko-KR" dirty="0" smtClean="0"/>
          </a:p>
          <a:p>
            <a:r>
              <a:rPr lang="en-US" altLang="ko-KR" dirty="0" smtClean="0"/>
              <a:t> * * *		 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		</a:t>
            </a:r>
            <a:r>
              <a:rPr lang="en-US" altLang="ko-KR" dirty="0"/>
              <a:t> </a:t>
            </a:r>
            <a:r>
              <a:rPr lang="en-US" altLang="ko-KR" dirty="0" smtClean="0"/>
              <a:t>    * *</a:t>
            </a:r>
            <a:r>
              <a:rPr lang="en-US" altLang="ko-KR" dirty="0"/>
              <a:t> </a:t>
            </a:r>
            <a:r>
              <a:rPr lang="en-US" altLang="ko-KR" dirty="0" smtClean="0"/>
              <a:t>*		     * *</a:t>
            </a:r>
            <a:r>
              <a:rPr lang="en-US" altLang="ko-KR" dirty="0"/>
              <a:t> *</a:t>
            </a:r>
            <a:endParaRPr lang="en-US" altLang="ko-KR" dirty="0" smtClean="0"/>
          </a:p>
          <a:p>
            <a:r>
              <a:rPr lang="en-US" altLang="ko-KR" dirty="0" smtClean="0"/>
              <a:t> * * * *		 *</a:t>
            </a:r>
            <a:r>
              <a:rPr lang="en-US" altLang="ko-KR" dirty="0"/>
              <a:t> </a:t>
            </a:r>
            <a:r>
              <a:rPr lang="en-US" altLang="ko-KR" dirty="0" smtClean="0"/>
              <a:t>*		</a:t>
            </a:r>
            <a:r>
              <a:rPr lang="en-US" altLang="ko-KR" dirty="0"/>
              <a:t> </a:t>
            </a:r>
            <a:r>
              <a:rPr lang="en-US" altLang="ko-KR" dirty="0" smtClean="0"/>
              <a:t>      * *		   * 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*</a:t>
            </a:r>
            <a:endParaRPr lang="en-US" altLang="ko-KR" dirty="0" smtClean="0"/>
          </a:p>
          <a:p>
            <a:r>
              <a:rPr lang="en-US" altLang="ko-KR" dirty="0" smtClean="0"/>
              <a:t> * * * * *		 *		</a:t>
            </a:r>
            <a:r>
              <a:rPr lang="en-US" altLang="ko-KR" dirty="0"/>
              <a:t> </a:t>
            </a:r>
            <a:r>
              <a:rPr lang="en-US" altLang="ko-KR" dirty="0" smtClean="0"/>
              <a:t>        *		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*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반복문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다중 </a:t>
            </a:r>
            <a:r>
              <a:rPr lang="en-US" altLang="ko-KR" sz="2500" b="1" dirty="0" smtClean="0"/>
              <a:t>for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6135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쓰는 이유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자주 사용되는 코드를 반복해서 작성하면 비효율적이기 때문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종류</a:t>
            </a:r>
            <a:r>
              <a:rPr lang="en-US" altLang="ko-KR" b="1" dirty="0" smtClean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endParaRPr lang="en-US" altLang="ko-KR" sz="500" b="1" dirty="0">
              <a:solidFill>
                <a:schemeClr val="accent2"/>
              </a:solidFill>
            </a:endParaRP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b="1" dirty="0" smtClean="0"/>
              <a:t>라이브러리 함수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컴파일러에서 미리 작성하여 제공</a:t>
            </a:r>
            <a:r>
              <a:rPr lang="en-US" altLang="ko-KR" dirty="0" smtClean="0"/>
              <a:t>	(ex.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라이브러리 함수에 있는 것은 다시 작성하는 것은 </a:t>
            </a:r>
            <a:r>
              <a:rPr lang="ko-KR" altLang="en-US" dirty="0" err="1" smtClean="0"/>
              <a:t>의미없음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사용자 정의 함수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자신이 필요한 함수를 프로그래머가 직접 만들어 사용하는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함수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48935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반환형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함수를 실행하고 호출한 곳으로 돌려주는 데이터 유형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매개변수 </a:t>
            </a:r>
            <a:r>
              <a:rPr lang="en-US" altLang="ko-KR" b="1" dirty="0" smtClean="0">
                <a:solidFill>
                  <a:schemeClr val="accent2"/>
                </a:solidFill>
              </a:rPr>
              <a:t>(</a:t>
            </a:r>
            <a:r>
              <a:rPr lang="en-US" altLang="ko-KR" b="1" dirty="0" smtClean="0">
                <a:solidFill>
                  <a:schemeClr val="accent2"/>
                </a:solidFill>
              </a:rPr>
              <a:t>parameter</a:t>
            </a:r>
            <a:r>
              <a:rPr lang="en-US" altLang="ko-KR" b="1" dirty="0" smtClean="0">
                <a:solidFill>
                  <a:schemeClr val="accent2"/>
                </a:solidFill>
              </a:rPr>
              <a:t>)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외부에서 전달되는 데이터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인수 </a:t>
            </a:r>
            <a:r>
              <a:rPr lang="en-US" altLang="ko-KR" b="1" dirty="0" smtClean="0">
                <a:solidFill>
                  <a:schemeClr val="accent2"/>
                </a:solidFill>
              </a:rPr>
              <a:t>(argument) </a:t>
            </a:r>
            <a:r>
              <a:rPr lang="en-US" altLang="ko-KR" b="1" dirty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함수에 실제로 전달되는 값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주의 </a:t>
            </a:r>
            <a:r>
              <a:rPr lang="en-US" altLang="ko-KR" dirty="0" smtClean="0">
                <a:solidFill>
                  <a:srgbClr val="FF0000"/>
                </a:solidFill>
              </a:rPr>
              <a:t>※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매개변수와 인수의 타입은 일치해야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매개변수의 개수와 인수의 개수는 일치해야 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함수</a:t>
            </a:r>
            <a:endParaRPr lang="ko-KR" altLang="en-US" sz="25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20" y="1186962"/>
            <a:ext cx="4802065" cy="52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3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지역변수 </a:t>
            </a:r>
            <a:r>
              <a:rPr lang="en-US" altLang="ko-KR" b="1" dirty="0" smtClean="0">
                <a:solidFill>
                  <a:schemeClr val="accent2"/>
                </a:solidFill>
              </a:rPr>
              <a:t>(Local </a:t>
            </a:r>
            <a:r>
              <a:rPr lang="en-US" altLang="ko-KR" b="1" dirty="0">
                <a:solidFill>
                  <a:schemeClr val="accent2"/>
                </a:solidFill>
              </a:rPr>
              <a:t>V</a:t>
            </a:r>
            <a:r>
              <a:rPr lang="en-US" altLang="ko-KR" b="1" dirty="0" smtClean="0">
                <a:solidFill>
                  <a:schemeClr val="accent2"/>
                </a:solidFill>
              </a:rPr>
              <a:t>ariable)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함수 또는 블록 안에서 정의되는 변수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해당블록이나 함수 안에서만 사용가능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err="1" smtClean="0">
                <a:solidFill>
                  <a:schemeClr val="accent2"/>
                </a:solidFill>
              </a:rPr>
              <a:t>전역변수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(</a:t>
            </a:r>
            <a:r>
              <a:rPr lang="en-US" altLang="ko-KR" b="1" dirty="0">
                <a:solidFill>
                  <a:schemeClr val="accent2"/>
                </a:solidFill>
              </a:rPr>
              <a:t>G</a:t>
            </a:r>
            <a:r>
              <a:rPr lang="en-US" altLang="ko-KR" b="1" dirty="0" smtClean="0">
                <a:solidFill>
                  <a:schemeClr val="accent2"/>
                </a:solidFill>
              </a:rPr>
              <a:t>lobal Variable) ]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함수의 외부에서 선언되는 변수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소스 파일의 어느 곳에서도 사용가능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함수</a:t>
            </a:r>
            <a:endParaRPr lang="ko-KR" altLang="en-US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998" y="749616"/>
            <a:ext cx="3655402" cy="56669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3763108"/>
            <a:ext cx="5524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2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배열이름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배열크기</a:t>
            </a:r>
            <a:r>
              <a:rPr lang="en-US" altLang="ko-KR" dirty="0" smtClean="0"/>
              <a:t>];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지정된 타입과 크기를 가지는 배열을 생성한다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※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주의</a:t>
            </a:r>
            <a:r>
              <a:rPr lang="en-US" altLang="ko-KR" dirty="0" smtClean="0">
                <a:solidFill>
                  <a:srgbClr val="FF0000"/>
                </a:solidFill>
              </a:rPr>
              <a:t> ※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배열 원소는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배열 크기를 나타낼 때는 </a:t>
            </a:r>
            <a:r>
              <a:rPr lang="ko-KR" altLang="en-US" b="1" dirty="0" smtClean="0"/>
              <a:t>항상 상수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배열 크기는 </a:t>
            </a:r>
            <a:r>
              <a:rPr lang="ko-KR" altLang="en-US" b="1" dirty="0" smtClean="0"/>
              <a:t>음수</a:t>
            </a:r>
            <a:r>
              <a:rPr lang="en-US" altLang="ko-KR" b="1" dirty="0" smtClean="0"/>
              <a:t>, 0, </a:t>
            </a:r>
            <a:r>
              <a:rPr lang="ko-KR" altLang="en-US" b="1" dirty="0" smtClean="0"/>
              <a:t>실수</a:t>
            </a:r>
            <a:r>
              <a:rPr lang="ko-KR" altLang="en-US" dirty="0" smtClean="0"/>
              <a:t>로 하면 컴파일 오류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배열 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선언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115" y="1186962"/>
            <a:ext cx="50196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배열 복사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값을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 복사하는 코드를 작성해보자</a:t>
            </a:r>
            <a:r>
              <a:rPr lang="en-US" altLang="ko-KR" dirty="0" smtClean="0"/>
              <a:t>.</a:t>
            </a:r>
            <a:endParaRPr lang="en-US" altLang="ko-KR" sz="1000" dirty="0" smtClean="0"/>
          </a:p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a[5] = {1, 2, 3, 4, 5};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b[5</a:t>
            </a:r>
            <a:r>
              <a:rPr lang="en-US" altLang="ko-KR" dirty="0"/>
              <a:t>] = </a:t>
            </a:r>
            <a:r>
              <a:rPr lang="en-US" altLang="ko-KR" dirty="0" smtClean="0"/>
              <a:t>{0};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>
                <a:solidFill>
                  <a:schemeClr val="accent2"/>
                </a:solidFill>
              </a:rPr>
              <a:t>[ </a:t>
            </a:r>
            <a:r>
              <a:rPr lang="ko-KR" altLang="en-US" b="1" dirty="0">
                <a:solidFill>
                  <a:schemeClr val="accent2"/>
                </a:solidFill>
              </a:rPr>
              <a:t>배열 </a:t>
            </a:r>
            <a:r>
              <a:rPr lang="ko-KR" altLang="en-US" b="1" dirty="0" smtClean="0">
                <a:solidFill>
                  <a:schemeClr val="accent2"/>
                </a:solidFill>
              </a:rPr>
              <a:t>비교</a:t>
            </a:r>
            <a:r>
              <a:rPr lang="en-US" altLang="ko-KR" b="1" dirty="0" smtClean="0">
                <a:solidFill>
                  <a:schemeClr val="accent2"/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accent2"/>
              </a:solidFill>
            </a:endParaRPr>
          </a:p>
          <a:p>
            <a:r>
              <a:rPr lang="ko-KR" altLang="en-US" dirty="0"/>
              <a:t>배열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에 </a:t>
            </a:r>
            <a:r>
              <a:rPr lang="ko-KR" altLang="en-US" dirty="0" smtClean="0"/>
              <a:t>값이 같은 지 비교하는 코드를 작성해보자</a:t>
            </a:r>
            <a:r>
              <a:rPr lang="en-US" altLang="ko-KR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/>
              <a:t>a[5] = {1, 2, 3, 4, 5};</a:t>
            </a:r>
          </a:p>
          <a:p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b[5] = {1, 2, </a:t>
            </a:r>
            <a:r>
              <a:rPr lang="en-US" altLang="ko-KR" dirty="0" smtClean="0"/>
              <a:t>7, </a:t>
            </a:r>
            <a:r>
              <a:rPr lang="en-US" altLang="ko-KR" dirty="0"/>
              <a:t>4, 5};</a:t>
            </a:r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배열 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복사</a:t>
            </a:r>
            <a:r>
              <a:rPr lang="en-US" altLang="ko-KR" sz="2500" b="1" dirty="0" smtClean="0"/>
              <a:t>, </a:t>
            </a:r>
            <a:r>
              <a:rPr lang="ko-KR" altLang="en-US" sz="2500" b="1" dirty="0" smtClean="0"/>
              <a:t>비교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7112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600592" cy="813044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2809"/>
            <a:ext cx="10515600" cy="48141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100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(if, if else, </a:t>
            </a:r>
            <a:r>
              <a:rPr lang="ko-KR" altLang="en-US" dirty="0" smtClean="0"/>
              <a:t>다중 </a:t>
            </a:r>
            <a:r>
              <a:rPr lang="en-US" altLang="ko-KR" dirty="0" smtClean="0"/>
              <a:t>if, switch)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(while, do while, for,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for)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배열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725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/>
              <a:t>i</a:t>
            </a:r>
            <a:r>
              <a:rPr lang="en-US" altLang="ko-KR" dirty="0" smtClean="0"/>
              <a:t>f(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만약 조건식이 참인 경우에만 문장이 실행된다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조건문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(if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526" y="1186962"/>
            <a:ext cx="5995103" cy="4941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3903090"/>
            <a:ext cx="54578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524" y="2388208"/>
            <a:ext cx="4265499" cy="349790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2388209"/>
            <a:ext cx="4649101" cy="31347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3724" y="1213339"/>
            <a:ext cx="10788161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주의사항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If</a:t>
            </a:r>
            <a:r>
              <a:rPr lang="ko-KR" altLang="en-US" dirty="0" smtClean="0"/>
              <a:t>문 사용 시 조건식 뒤에 </a:t>
            </a:r>
            <a:r>
              <a:rPr lang="en-US" altLang="ko-KR" dirty="0" smtClean="0"/>
              <a:t>;(</a:t>
            </a:r>
            <a:r>
              <a:rPr lang="ko-KR" altLang="en-US" dirty="0" smtClean="0"/>
              <a:t>세미콜론</a:t>
            </a:r>
            <a:r>
              <a:rPr lang="en-US" altLang="ko-KR" dirty="0" smtClean="0"/>
              <a:t>) X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복합문을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쓸때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{ }(</a:t>
            </a:r>
            <a:r>
              <a:rPr lang="ko-KR" altLang="en-US" dirty="0" smtClean="0"/>
              <a:t>중괄호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조건문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(if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sp>
        <p:nvSpPr>
          <p:cNvPr id="9" name="도넛 8"/>
          <p:cNvSpPr/>
          <p:nvPr/>
        </p:nvSpPr>
        <p:spPr>
          <a:xfrm>
            <a:off x="7269774" y="2888403"/>
            <a:ext cx="2444261" cy="2370693"/>
          </a:xfrm>
          <a:prstGeom prst="donut">
            <a:avLst/>
          </a:prstGeom>
          <a:solidFill>
            <a:srgbClr val="FF0000">
              <a:alpha val="7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54" y="2388208"/>
            <a:ext cx="4548622" cy="3559791"/>
          </a:xfrm>
          <a:prstGeom prst="rect">
            <a:avLst/>
          </a:prstGeom>
        </p:spPr>
      </p:pic>
      <p:sp>
        <p:nvSpPr>
          <p:cNvPr id="10" name="십자형 9"/>
          <p:cNvSpPr/>
          <p:nvPr/>
        </p:nvSpPr>
        <p:spPr>
          <a:xfrm rot="2761969">
            <a:off x="1399336" y="2573540"/>
            <a:ext cx="2970663" cy="3000420"/>
          </a:xfrm>
          <a:prstGeom prst="plus">
            <a:avLst>
              <a:gd name="adj" fmla="val 39522"/>
            </a:avLst>
          </a:prstGeom>
          <a:solidFill>
            <a:srgbClr val="FF0000">
              <a:alpha val="7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82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/>
              <a:t>i</a:t>
            </a:r>
            <a:r>
              <a:rPr lang="en-US" altLang="ko-KR" dirty="0" smtClean="0"/>
              <a:t>f(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1;</a:t>
            </a:r>
          </a:p>
          <a:p>
            <a:r>
              <a:rPr lang="en-US" altLang="ko-KR" dirty="0"/>
              <a:t>{</a:t>
            </a:r>
            <a:endParaRPr lang="en-US" altLang="ko-KR" dirty="0" smtClean="0"/>
          </a:p>
          <a:p>
            <a:r>
              <a:rPr lang="en-US" altLang="ko-KR" dirty="0" smtClean="0"/>
              <a:t>else{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2;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만약 조건식이 참인 경우 문장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실행된다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그렇지 않으면 문장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실행된다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조건문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(if else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796" y="1186962"/>
            <a:ext cx="4253741" cy="4114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4653222"/>
            <a:ext cx="54197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3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/>
              <a:t>i</a:t>
            </a:r>
            <a:r>
              <a:rPr lang="en-US" altLang="ko-KR" dirty="0" smtClean="0"/>
              <a:t>f(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1){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if(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2){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  <a:p>
            <a:r>
              <a:rPr lang="en-US" altLang="ko-KR" dirty="0"/>
              <a:t>{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만약 조건식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참이라면 다음 조건식으로 들어간다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조건식</a:t>
            </a:r>
            <a:r>
              <a:rPr lang="en-US" altLang="ko-KR" dirty="0" smtClean="0"/>
              <a:t>2</a:t>
            </a:r>
            <a:r>
              <a:rPr lang="ko-KR" altLang="en-US" dirty="0" smtClean="0"/>
              <a:t>도 참이라면 문장을 실행한다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조건문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다중</a:t>
            </a:r>
            <a:r>
              <a:rPr lang="en-US" altLang="ko-KR" sz="2500" b="1" dirty="0" smtClean="0"/>
              <a:t> if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4" y="4561015"/>
            <a:ext cx="5553075" cy="1581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186962"/>
            <a:ext cx="5715000" cy="41243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805246" y="2584938"/>
            <a:ext cx="5301762" cy="207498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신입생은 </a:t>
            </a:r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r>
              <a:rPr lang="ko-KR" altLang="en-US" dirty="0" smtClean="0">
                <a:solidFill>
                  <a:schemeClr val="tx1"/>
                </a:solidFill>
              </a:rPr>
              <a:t>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80</a:t>
            </a:r>
            <a:r>
              <a:rPr lang="ko-KR" altLang="en-US" dirty="0" smtClean="0">
                <a:solidFill>
                  <a:schemeClr val="tx1"/>
                </a:solidFill>
              </a:rPr>
              <a:t>점이 넘어야 </a:t>
            </a:r>
            <a:r>
              <a:rPr lang="ko-KR" altLang="en-US" dirty="0" err="1" smtClean="0">
                <a:solidFill>
                  <a:schemeClr val="tx1"/>
                </a:solidFill>
              </a:rPr>
              <a:t>과탑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186962"/>
            <a:ext cx="57150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2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주의사항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- else</a:t>
            </a:r>
            <a:r>
              <a:rPr lang="ko-KR" altLang="en-US" dirty="0" smtClean="0"/>
              <a:t>절은 가장 가까운 </a:t>
            </a:r>
            <a:r>
              <a:rPr lang="en-US" altLang="ko-KR" dirty="0" smtClean="0"/>
              <a:t>if</a:t>
            </a:r>
            <a:r>
              <a:rPr lang="ko-KR" altLang="en-US" dirty="0" smtClean="0"/>
              <a:t>절과 매치된다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조건문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다중</a:t>
            </a:r>
            <a:r>
              <a:rPr lang="en-US" altLang="ko-KR" sz="2500" b="1" dirty="0" smtClean="0"/>
              <a:t> if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4" y="2136531"/>
            <a:ext cx="5715000" cy="4124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/>
              <p14:cNvContentPartPr/>
              <p14:nvPr/>
            </p14:nvContentPartPr>
            <p14:xfrm>
              <a:off x="787320" y="3670200"/>
              <a:ext cx="1010160" cy="123876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960" y="3660840"/>
                <a:ext cx="1028880" cy="125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76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switch(</a:t>
            </a:r>
            <a:r>
              <a:rPr lang="ko-KR" altLang="en-US" dirty="0" err="1" smtClean="0"/>
              <a:t>제어식</a:t>
            </a:r>
            <a:r>
              <a:rPr lang="en-US" altLang="ko-KR" dirty="0" smtClean="0"/>
              <a:t>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case x1: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1;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break;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case x2: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2;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smtClean="0"/>
              <a:t>break;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case x3: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3;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smtClean="0"/>
              <a:t>break;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default: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4;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break;</a:t>
            </a:r>
          </a:p>
          <a:p>
            <a:r>
              <a:rPr lang="en-US" altLang="ko-KR" dirty="0"/>
              <a:t>{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err="1" smtClean="0"/>
              <a:t>제어식</a:t>
            </a:r>
            <a:r>
              <a:rPr lang="ko-KR" altLang="en-US" dirty="0" smtClean="0"/>
              <a:t> 값과 </a:t>
            </a:r>
            <a:r>
              <a:rPr lang="en-US" altLang="ko-KR" dirty="0" smtClean="0"/>
              <a:t>case x</a:t>
            </a:r>
            <a:r>
              <a:rPr lang="ko-KR" altLang="en-US" dirty="0" smtClean="0"/>
              <a:t>의 값이 일치하면 해당하는 문장 실행된다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조건문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(switch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465" y="749616"/>
            <a:ext cx="5372100" cy="5038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970" y="5446528"/>
            <a:ext cx="53625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8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730" y="1186962"/>
            <a:ext cx="2124075" cy="4781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3724" y="1186962"/>
            <a:ext cx="1078816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연습문제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err="1" smtClean="0"/>
              <a:t>알고싶은</a:t>
            </a:r>
            <a:r>
              <a:rPr lang="ko-KR" altLang="en-US" dirty="0" smtClean="0"/>
              <a:t> 달을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겨울을</a:t>
            </a:r>
            <a:endParaRPr lang="en-US" altLang="ko-KR" dirty="0" smtClean="0"/>
          </a:p>
          <a:p>
            <a:r>
              <a:rPr lang="ko-KR" altLang="en-US" dirty="0" smtClean="0"/>
              <a:t>구분하는 코드를 </a:t>
            </a:r>
            <a:r>
              <a:rPr lang="ko-KR" altLang="en-US" dirty="0" err="1" smtClean="0"/>
              <a:t>작성해보시오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(3~5</a:t>
            </a:r>
            <a:r>
              <a:rPr lang="ko-KR" altLang="en-US" dirty="0"/>
              <a:t>월</a:t>
            </a:r>
            <a:r>
              <a:rPr lang="en-US" altLang="ko-KR" dirty="0"/>
              <a:t>:</a:t>
            </a:r>
            <a:r>
              <a:rPr lang="ko-KR" altLang="en-US" dirty="0"/>
              <a:t>봄  </a:t>
            </a:r>
            <a:r>
              <a:rPr lang="en-US" altLang="ko-KR" dirty="0"/>
              <a:t>6~8</a:t>
            </a:r>
            <a:r>
              <a:rPr lang="ko-KR" altLang="en-US" dirty="0"/>
              <a:t>월</a:t>
            </a:r>
            <a:r>
              <a:rPr lang="en-US" altLang="ko-KR" dirty="0"/>
              <a:t>:</a:t>
            </a:r>
            <a:r>
              <a:rPr lang="ko-KR" altLang="en-US" dirty="0"/>
              <a:t>여름  </a:t>
            </a:r>
            <a:r>
              <a:rPr lang="en-US" altLang="ko-KR" dirty="0"/>
              <a:t>9~11</a:t>
            </a:r>
            <a:r>
              <a:rPr lang="ko-KR" altLang="en-US" dirty="0"/>
              <a:t>월</a:t>
            </a:r>
            <a:r>
              <a:rPr lang="en-US" altLang="ko-KR" dirty="0"/>
              <a:t>:</a:t>
            </a:r>
            <a:r>
              <a:rPr lang="ko-KR" altLang="en-US" dirty="0"/>
              <a:t>가을  </a:t>
            </a:r>
            <a:r>
              <a:rPr lang="en-US" altLang="ko-KR" dirty="0"/>
              <a:t>12~2</a:t>
            </a:r>
            <a:r>
              <a:rPr lang="ko-KR" altLang="en-US" dirty="0"/>
              <a:t>월</a:t>
            </a:r>
            <a:r>
              <a:rPr lang="en-US" altLang="ko-KR" dirty="0"/>
              <a:t>:</a:t>
            </a:r>
            <a:r>
              <a:rPr lang="ko-KR" altLang="en-US" dirty="0" smtClean="0"/>
              <a:t>겨울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조건문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(switch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2901581"/>
            <a:ext cx="6000750" cy="1771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4" y="3984701"/>
            <a:ext cx="4981575" cy="1619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24" y="5058297"/>
            <a:ext cx="5324475" cy="1476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6294" y="272562"/>
            <a:ext cx="4724767" cy="62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7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756</Words>
  <Application>Microsoft Office PowerPoint</Application>
  <PresentationFormat>와이드스크린</PresentationFormat>
  <Paragraphs>304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C언어 기본 문법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기본 문법</dc:title>
  <dc:creator>Windows User</dc:creator>
  <cp:lastModifiedBy>Windows User</cp:lastModifiedBy>
  <cp:revision>28</cp:revision>
  <dcterms:created xsi:type="dcterms:W3CDTF">2022-11-05T14:24:40Z</dcterms:created>
  <dcterms:modified xsi:type="dcterms:W3CDTF">2022-11-07T07:00:24Z</dcterms:modified>
</cp:coreProperties>
</file>