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9" r:id="rId22"/>
    <p:sldId id="285" r:id="rId23"/>
    <p:sldId id="280" r:id="rId24"/>
    <p:sldId id="286" r:id="rId25"/>
    <p:sldId id="288" r:id="rId26"/>
    <p:sldId id="289" r:id="rId27"/>
    <p:sldId id="290" r:id="rId28"/>
    <p:sldId id="291" r:id="rId29"/>
    <p:sldId id="293" r:id="rId30"/>
    <p:sldId id="29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6T01:02:42.52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4604 11024 0,'-18'0'125,"-35"0"-109,18 0 0,17 18-1,-35-18-15,18 0 16,0 0 0,-36 0-16,36 0 31,-18 0-31,35 0 15,-17 0 1,-18 0 0,18 0-1,0 0 1,-1 0 0,19 0-1,-19 0 1,19 0-1,-1 0 1,1 0 0,-1 0-1,-17 0 17,17 18-1,0-18-16,18 17 157,-17 18-156,17 1 0,0-19-1,0 19 1,0-19-1,0 1 1,0 35 0,0 0-1,17 0 1,1 17 0,-18 1-16,0-18 15,18-18-15,-18 0 16,0 1-1,17 52 1,1-35 0,-18 17-1,18-17 1,-18-18 0,0 1-1,0-1 1,0 18 15,0 0-15,0-18-1,17 18 1,-17-18 0,0 1-16,0 16 15,0-34-15,0 0 16,0 17-1,0 0 1,0 18 0,0-17-1,0-1 1,0 35 0,0-34-1,0-1-15,0-17 16,0-1-16,0 54 31,0-18-15,0 0-1,0-18 1,0-18 0,0 19-1,0 17 1,0-18-1,0-17 1,0-1 62,0 1-62,18-18 124,-1 0-108,19 0-17,-19 0 1,19 0 31,-1 0-32,0 0 17,18 0-1,-35 0-15,17 0-1,-17 0 1,-1 0-1,1 0 17,0 0-17,17 0 1,0 0 0,-17 0-1,-1 0 1,1 0 15,53 0-15,-54 0 46,19 0-46,-19 0-1,1 0 1,-1 0 47</inkml:trace>
  <inkml:trace contextRef="#ctx0" brushRef="#br0" timeOffset="8458.9651">4463 10883 0,'17'0'125,"1"0"-78,-18 18-15,18-18-17,-1 35 1,-17-17 15,18-1 32,-1 1-48,-17 0 48,18-1-48,-18 1 1,18-18 46,-1 18 1,19-1-16,-36 1-32,0 17 251,-18-17-250,0-1-1,1 1 1,-1 0 0,18-1 15,-18 1 0,1 0-15,-1-18 15,18 17 31,0 19-46,-17-36 0,17 17-1</inkml:trace>
  <inkml:trace contextRef="#ctx0" brushRef="#br0" timeOffset="10101.9126">4463 10901 0,'0'17'94,"0"1"-94,0 17 31,0-17-31,0 17 16,0-17 0,0 0-1,0-1 1,0 1-1,0-1 1,0 19 0,0-19-1,0 1 1,0 0 0,0-1-1,0 1 1,0 0 15,0-1-15,0 1-1,0 0 17,17-18-17,-17 35 1,18-18-1,0-17 189</inkml:trace>
  <inkml:trace contextRef="#ctx0" brushRef="#br0" timeOffset="12965.1175">4586 11201 0,'-18'0'157,"1"17"-95,-1-17-31,18-17 32,0-1-48,0 0 1,0-17 0,0 17 15,0 1 0,-17 52 47,-1 0-78,0-17 16,1 0 0,-1-1-1,18-34 95,0-1-95,0-17-15,0 17 16,18 0-1,-36 18 79,0 0-78,18-17 62,-17-1-62,17 1-1,0-19 1,0 19 15,0-1-15,0 0 187,17 1-188,1-1 17,-18 53 77,0 1-93,0-19-16,0 1 15,0 17-15,0-17 32,0-1-1,35-52 94,-35 0-110,0 17-15,18 1 16,-18-1-16,0 0 31,18 71 79,-18-17-95,0-1-15,0 0 16,0 0 0,0-17-1,0 0 1,17-18 31,1-53-16,-18 35-31,0 0 16,17 1-1,-17-1 1,0 53 109,0 1-125,0-19 15,18 19 1,-18-19 0,18-34 46,-1-19-46,-17 19-1,0 34 189,0 1-189,0-36 110,0-17-94</inkml:trace>
  <inkml:trace contextRef="#ctx0" brushRef="#br0" timeOffset="15293.4567">4410 12876 0,'17'18'125,"19"17"-125,-19 1 32,1-19-17,17 1 17,0 35-1,-17-36-16,0 19 17,-1-1-17,1-35 1,-18 18 15,0-1 250,0 1-265,-35 0 0,-1 17-1,36 0 1,-35-17 0,18-18-16,17 17 15,-18-17 1,18 18-1,-18 0 32,18-1-31,-17-17 0,17 18-1,-18 0 79,0-1-78</inkml:trace>
  <inkml:trace contextRef="#ctx0" brushRef="#br0" timeOffset="16894.4421">4445 12912 0,'-18'17'63,"18"36"-48,0-35 1,0-1 0,0 1-1,0 17-15,0-17 16,0 17 15,0-17-15,0 0-1,18 35 1,-18-36 0,0 18-1,0-17 1,0 0 31,0-1-32,18 1 1,-18 0 31,0-1-32,0 1 1,0 0 0,0-1 62,17-17-31</inkml:trace>
  <inkml:trace contextRef="#ctx0" brushRef="#br0" timeOffset="19299.1636">4498 13194 0,'0'18'109,"0"-1"-78,0 18-15,0-52 62,18-18-62,-18 17-1,0 0-15,0 1 32,0-1-17,0 36 48,0 17-16,0-70 15,0-1-62,0 19 16,-18 17-1,18-18 173,-53-17-172,35-1-1,1 36 1,-1-35-16,36 18 219,-1-1-204,-17-17 1,18 35 62,0 17-62,-18 1-16,17 17 15,1 0 1,-18 1-1,18-1-15,-1-35 16,1 18-16,-18-1 16,17 1-1,-52-53 298,18 17-298,-1 36 142,18-1-157,0 1 78,0 0-31,0-36 15,0 0-46,0 1-1,0-1 1,0 36 62,0-1-62,0 1-1,0 0 1,0-1 0</inkml:trace>
  <inkml:trace contextRef="#ctx0" brushRef="#br0" timeOffset="22480.4159">4163 11783 0,'-18'0'0,"0"0"47,1 0-16,17 17 16,-18-17-31,1 18 15,-1 17-31,18-17 47,0 0-31,0-1 31,0 1-16,0 0-31,0-1 31,0 1 16,0-1 0,18-17 15,-1 0-30,1 0 14,-1 0-14,1 0-1,0 0-15,-1 0 62,1 0-63,0 0 32,-1 0-16,-17-17-15,0-1 31,18 1 0,0 17-32,-18-18 32,0 0 0,0 1 94,0-1-126,0 0 17,0 1 30,0-1-46,-18 18 62,18-18-16,-18 18-15,1 0-31,-1 0 46,-17-17-46,17 17 15</inkml:trace>
  <inkml:trace contextRef="#ctx0" brushRef="#br1" timeOffset="55008.2472">3334 10407 0,'-53'0'125,"18"0"-93,17 18-1,-35-18 0,35 0-15,-35 0-1,-17 0 1,52 0 0,1 0-16,-1 0 15,0 17-15,-17-17 31,-18 0-15,18 0 0,-18 0 15,35 0-31,1 18 16,-1-18-1,0 0-15,1 0 16,-1 0-1,0 0 1,1 0 31,-1 0-31,18 17 202,-17 19-202,17-19-16,0 19 16,0-19-16,0 1 15,0 17 1,0 1-1,0 16 1,0-16 15,0 34-15,0 1 0,0-36-1,0 0 1,0 1-16,0-19 15,0 54 1,0-18-16,0 17 16,0 19-1,0-19 1,0 1 0,0-36-1,0 18-15,0-36 16,0 19-1,0-19-15,0 1 16,0 0-16,0 17 16,0 0-1,0-17 1,0 35 0,0-36-16,0 54 15,0-53-15,0-1 16,0 1-16,0 0 15,0 17-15,0 0 16,0 0-16,0 1 16,17-19-16,-17 36 15,0 18 1,0-36 0,0 0-1,18 18 1,-18-35-1,0-1 1,0 36-16,0-17 31,0 34-15,0-17 0,0-35-16,0-1 15,0 1-15,0 17 16,17 18-1,-17 18 1,0-1 0,0-34-1,0 17 1,0-18 0,18 18-1,-18-36 1,0 19-1,0 17 1,0-18 15,0 0-15,18 53 0,-18-17-1,0-18-15,0-18 16,0 0-16,0-17 15,17-18 142,1 18-142,0-18 1,17 17 0,0-17 30,0 18-30,-17-18-16,17 0 16,-17 0-1,0 0 1,17 0 0,-17 0-1,-1 0 1,19 0-1,16 0 17,1 0-32,18 0 31,-36 0-15,18 0-1,-35 0-15,-1 0 16,1 0-16,0 0 15,17 0 1,0 0 0,18 0-1,-18 0 1,1 0 0,-19 0-1,19 18 1,-19-18-1,54 0 1,-36 0 0,0 17 15,1-17-15,-19 0-1,19 0-15,16 0 16,-34 0-16,17 0 0,1 0 15,-19 0 1,1 0 0,35 0-1,17 0 1,-17 0 0,-35 0-1,35 0 1,17 18-1,-17-18 1,-35 0 15,0 0-31,-1 0 32,36 0-17,-35 0-15,17 0 16,-17 0-16,-1 0 15,1 0 1,0 0 31,-1 0-31,1 0 15,17 0-16,0 0 1,-17 0 203,0-35-188,-1 17-15,-17 0-1,0 1 1,0-1 31,18 0-32,-18 1 1,18-1 47,-18 0-48,0 1 95,0-1 93</inkml:trace>
  <inkml:trace contextRef="#ctx0" brushRef="#br1" timeOffset="57022.3456">4868 13264 0,'-17'0'94,"-1"0"-63,0 36-15,1-1-1,-19 0 1,19-17 15,-1 0-15,-17 34 0,0-52-1,35 18 16,35-18 219,-17 0-218,-1 0-17,1 0 1,17 0 0,-17 0 15,17 0-16,0 0 1,-17 0 0,0 0 46,17 0-46,-17 0-1,-1 0 95,1 0-16,-18-35 171,0 17-249,0 1-1,0-1 17,-18 18-17,18-35 48,-17 17-48,-1 18 48,0-18-32,18 1 63,-17 17-63</inkml:trace>
  <inkml:trace contextRef="#ctx0" brushRef="#br1" timeOffset="59398.5475">4886 13300 0,'-18'17'32,"-17"19"-17,17-1 1,1-17 15,-1-18-15,0 17 15,18 18-15,18-70 156,0 35-141,-1-35-16,1 17 1,-18 36 156,0 17-141,0 0-15,18-35 62,-1 0-47,19 0-31,-36-17 16,0-1 343,0-17-296,0 17-48,0 1 110,0-1-109,17 36 171,-17-1-171,18-17 109,0 0 16,-18 18-110,17-18 0,-17 18-15,18-18 62</inkml:trace>
  <inkml:trace contextRef="#ctx0" brushRef="#br1" timeOffset="62437.0474">3246 10213 0,'0'18'125,"0"-1"-109,0 1-1,0-1 1,17 1-1,-17 0 1,18-18 15,-1 17-15,-17 1 31,18-18-32,0 18 1,-18-1 15,17 1-15,-17 0 218,-17-1-202,-1 1-17,0-1 1,1 19 15,-18-1-15,17-35-1,0 35 1,18-17 0,-17 0 30,-1 17-30</inkml:trace>
  <inkml:trace contextRef="#ctx0" brushRef="#br1" timeOffset="66670.2428">3175 10195 0,'0'36'109,"0"-19"-93,0 18 0,0-17-1,0 17 1,0-17 0,0 35-1,0-35 1,0-1-1,0 1 1,0 52 0,0-34 15,0-1 31,0 0-46,18-17 0,-18 0-16,17-18 187,1-18-171,0-17 15,-18 17-15,0 0-1,17-17 17,-17 17-17,0 1-15,0-19 16,0 19-1,0-18 64,0 17-64,-17 18 79,-1 18-78,18-1 15,-18 1 0,1-1-15,17 1 15,-18-18 0,18-53 0,-18 36-31,18-1 16,0 0 0,0 1-1,0 52 173,0 0-188,18-52 109,-18-19-109,0 1 16,0-36-1,0 19 1,0 34 0,0 53 77,0 18-77,0-35 0,0 17-16,0-17 15,0-1 1,0 1 0,0-36 124,0 1-124,0-1 46,0 0-46,0 1 31,18 34 78,-18 1-110,17 17 1,-17 1 0,18-36-1,-18 17 1,18-17 78,-1-35-79,1 17 1,-18 36 171,0 0-171,0-54 62,0 19-62,0-1 249,-18 0-186,18 1-48,-17 17 0,17-18 16,-18 0 109,0 18-109,18-17-16,0-18 1,-17 35-17,17-18 1</inkml:trace>
  <inkml:trace contextRef="#ctx0" brushRef="#br1" timeOffset="68888.3369">2381 11906 0,'-17'0'63,"-19"36"-48,1-1 1,35-18-1,-18 19 1,-17-19 0,17 19-1,18-19 1,0 1 0,-17-18-1,17 18 48</inkml:trace>
  <inkml:trace contextRef="#ctx0" brushRef="#br1" timeOffset="70561.2619">2187 11871 0,'18'0'125,"-1"35"-109,-17 1-1,18-1 1,0-35-16,17 35 15,-35-17-15,18-18 16,-1 17 0,1 1 46,0 0-46,-1-1 15,-17 1-15,0 0-1,18-1 1,0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9:26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13070 9719 0,'0'71'79,"0"-1"-64,0-52-15,0 52 16,0 1 15,0-36-15,0-17-16,0-1 15,0 19 1,0-19 0,0 19-1,0-19 1,0 1-1,0 17 17,-17-35 30</inkml:trace>
  <inkml:trace contextRef="#ctx0" brushRef="#br0" timeOffset="1545.1199">14799 9772 0,'18'-18'63,"-18"1"-47,17 17-1,36 0 1,-18 17-1,1-17-15,-19 18 16,36 0-16,-35-18 16,-18 17 15,0 18-15,0 1-16,-35 52 15,-1 0 1,-17-17-1,36-54 1,-36 19 0,0-1-16,35-17 15,1-18 1,-36 0 0,0 0-1,35 0 1,1 17-16,-1-17 47,0 0-16,54-17 63,-1 17-79,53 0 17,-35 0-32,-35 0 62,70 0-31,-71 0-31,19 0 16,-19 0 0,19 0 62,-19 0-63,19 0 1,-19 0 62,19 0-62,-19 0 15</inkml:trace>
  <inkml:trace contextRef="#ctx0" brushRef="#br0" timeOffset="3849.7958">16545 9807 0,'0'-17'156,"53"-19"-140,-18 19 0,-17 17-1,35 0 1,-18 0-1,-17 0 1,35 0 15,-36 0-15,19 0 0,-36 35 15,0 0-16,0 0 1,0 1 0,0-1-1,-18 0 1,-52 1-16,34-19 16,-17 36-1,36-53-15,-36 35 0,18-35 16,-18 18-1,17-18 32,-17 0-15,36 0-32,34 0 93,36 0-77,-35 0-16,17 0 16,18 0-1,-35 0-15,-1 0 16,1 18-1,0-1-15,-1-17 32,-17 36-17,0-1 1,0 0 0,0-17-1,-17 17 16,-19-17-15,-16-1 0,16 19-1,1-19 1,17-17 0,1 0-16,-19 0 31,19 0-31,-1 0 15,-17 0-15,17 0 16,-17 0 15,-18-17-15,53-1-16</inkml:trace>
  <inkml:trace contextRef="#ctx0" brushRef="#br1" timeOffset="8590.1567">18045 9754 0,'17'0'47,"1"0"-31,-18 36 15,0-19-16,0 18 1,-18 18-16,1-17 16,-1-19-16,0 1 15,18 0 1,-17 35 0,17-36-1,0 1 1,17-36 46,71 18-62,-35 0 16,36-17 0,-19 17-1,-70 35 32,0 106-16,0-123-15,0-1 0,-35-17-1,17 0 1,-70 0-1,17 18 1,19-18-16,34 0 31,18-18-15</inkml:trace>
  <inkml:trace contextRef="#ctx0" brushRef="#br1" timeOffset="9128.0295">18150 9772 0,'36'0'63,"-1"0"-48,0 0 1,1 0-16,34 0 15,18 0 1,0 0-16,-70 0 16</inkml:trace>
  <inkml:trace contextRef="#ctx0" brushRef="#br1" timeOffset="10049.582">19720 9719 0,'-35'71'63,"0"-36"-48,35-18-15,-53 54 16,0-18-16,0 0 0,35-35 16,1 17-16,-1-18 15,18 1 1,35 0 78,1-18-94,17 0 15,17 0 1,-35 0-16,89 0 16,-36 0 15,-70 0-16,52-18 48,-52 18-47,-1 0-16</inkml:trace>
  <inkml:trace contextRef="#ctx0" brushRef="#br1" timeOffset="10626.1396">19861 9878 0,'-17'0'46,"-1"53"-14,-17 88-17,35-35 1,-18-1 0,18-87-1,0 0 1,0-1-1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9:50.4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13106 11201 0,'0'35'62,"0"-17"-46,0 35-16,0-36 16,0 18-1,0-17 1,0 17-1,0 36 1,0-18 0,0-36-1,0 1 1</inkml:trace>
  <inkml:trace contextRef="#ctx0" brushRef="#br0" timeOffset="1269.1228">14658 11324 0,'35'-17'47,"0"-19"-31,-17 36-1,0 0 1,35 0-1,35 0 1,-18 18 0,-52 0-1,-18 52 32,-18-35-31,-17 1-1,0-1 1,-53 35 0,35-34-1,35-19-15,-52-17 16,34 0 0,1 18-16,17 0 15,1-18 1,-1 17-1,36-17 64,17 0-64,-17 0 1,70 0-1,18 0 1,-36 0 0,-17 0-1</inkml:trace>
  <inkml:trace contextRef="#ctx0" brushRef="#br0" timeOffset="2521.6945">16510 11254 0,'53'0'94,"-35"0"-94,17 0 15,0 0 1,18 0-1,-35 0 1,-18 17 0,0 1-1,0 17 17,0 18-17,-18-35-15,-17 17 16,-36 18-16,18 0 0,-53 0 15,54-36 1,-37 36 0,72-53-16,-1 0 15,89 0 95,-18 0-110,-18 0 15,0 0-15,18 0 32,-18 0-17,-17 36 1,0-36-1,-18 35 1,0-18 0,-18 1-16,-35 17 15,35 1-15,1-19 16,-36 1 0,18-18-1,-18 0 1,0 0-1,17 0 1,19 0 0,-19 0-1,1-18-15,18 1 16</inkml:trace>
  <inkml:trace contextRef="#ctx0" brushRef="#br0" timeOffset="4429.5581">18221 11254 0,'-35'35'47,"17"-17"-47,-17 17 15,-1 0 1,-16 18-16,-37 18 16,89-54-16,-17 18 15,-19 1 1,36-19 0,-17 1-1,-1 0 1,71-18 140,-18-18-156,36 0 16,88-17-1,-1 35 1,-105 0 0,0 0-1,-17 0 48,-19 0-63,1-18 15,-1 18-15,1 0 32,0 0-1</inkml:trace>
  <inkml:trace contextRef="#ctx0" brushRef="#br0" timeOffset="4835.8471">18274 11271 0,'-18'71'47,"1"-1"-47,17 19 15,-36-1-15,19 0 16,-1-53 0,18 0-1,0 1 1,0-1-16,0 0 16,0-17-1,-18-18 1</inkml:trace>
  <inkml:trace contextRef="#ctx0" brushRef="#br1" timeOffset="10079.3038">19791 11254 0,'-18'0'0,"1"0"16,-19 53 30,1-36-46,-18 71 16,35-17 15,1-53-31,17-1 16,-18 18-16,18-17 0,-17 17 31,17-17-15,0 0 15,17-1-15,36-17 15,0 0-15,18 0-1,52 36 1,53-1-1,-123-18 1,0 1 0,-88 17 31,17-17-32,-17 0-15,-36-1 16,1-17-1,-18 0 1,35 0 0,0 0-16,18 0 15,-124-35 1,106 35-16,18 0 16,17 0-1,18-18 1</inkml:trace>
  <inkml:trace contextRef="#ctx0" brushRef="#br1" timeOffset="10819.5923">19773 11359 0,'18'0'93,"35"0"-77,-36 0 0,72 0-1,-37 0 1,-34 0 0,0 0 15,-1 0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6:20.1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6862 0,'52'-18'16,"-16"18"0,-1 0-1,0 0-15,-17 0 31,0 0-15,-1 18 15,18 17-15,-35-18 0,18 36-1,-18 18 1,0-18-1,-18 0-15,-34 0 16,34-36 0,-53 19-16,18-1 15,18-18 1,-35 1 0,-19 0-1,72-18 1,-1 0 15,53 0 172,-17 0-203,17 0 16,36 0-16,-1 0 15,-34 0 1,52 0 0,-53 0-16,0 0 15,-17 0 79,-18 17 15</inkml:trace>
  <inkml:trace contextRef="#ctx0" brushRef="#br0" timeOffset="1380.0913">16404 6738 0,'0'18'47,"0"17"-31,0 0-16,-17 1 16,17 52-1,0-53 1,-18-17-16,18 17 15,0-17-15,0-1 32,18-17 15,17 0-32,18 0 1,17 0-1,-34 0 1,-36 35 47,17 1-63,1-19 15,-18 1-15,0 17 31,-18 1-15,1-19 0,-1 1-1,0-18 1,1 0 0,-19 0-1,-52 0 1,53 0-1,-18 0 1</inkml:trace>
  <inkml:trace contextRef="#ctx0" brushRef="#br0" timeOffset="2308.3873">16457 6897 0,'53'0'109,"-35"0"-109,35 0 16,-36 0-16,54 0 31,-54 0-15,1 0 15,0 0 0,17 0 1,0 0-17,-17 0 1,-1 0-16</inkml:trace>
  <inkml:trace contextRef="#ctx0" brushRef="#br0" timeOffset="4618.062">19650 6844 0,'-36'18'47,"19"17"-47,-18 18 16,-1 0-16,-17 0 15,53-36 1,-17 18 15,-1-17-15,0 0 0,18-1-1,0 1 1,36-18 78,-1 0-94,18-18 15,17 1-15,36 17 16,-18 0-1,-70 0 1,0 0 15,35-18-15,-36 18 0,1-18-1</inkml:trace>
  <inkml:trace contextRef="#ctx0" brushRef="#br0" timeOffset="5273.7744">19808 6950 0,'-70'106'31,"52"-71"-31,1 18 16,-19 17 0,36-34-16,0-19 15,0 18-15,0-17 16,0 17 0,0-17-1,0 0 1,-17 17-1</inkml:trace>
  <inkml:trace contextRef="#ctx0" brushRef="#br0" timeOffset="7132.2706">17956 6862 0,'18'0'78,"0"0"-62,35 0 0,17 0-16,1 0 15,-36 17 1,-35 1 0,35-1-1,-35 19 1,-53 34-1,36-34-15,-54 16 16,53-16-16,-52 17 0,52-36 16,-17 1-1,17 0-15,1-18 32,52 0 77,18 0-93,-18 0-16,18 0 15,-35 0-15,35 17 0,-36 1 16,1-1-16,0 1 15,-1 0 1,1-1-16,-18 1 16,0 0-1,-18 17 1,-35-17 0,0-1-1,0 19-15,18-19 16,0 18-16,17-35 0,1 18 15,-1-18 1,0 0 0,-17-35 15,-35-18-15,52 35-16</inkml:trace>
  <inkml:trace contextRef="#ctx0" brushRef="#br1" timeOffset="12951.91">12965 6756 0,'0'53'78,"0"17"-78,0 1 0,0-36 15,17 106 1,-17-35 0,0-53-1,0-18-15,0-17 16,0-1-16,0 1 16,0 0-16,0-1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8:39.7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13017 8202 0,'0'35'78,"0"1"-78,0 34 16,0 1 0,0 35-1,0-18-15,0-35 16,0-36-16,0 1 16,0 0-1</inkml:trace>
  <inkml:trace contextRef="#ctx0" brushRef="#br0" timeOffset="1178.6944">14693 8202 0,'35'0'79,"54"0"-64,-1 0-15,53 0 16,-35 18 15,-71-1-15,-35 1-1,0 17 1,-18 18 0,1-35-16,-71 88 15,70-71-15,-53 0 16,1-17-1,-18-18 1,-1 17 0,54-17-16,-18 36 15,36-36 1,34 0 93,19 0-109,-1 0 16,141 0 0,89 0-1,-54 17 1,-158 1-1,-88-18 64</inkml:trace>
  <inkml:trace contextRef="#ctx0" brushRef="#br1" timeOffset="28583.3933">16510 8273 0,'0'53'47,"-18"-53"-47,18 35 16,-35 35-16,17-17 15,1-17 16,17-1-15,0 0 0,0-17-1,17-18 1,1 0 31,17 17-32,18 1 1,-53 0 15,0-1-15,0 1 31,0 0-32,-35-1 1,0-17 0,17 0-1,-17 18-15,0-18 16,17 0 31</inkml:trace>
  <inkml:trace contextRef="#ctx0" brushRef="#br1" timeOffset="29122.3951">16545 8308 0,'18'-18'78,"17"18"-31,0 0-31,-17 0-1,17-17 1,1 17 0,69-18-1,-87 18 1,17 0-1</inkml:trace>
  <inkml:trace contextRef="#ctx0" brushRef="#br1" timeOffset="30176.3915">18009 8361 0,'53'0'62,"0"0"-46,-35 0-16,17 0 15,-17 17 32,-1 1-47,-17 0 16,0 35 0,-17 0-1,-54-18 1,-35 18-1,36-36 1,70 1-16,-18-18 16,0 0 31,54 0-1,-19 18-46,19-18 16,-1 35 0,0 0-1,-17 1 1,-18-19 0,0 1-1,-71 17 1,18-17-1,-17-18 1,-1 17-16,1 1 16,52-18-1,0 0 1</inkml:trace>
  <inkml:trace contextRef="#ctx0" brushRef="#br1" timeOffset="31066.9524">19650 8326 0,'0'17'47,"-36"18"-32,36 1-15,-35-1 31,18-17-31,-1 17 16,0-17-16,18-1 16,0 1-1,-17-1 1,-1 1 0,18 0-1,35-18 48,-17 0-48,17 0-15,-17 0 16,35 0 0,158 0-1,-34 0 1,-18 0 15,-142 0-31,1 0 16</inkml:trace>
  <inkml:trace contextRef="#ctx0" brushRef="#br1" timeOffset="31537.4917">19914 8396 0,'-17'0'15,"-36"124"16,35-72-31,-17 90 16,17-72 0,1-17-1,17 0 1,-18-35 62,0 35-62,-17-36-1,35 18 1,0-17-16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9:26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13070 9719 0,'0'71'79,"0"-1"-64,0-52-15,0 52 16,0 1 15,0-36-15,0-17-16,0-1 15,0 19 1,0-19 0,0 19-1,0-19 1,0 1-1,0 17 17,-17-35 30</inkml:trace>
  <inkml:trace contextRef="#ctx0" brushRef="#br0" timeOffset="1545.1199">14799 9772 0,'18'-18'63,"-18"1"-47,17 17-1,36 0 1,-18 17-1,1-17-15,-19 18 16,36 0-16,-35-18 16,-18 17 15,0 18-15,0 1-16,-35 52 15,-1 0 1,-17-17-1,36-54 1,-36 19 0,0-1-16,35-17 15,1-18 1,-36 0 0,0 0-1,35 0 1,1 17-16,-1-17 47,0 0-16,54-17 63,-1 17-79,53 0 17,-35 0-32,-35 0 62,70 0-31,-71 0-31,19 0 16,-19 0 0,19 0 62,-19 0-63,19 0 1,-19 0 62,19 0-62,-19 0 15</inkml:trace>
  <inkml:trace contextRef="#ctx0" brushRef="#br0" timeOffset="3849.7958">16545 9807 0,'0'-17'156,"53"-19"-140,-18 19 0,-17 17-1,35 0 1,-18 0-1,-17 0 1,35 0 15,-36 0-15,19 0 0,-36 35 15,0 0-16,0 0 1,0 1 0,0-1-1,-18 0 1,-52 1-16,34-19 16,-17 36-1,36-53-15,-36 35 0,18-35 16,-18 18-1,17-18 32,-17 0-15,36 0-32,34 0 93,36 0-77,-35 0-16,17 0 16,18 0-1,-35 0-15,-1 0 16,1 18-1,0-1-15,-1-17 32,-17 36-17,0-1 1,0 0 0,0-17-1,-17 17 16,-19-17-15,-16-1 0,16 19-1,1-19 1,17-17 0,1 0-16,-19 0 31,19 0-31,-1 0 15,-17 0-15,17 0 16,-17 0 15,-18-17-15,53-1-16</inkml:trace>
  <inkml:trace contextRef="#ctx0" brushRef="#br1" timeOffset="8590.1567">18045 9754 0,'17'0'47,"1"0"-31,-18 36 15,0-19-16,0 18 1,-18 18-16,1-17 16,-1-19-16,0 1 15,18 0 1,-17 35 0,17-36-1,0 1 1,17-36 46,71 18-62,-35 0 16,36-17 0,-19 17-1,-70 35 32,0 106-16,0-123-15,0-1 0,-35-17-1,17 0 1,-70 0-1,17 18 1,19-18-16,34 0 31,18-18-15</inkml:trace>
  <inkml:trace contextRef="#ctx0" brushRef="#br1" timeOffset="9128.0295">18150 9772 0,'36'0'63,"-1"0"-48,0 0 1,1 0-16,34 0 15,18 0 1,0 0-16,-70 0 16</inkml:trace>
  <inkml:trace contextRef="#ctx0" brushRef="#br1" timeOffset="10049.582">19720 9719 0,'-35'71'63,"0"-36"-48,35-18-15,-53 54 16,0-18-16,0 0 0,35-35 16,1 17-16,-1-18 15,18 1 1,35 0 78,1-18-94,17 0 15,17 0 1,-35 0-16,89 0 16,-36 0 15,-70 0-16,52-18 48,-52 18-47,-1 0-16</inkml:trace>
  <inkml:trace contextRef="#ctx0" brushRef="#br1" timeOffset="10626.1396">19861 9878 0,'-17'0'46,"-1"53"-14,-17 88-17,35-35 1,-18-1 0,18-87-1,0 0 1,0-1-1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9:50.4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13106 11201 0,'0'35'62,"0"-17"-46,0 35-16,0-36 16,0 18-1,0-17 1,0 17-1,0 36 1,0-18 0,0-36-1,0 1 1</inkml:trace>
  <inkml:trace contextRef="#ctx0" brushRef="#br0" timeOffset="1269.1228">14658 11324 0,'35'-17'47,"0"-19"-31,-17 36-1,0 0 1,35 0-1,35 0 1,-18 18 0,-52 0-1,-18 52 32,-18-35-31,-17 1-1,0-1 1,-53 35 0,35-34-1,35-19-15,-52-17 16,34 0 0,1 18-16,17 0 15,1-18 1,-1 17-1,36-17 64,17 0-64,-17 0 1,70 0-1,18 0 1,-36 0 0,-17 0-1</inkml:trace>
  <inkml:trace contextRef="#ctx0" brushRef="#br0" timeOffset="2521.6945">16510 11254 0,'53'0'94,"-35"0"-94,17 0 15,0 0 1,18 0-1,-35 0 1,-18 17 0,0 1-1,0 17 17,0 18-17,-18-35-15,-17 17 16,-36 18-16,18 0 0,-53 0 15,54-36 1,-37 36 0,72-53-16,-1 0 15,89 0 95,-18 0-110,-18 0 15,0 0-15,18 0 32,-18 0-17,-17 36 1,0-36-1,-18 35 1,0-18 0,-18 1-16,-35 17 15,35 1-15,1-19 16,-36 1 0,18-18-1,-18 0 1,0 0-1,17 0 1,19 0 0,-19 0-1,1-18-15,18 1 16</inkml:trace>
  <inkml:trace contextRef="#ctx0" brushRef="#br0" timeOffset="4429.5581">18221 11254 0,'-35'35'47,"17"-17"-47,-17 17 15,-1 0 1,-16 18-16,-37 18 16,89-54-16,-17 18 15,-19 1 1,36-19 0,-17 1-1,-1 0 1,71-18 140,-18-18-156,36 0 16,88-17-1,-1 35 1,-105 0 0,0 0-1,-17 0 48,-19 0-63,1-18 15,-1 18-15,1 0 32,0 0-1</inkml:trace>
  <inkml:trace contextRef="#ctx0" brushRef="#br0" timeOffset="4835.8471">18274 11271 0,'-18'71'47,"1"-1"-47,17 19 15,-36-1-15,19 0 16,-1-53 0,18 0-1,0 1 1,0-1-16,0 0 16,0-17-1,-18-18 1</inkml:trace>
  <inkml:trace contextRef="#ctx0" brushRef="#br1" timeOffset="10079.3038">19791 11254 0,'-18'0'0,"1"0"16,-19 53 30,1-36-46,-18 71 16,35-17 15,1-53-31,17-1 16,-18 18-16,18-17 0,-17 17 31,17-17-15,0 0 15,17-1-15,36-17 15,0 0-15,18 0-1,52 36 1,53-1-1,-123-18 1,0 1 0,-88 17 31,17-17-32,-17 0-15,-36-1 16,1-17-1,-18 0 1,35 0 0,0 0-16,18 0 15,-124-35 1,106 35-16,18 0 16,17 0-1,18-18 1</inkml:trace>
  <inkml:trace contextRef="#ctx0" brushRef="#br1" timeOffset="10819.5923">19773 11359 0,'18'0'93,"35"0"-77,-36 0 0,72 0-1,-37 0 1,-34 0 0,0 0 15,-1 0 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10:19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13176 12859 0,'0'53'94,"-17"35"-94,17-71 15,0 19 1,0 34 0,0 19-1,0-72 1,0 18-1,0 1 32,0-1-31,0-17 0</inkml:trace>
  <inkml:trace contextRef="#ctx0" brushRef="#br0" timeOffset="1342.1721">14870 12929 0,'0'-17'62,"35"-1"-46,0 0 0,0 18-1,1 0 1,-19 0 0,19 18-1,-19-18 1,-17 35-1,0 18 1,0-18 0,-53 18-1,-35 36 1,35-36 0,0-1-1,36-34-15,-1-18 16,0 0-16,1 18 15,-36-18 1,18 17 0,17-17 15,71 0 63,-36 0-79,19 0-15,-19 0 16,1 0-16,0 0 16,17 0-1,0 0 1,-17 0 62,-1 0-47</inkml:trace>
  <inkml:trace contextRef="#ctx0" brushRef="#br0" timeOffset="3332.183">14764 13317 0,'35'0'125,"-17"0"-109,-1 0 15,1 0-16,0 0 1,17 0 15,-18 0-15,19 0 0,-1 0-1,0 0 1,-17 0-1,0 0 32,-1 0 16,1 0-48,0 0 1</inkml:trace>
  <inkml:trace contextRef="#ctx0" brushRef="#br0" timeOffset="4695.4874">16404 12876 0,'53'-17'78,"-35"17"-63,35 0 1,17 0-16,18 0 16,-52 0-1,-36 17 1,0 1 15,0 17 0,-18 1-31,0-1 16,-70 0 0,71-17-1,-36-18 1,0 17 0,17-17-16,-34 36 15,52-36 1,1 0-16,-19 0 15,54 0 79,35 0-78,-18 0-1,-17 0-15,35 0 16,17 0 0,-34 0-16,-19 0 15,1 0-15,35 17 0,-36-17 16,-17 18 15,0 17-15,0-17-1,0 35 1,-17 0 0,-19-18-1,19-17 1,-36 17 0,35-35-16,-17 18 0,0-1 31,-53 1-16,17-18 1,36 0 0,17 0-1,-17 0 17,17 0-17</inkml:trace>
  <inkml:trace contextRef="#ctx0" brushRef="#br0" timeOffset="5795.0139">18274 12788 0,'-18'0'63,"-35"124"-48,0-71 16,36-1-15,-19-34-16,36 0 16,-17 17-16,-1-35 0,-17 35 15,35 1 1,-35-19 0,-1 19-1,89-36 95,-17 0-110,16 0 15,19-18 1,17 0-1,-52 18 1,16-17 0,-34 17-16,35-18 15,0 18-15,-18 0 16,18-18 0,-35 18-1</inkml:trace>
  <inkml:trace contextRef="#ctx0" brushRef="#br0" timeOffset="6304.2724">18433 12912 0,'-18'17'62,"0"71"-46,1-17 0,-1-18-1,0 0-15,-17 53 16,18-71-16,-1 18 16,18 0-1</inkml:trace>
  <inkml:trace contextRef="#ctx0" brushRef="#br0" timeOffset="7637.6903">19861 12859 0,'0'17'62,"-17"54"-46,-1-18-16,18 0 15,-35 53 1,0-36 0,17-52-1,18 35 1,-18-53-1,18-18 64,53 0-48,-18 18-31,36 0 15,0 0 1,-36 0 0,-18 0-1,-17 18 1,0 17 15,0 1-15,0-19-16,-35 1 15,18 17-15,-36 18 16,17-35 0,-17 17-16,36-35 0,-1 0 15,1 0 1,-1 0 0,0 0-1,-35 0 1,36-18-1,17 1 1,-18-1-16,0 18 16</inkml:trace>
  <inkml:trace contextRef="#ctx0" brushRef="#br0" timeOffset="8324.0495">19861 13000 0,'53'-18'62,"-35"18"-46,17 0-16,-17 0 15,-1 0 1,1 0 0,35-17-1,-35 17 1,-1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6:20.1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6862 0,'52'-18'16,"-16"18"0,-1 0-1,0 0-15,-17 0 31,0 0-15,-1 18 15,18 17-15,-35-18 0,18 36-1,-18 18 1,0-18-1,-18 0-15,-34 0 16,34-36 0,-53 19-16,18-1 15,18-18 1,-35 1 0,-19 0-1,72-18 1,-1 0 15,53 0 172,-17 0-203,17 0 16,36 0-16,-1 0 15,-34 0 1,52 0 0,-53 0-16,0 0 15,-17 0 79,-18 17 15</inkml:trace>
  <inkml:trace contextRef="#ctx0" brushRef="#br0" timeOffset="1380.0913">16404 6738 0,'0'18'47,"0"17"-31,0 0-16,-17 1 16,17 52-1,0-53 1,-18-17-16,18 17 15,0-17-15,0-1 32,18-17 15,17 0-32,18 0 1,17 0-1,-34 0 1,-36 35 47,17 1-63,1-19 15,-18 1-15,0 17 31,-18 1-15,1-19 0,-1 1-1,0-18 1,1 0 0,-19 0-1,-52 0 1,53 0-1,-18 0 1</inkml:trace>
  <inkml:trace contextRef="#ctx0" brushRef="#br0" timeOffset="2308.3873">16457 6897 0,'53'0'109,"-35"0"-109,35 0 16,-36 0-16,54 0 31,-54 0-15,1 0 15,0 0 0,17 0 1,0 0-17,-17 0 1,-1 0-16</inkml:trace>
  <inkml:trace contextRef="#ctx0" brushRef="#br0" timeOffset="4618.062">19650 6844 0,'-36'18'47,"19"17"-47,-18 18 16,-1 0-16,-17 0 15,53-36 1,-17 18 15,-1-17-15,0 0 0,18-1-1,0 1 1,36-18 78,-1 0-94,18-18 15,17 1-15,36 17 16,-18 0-1,-70 0 1,0 0 15,35-18-15,-36 18 0,1-18-1</inkml:trace>
  <inkml:trace contextRef="#ctx0" brushRef="#br0" timeOffset="5273.7744">19808 6950 0,'-70'106'31,"52"-71"-31,1 18 16,-19 17 0,36-34-16,0-19 15,0 18-15,0-17 16,0 17 0,0-17-1,0 0 1,-17 17-1</inkml:trace>
  <inkml:trace contextRef="#ctx0" brushRef="#br0" timeOffset="7132.2706">17956 6862 0,'18'0'78,"0"0"-62,35 0 0,17 0-16,1 0 15,-36 17 1,-35 1 0,35-1-1,-35 19 1,-53 34-1,36-34-15,-54 16 16,53-16-16,-52 17 0,52-36 16,-17 1-1,17 0-15,1-18 32,52 0 77,18 0-93,-18 0-16,18 0 15,-35 0-15,35 17 0,-36 1 16,1-1-16,0 1 15,-1 0 1,1-1-16,-18 1 16,0 0-1,-18 17 1,-35-17 0,0-1-1,0 19-15,18-19 16,0 18-16,17-35 0,1 18 15,-1-18 1,0 0 0,-17-35 15,-35-18-15,52 35-16</inkml:trace>
  <inkml:trace contextRef="#ctx0" brushRef="#br1" timeOffset="12951.91">12965 6756 0,'0'53'78,"0"17"-78,0 1 0,0-36 15,17 106 1,-17-35 0,0-53-1,0-18-15,0-17 16,0-1-16,0 1 16,0 0-16,0-1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6:20.1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6862 0,'52'-18'16,"-16"18"0,-1 0-1,0 0-15,-17 0 31,0 0-15,-1 18 15,18 17-15,-35-18 0,18 36-1,-18 18 1,0-18-1,-18 0-15,-34 0 16,34-36 0,-53 19-16,18-1 15,18-18 1,-35 1 0,-19 0-1,72-18 1,-1 0 15,53 0 172,-17 0-203,17 0 16,36 0-16,-1 0 15,-34 0 1,52 0 0,-53 0-16,0 0 15,-17 0 79,-18 17 15</inkml:trace>
  <inkml:trace contextRef="#ctx0" brushRef="#br0" timeOffset="1380.0913">16404 6738 0,'0'18'47,"0"17"-31,0 0-16,-17 1 16,17 52-1,0-53 1,-18-17-16,18 17 15,0-17-15,0-1 32,18-17 15,17 0-32,18 0 1,17 0-1,-34 0 1,-36 35 47,17 1-63,1-19 15,-18 1-15,0 17 31,-18 1-15,1-19 0,-1 1-1,0-18 1,1 0 0,-19 0-1,-52 0 1,53 0-1,-18 0 1</inkml:trace>
  <inkml:trace contextRef="#ctx0" brushRef="#br0" timeOffset="2308.3873">16457 6897 0,'53'0'109,"-35"0"-109,35 0 16,-36 0-16,54 0 31,-54 0-15,1 0 15,0 0 0,17 0 1,0 0-17,-17 0 1,-1 0-16</inkml:trace>
  <inkml:trace contextRef="#ctx0" brushRef="#br0" timeOffset="4618.062">19650 6844 0,'-36'18'47,"19"17"-47,-18 18 16,-1 0-16,-17 0 15,53-36 1,-17 18 15,-1-17-15,0 0 0,18-1-1,0 1 1,36-18 78,-1 0-94,18-18 15,17 1-15,36 17 16,-18 0-1,-70 0 1,0 0 15,35-18-15,-36 18 0,1-18-1</inkml:trace>
  <inkml:trace contextRef="#ctx0" brushRef="#br0" timeOffset="5273.7744">19808 6950 0,'-70'106'31,"52"-71"-31,1 18 16,-19 17 0,36-34-16,0-19 15,0 18-15,0-17 16,0 17 0,0-17-1,0 0 1,-17 17-1</inkml:trace>
  <inkml:trace contextRef="#ctx0" brushRef="#br0" timeOffset="7132.2706">17956 6862 0,'18'0'78,"0"0"-62,35 0 0,17 0-16,1 0 15,-36 17 1,-35 1 0,35-1-1,-35 19 1,-53 34-1,36-34-15,-54 16 16,53-16-16,-52 17 0,52-36 16,-17 1-1,17 0-15,1-18 32,52 0 77,18 0-93,-18 0-16,18 0 15,-35 0-15,35 17 0,-36 1 16,1-1-16,0 1 15,-1 0 1,1-1-16,-18 1 16,0 0-1,-18 17 1,-35-17 0,0-1-1,0 19-15,18-19 16,0 18-16,17-35 0,1 18 15,-1-18 1,0 0 0,-17-35 15,-35-18-15,52 35-16</inkml:trace>
  <inkml:trace contextRef="#ctx0" brushRef="#br1" timeOffset="12951.91">12965 6756 0,'0'53'78,"0"17"-78,0 1 0,0-36 15,17 106 1,-17-35 0,0-53-1,0-18-15,0-17 16,0-1-16,0 1 16,0 0-16,0-1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8:39.7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13017 8202 0,'0'35'78,"0"1"-78,0 34 16,0 1 0,0 35-1,0-18-15,0-35 16,0-36-16,0 1 16,0 0-1</inkml:trace>
  <inkml:trace contextRef="#ctx0" brushRef="#br0" timeOffset="1178.6944">14693 8202 0,'35'0'79,"54"0"-64,-1 0-15,53 0 16,-35 18 15,-71-1-15,-35 1-1,0 17 1,-18 18 0,1-35-16,-71 88 15,70-71-15,-53 0 16,1-17-1,-18-18 1,-1 17 0,54-17-16,-18 36 15,36-36 1,34 0 93,19 0-109,-1 0 16,141 0 0,89 0-1,-54 17 1,-158 1-1,-88-18 64</inkml:trace>
  <inkml:trace contextRef="#ctx0" brushRef="#br1" timeOffset="28583.3933">16510 8273 0,'0'53'47,"-18"-53"-47,18 35 16,-35 35-16,17-17 15,1-17 16,17-1-15,0 0 0,0-17-1,17-18 1,1 0 31,17 17-32,18 1 1,-53 0 15,0-1-15,0 1 31,0 0-32,-35-1 1,0-17 0,17 0-1,-17 18-15,0-18 16,17 0 31</inkml:trace>
  <inkml:trace contextRef="#ctx0" brushRef="#br1" timeOffset="29122.3951">16545 8308 0,'18'-18'78,"17"18"-31,0 0-31,-17 0-1,17-17 1,1 17 0,69-18-1,-87 18 1,17 0-1</inkml:trace>
  <inkml:trace contextRef="#ctx0" brushRef="#br1" timeOffset="30176.3915">18009 8361 0,'53'0'62,"0"0"-46,-35 0-16,17 0 15,-17 17 32,-1 1-47,-17 0 16,0 35 0,-17 0-1,-54-18 1,-35 18-1,36-36 1,70 1-16,-18-18 16,0 0 31,54 0-1,-19 18-46,19-18 16,-1 35 0,0 0-1,-17 1 1,-18-19 0,0 1-1,-71 17 1,18-17-1,-17-18 1,-1 17-16,1 1 16,52-18-1,0 0 1</inkml:trace>
  <inkml:trace contextRef="#ctx0" brushRef="#br1" timeOffset="31066.9524">19650 8326 0,'0'17'47,"-36"18"-32,36 1-15,-35-1 31,18-17-31,-1 17 16,0-17-16,18-1 16,0 1-1,-17-1 1,-1 1 0,18 0-1,35-18 48,-17 0-48,17 0-15,-17 0 16,35 0 0,158 0-1,-34 0 1,-18 0 15,-142 0-31,1 0 16</inkml:trace>
  <inkml:trace contextRef="#ctx0" brushRef="#br1" timeOffset="31537.4917">19914 8396 0,'-17'0'15,"-36"124"16,35-72-31,-17 90 16,17-72 0,1-17-1,17 0 1,-18-35 62,0 35-62,-17-36-1,35 18 1,0-17-16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6:20.1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6862 0,'52'-18'16,"-16"18"0,-1 0-1,0 0-15,-17 0 31,0 0-15,-1 18 15,18 17-15,-35-18 0,18 36-1,-18 18 1,0-18-1,-18 0-15,-34 0 16,34-36 0,-53 19-16,18-1 15,18-18 1,-35 1 0,-19 0-1,72-18 1,-1 0 15,53 0 172,-17 0-203,17 0 16,36 0-16,-1 0 15,-34 0 1,52 0 0,-53 0-16,0 0 15,-17 0 79,-18 17 15</inkml:trace>
  <inkml:trace contextRef="#ctx0" brushRef="#br0" timeOffset="1380.0913">16404 6738 0,'0'18'47,"0"17"-31,0 0-16,-17 1 16,17 52-1,0-53 1,-18-17-16,18 17 15,0-17-15,0-1 32,18-17 15,17 0-32,18 0 1,17 0-1,-34 0 1,-36 35 47,17 1-63,1-19 15,-18 1-15,0 17 31,-18 1-15,1-19 0,-1 1-1,0-18 1,1 0 0,-19 0-1,-52 0 1,53 0-1,-18 0 1</inkml:trace>
  <inkml:trace contextRef="#ctx0" brushRef="#br0" timeOffset="2308.3873">16457 6897 0,'53'0'109,"-35"0"-109,35 0 16,-36 0-16,54 0 31,-54 0-15,1 0 15,0 0 0,17 0 1,0 0-17,-17 0 1,-1 0-16</inkml:trace>
  <inkml:trace contextRef="#ctx0" brushRef="#br0" timeOffset="4618.062">19650 6844 0,'-36'18'47,"19"17"-47,-18 18 16,-1 0-16,-17 0 15,53-36 1,-17 18 15,-1-17-15,0 0 0,18-1-1,0 1 1,36-18 78,-1 0-94,18-18 15,17 1-15,36 17 16,-18 0-1,-70 0 1,0 0 15,35-18-15,-36 18 0,1-18-1</inkml:trace>
  <inkml:trace contextRef="#ctx0" brushRef="#br0" timeOffset="5273.7744">19808 6950 0,'-70'106'31,"52"-71"-31,1 18 16,-19 17 0,36-34-16,0-19 15,0 18-15,0-17 16,0 17 0,0-17-1,0 0 1,-17 17-1</inkml:trace>
  <inkml:trace contextRef="#ctx0" brushRef="#br0" timeOffset="7132.2706">17956 6862 0,'18'0'78,"0"0"-62,35 0 0,17 0-16,1 0 15,-36 17 1,-35 1 0,35-1-1,-35 19 1,-53 34-1,36-34-15,-54 16 16,53-16-16,-52 17 0,52-36 16,-17 1-1,17 0-15,1-18 32,52 0 77,18 0-93,-18 0-16,18 0 15,-35 0-15,35 17 0,-36 1 16,1-1-16,0 1 15,-1 0 1,1-1-16,-18 1 16,0 0-1,-18 17 1,-35-17 0,0-1-1,0 19-15,18-19 16,0 18-16,17-35 0,1 18 15,-1-18 1,0 0 0,-17-35 15,-35-18-15,52 35-16</inkml:trace>
  <inkml:trace contextRef="#ctx0" brushRef="#br1" timeOffset="12951.91">12965 6756 0,'0'53'78,"0"17"-78,0 1 0,0-36 15,17 106 1,-17-35 0,0-53-1,0-18-15,0-17 16,0-1-16,0 1 16,0 0-16,0-1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8:39.7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13017 8202 0,'0'35'78,"0"1"-78,0 34 16,0 1 0,0 35-1,0-18-15,0-35 16,0-36-16,0 1 16,0 0-1</inkml:trace>
  <inkml:trace contextRef="#ctx0" brushRef="#br0" timeOffset="1178.6944">14693 8202 0,'35'0'79,"54"0"-64,-1 0-15,53 0 16,-35 18 15,-71-1-15,-35 1-1,0 17 1,-18 18 0,1-35-16,-71 88 15,70-71-15,-53 0 16,1-17-1,-18-18 1,-1 17 0,54-17-16,-18 36 15,36-36 1,34 0 93,19 0-109,-1 0 16,141 0 0,89 0-1,-54 17 1,-158 1-1,-88-18 64</inkml:trace>
  <inkml:trace contextRef="#ctx0" brushRef="#br1" timeOffset="28583.3933">16510 8273 0,'0'53'47,"-18"-53"-47,18 35 16,-35 35-16,17-17 15,1-17 16,17-1-15,0 0 0,0-17-1,17-18 1,1 0 31,17 17-32,18 1 1,-53 0 15,0-1-15,0 1 31,0 0-32,-35-1 1,0-17 0,17 0-1,-17 18-15,0-18 16,17 0 31</inkml:trace>
  <inkml:trace contextRef="#ctx0" brushRef="#br1" timeOffset="29122.3951">16545 8308 0,'18'-18'78,"17"18"-31,0 0-31,-17 0-1,17-17 1,1 17 0,69-18-1,-87 18 1,17 0-1</inkml:trace>
  <inkml:trace contextRef="#ctx0" brushRef="#br1" timeOffset="30176.3915">18009 8361 0,'53'0'62,"0"0"-46,-35 0-16,17 0 15,-17 17 32,-1 1-47,-17 0 16,0 35 0,-17 0-1,-54-18 1,-35 18-1,36-36 1,70 1-16,-18-18 16,0 0 31,54 0-1,-19 18-46,19-18 16,-1 35 0,0 0-1,-17 1 1,-18-19 0,0 1-1,-71 17 1,18-17-1,-17-18 1,-1 17-16,1 1 16,52-18-1,0 0 1</inkml:trace>
  <inkml:trace contextRef="#ctx0" brushRef="#br1" timeOffset="31066.9524">19650 8326 0,'0'17'47,"-36"18"-32,36 1-15,-35-1 31,18-17-31,-1 17 16,0-17-16,18-1 16,0 1-1,-17-1 1,-1 1 0,18 0-1,35-18 48,-17 0-48,17 0-15,-17 0 16,35 0 0,158 0-1,-34 0 1,-18 0 15,-142 0-31,1 0 16</inkml:trace>
  <inkml:trace contextRef="#ctx0" brushRef="#br1" timeOffset="31537.4917">19914 8396 0,'-17'0'15,"-36"124"16,35-72-31,-17 90 16,17-72 0,1-17-1,17 0 1,-18-35 62,0 35-62,-17-36-1,35 18 1,0-17-16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9:26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13070 9719 0,'0'71'79,"0"-1"-64,0-52-15,0 52 16,0 1 15,0-36-15,0-17-16,0-1 15,0 19 1,0-19 0,0 19-1,0-19 1,0 1-1,0 17 17,-17-35 30</inkml:trace>
  <inkml:trace contextRef="#ctx0" brushRef="#br0" timeOffset="1545.1199">14799 9772 0,'18'-18'63,"-18"1"-47,17 17-1,36 0 1,-18 17-1,1-17-15,-19 18 16,36 0-16,-35-18 16,-18 17 15,0 18-15,0 1-16,-35 52 15,-1 0 1,-17-17-1,36-54 1,-36 19 0,0-1-16,35-17 15,1-18 1,-36 0 0,0 0-1,35 0 1,1 17-16,-1-17 47,0 0-16,54-17 63,-1 17-79,53 0 17,-35 0-32,-35 0 62,70 0-31,-71 0-31,19 0 16,-19 0 0,19 0 62,-19 0-63,19 0 1,-19 0 62,19 0-62,-19 0 15</inkml:trace>
  <inkml:trace contextRef="#ctx0" brushRef="#br0" timeOffset="3849.7958">16545 9807 0,'0'-17'156,"53"-19"-140,-18 19 0,-17 17-1,35 0 1,-18 0-1,-17 0 1,35 0 15,-36 0-15,19 0 0,-36 35 15,0 0-16,0 0 1,0 1 0,0-1-1,-18 0 1,-52 1-16,34-19 16,-17 36-1,36-53-15,-36 35 0,18-35 16,-18 18-1,17-18 32,-17 0-15,36 0-32,34 0 93,36 0-77,-35 0-16,17 0 16,18 0-1,-35 0-15,-1 0 16,1 18-1,0-1-15,-1-17 32,-17 36-17,0-1 1,0 0 0,0-17-1,-17 17 16,-19-17-15,-16-1 0,16 19-1,1-19 1,17-17 0,1 0-16,-19 0 31,19 0-31,-1 0 15,-17 0-15,17 0 16,-17 0 15,-18-17-15,53-1-16</inkml:trace>
  <inkml:trace contextRef="#ctx0" brushRef="#br1" timeOffset="8590.1567">18045 9754 0,'17'0'47,"1"0"-31,-18 36 15,0-19-16,0 18 1,-18 18-16,1-17 16,-1-19-16,0 1 15,18 0 1,-17 35 0,17-36-1,0 1 1,17-36 46,71 18-62,-35 0 16,36-17 0,-19 17-1,-70 35 32,0 106-16,0-123-15,0-1 0,-35-17-1,17 0 1,-70 0-1,17 18 1,19-18-16,34 0 31,18-18-15</inkml:trace>
  <inkml:trace contextRef="#ctx0" brushRef="#br1" timeOffset="9128.0295">18150 9772 0,'36'0'63,"-1"0"-48,0 0 1,1 0-16,34 0 15,18 0 1,0 0-16,-70 0 16</inkml:trace>
  <inkml:trace contextRef="#ctx0" brushRef="#br1" timeOffset="10049.582">19720 9719 0,'-35'71'63,"0"-36"-48,35-18-15,-53 54 16,0-18-16,0 0 0,35-35 16,1 17-16,-1-18 15,18 1 1,35 0 78,1-18-94,17 0 15,17 0 1,-35 0-16,89 0 16,-36 0 15,-70 0-16,52-18 48,-52 18-47,-1 0-16</inkml:trace>
  <inkml:trace contextRef="#ctx0" brushRef="#br1" timeOffset="10626.1396">19861 9878 0,'-17'0'46,"-1"53"-14,-17 88-17,35-35 1,-18-1 0,18-87-1,0 0 1,0-1-1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6:20.1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6862 0,'52'-18'16,"-16"18"0,-1 0-1,0 0-15,-17 0 31,0 0-15,-1 18 15,18 17-15,-35-18 0,18 36-1,-18 18 1,0-18-1,-18 0-15,-34 0 16,34-36 0,-53 19-16,18-1 15,18-18 1,-35 1 0,-19 0-1,72-18 1,-1 0 15,53 0 172,-17 0-203,17 0 16,36 0-16,-1 0 15,-34 0 1,52 0 0,-53 0-16,0 0 15,-17 0 79,-18 17 15</inkml:trace>
  <inkml:trace contextRef="#ctx0" brushRef="#br0" timeOffset="1380.0913">16404 6738 0,'0'18'47,"0"17"-31,0 0-16,-17 1 16,17 52-1,0-53 1,-18-17-16,18 17 15,0-17-15,0-1 32,18-17 15,17 0-32,18 0 1,17 0-1,-34 0 1,-36 35 47,17 1-63,1-19 15,-18 1-15,0 17 31,-18 1-15,1-19 0,-1 1-1,0-18 1,1 0 0,-19 0-1,-52 0 1,53 0-1,-18 0 1</inkml:trace>
  <inkml:trace contextRef="#ctx0" brushRef="#br0" timeOffset="2308.3873">16457 6897 0,'53'0'109,"-35"0"-109,35 0 16,-36 0-16,54 0 31,-54 0-15,1 0 15,0 0 0,17 0 1,0 0-17,-17 0 1,-1 0-16</inkml:trace>
  <inkml:trace contextRef="#ctx0" brushRef="#br0" timeOffset="4618.062">19650 6844 0,'-36'18'47,"19"17"-47,-18 18 16,-1 0-16,-17 0 15,53-36 1,-17 18 15,-1-17-15,0 0 0,18-1-1,0 1 1,36-18 78,-1 0-94,18-18 15,17 1-15,36 17 16,-18 0-1,-70 0 1,0 0 15,35-18-15,-36 18 0,1-18-1</inkml:trace>
  <inkml:trace contextRef="#ctx0" brushRef="#br0" timeOffset="5273.7744">19808 6950 0,'-70'106'31,"52"-71"-31,1 18 16,-19 17 0,36-34-16,0-19 15,0 18-15,0-17 16,0 17 0,0-17-1,0 0 1,-17 17-1</inkml:trace>
  <inkml:trace contextRef="#ctx0" brushRef="#br0" timeOffset="7132.2706">17956 6862 0,'18'0'78,"0"0"-62,35 0 0,17 0-16,1 0 15,-36 17 1,-35 1 0,35-1-1,-35 19 1,-53 34-1,36-34-15,-54 16 16,53-16-16,-52 17 0,52-36 16,-17 1-1,17 0-15,1-18 32,52 0 77,18 0-93,-18 0-16,18 0 15,-35 0-15,35 17 0,-36 1 16,1-1-16,0 1 15,-1 0 1,1-1-16,-18 1 16,0 0-1,-18 17 1,-35-17 0,0-1-1,0 19-15,18-19 16,0 18-16,17-35 0,1 18 15,-1-18 1,0 0 0,-17-35 15,-35-18-15,52 35-16</inkml:trace>
  <inkml:trace contextRef="#ctx0" brushRef="#br1" timeOffset="12951.91">12965 6756 0,'0'53'78,"0"17"-78,0 1 0,0-36 15,17 106 1,-17-35 0,0-53-1,0-18-15,0-17 16,0-1-16,0 1 16,0 0-16,0-1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2T09:08:39.7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13017 8202 0,'0'35'78,"0"1"-78,0 34 16,0 1 0,0 35-1,0-18-15,0-35 16,0-36-16,0 1 16,0 0-1</inkml:trace>
  <inkml:trace contextRef="#ctx0" brushRef="#br0" timeOffset="1178.6944">14693 8202 0,'35'0'79,"54"0"-64,-1 0-15,53 0 16,-35 18 15,-71-1-15,-35 1-1,0 17 1,-18 18 0,1-35-16,-71 88 15,70-71-15,-53 0 16,1-17-1,-18-18 1,-1 17 0,54-17-16,-18 36 15,36-36 1,34 0 93,19 0-109,-1 0 16,141 0 0,89 0-1,-54 17 1,-158 1-1,-88-18 64</inkml:trace>
  <inkml:trace contextRef="#ctx0" brushRef="#br1" timeOffset="28583.3933">16510 8273 0,'0'53'47,"-18"-53"-47,18 35 16,-35 35-16,17-17 15,1-17 16,17-1-15,0 0 0,0-17-1,17-18 1,1 0 31,17 17-32,18 1 1,-53 0 15,0-1-15,0 1 31,0 0-32,-35-1 1,0-17 0,17 0-1,-17 18-15,0-18 16,17 0 31</inkml:trace>
  <inkml:trace contextRef="#ctx0" brushRef="#br1" timeOffset="29122.3951">16545 8308 0,'18'-18'78,"17"18"-31,0 0-31,-17 0-1,17-17 1,1 17 0,69-18-1,-87 18 1,17 0-1</inkml:trace>
  <inkml:trace contextRef="#ctx0" brushRef="#br1" timeOffset="30176.3915">18009 8361 0,'53'0'62,"0"0"-46,-35 0-16,17 0 15,-17 17 32,-1 1-47,-17 0 16,0 35 0,-17 0-1,-54-18 1,-35 18-1,36-36 1,70 1-16,-18-18 16,0 0 31,54 0-1,-19 18-46,19-18 16,-1 35 0,0 0-1,-17 1 1,-18-19 0,0 1-1,-71 17 1,18-17-1,-17-18 1,-1 17-16,1 1 16,52-18-1,0 0 1</inkml:trace>
  <inkml:trace contextRef="#ctx0" brushRef="#br1" timeOffset="31066.9524">19650 8326 0,'0'17'47,"-36"18"-32,36 1-15,-35-1 31,18-17-31,-1 17 16,0-17-16,18-1 16,0 1-1,-17-1 1,-1 1 0,18 0-1,35-18 48,-17 0-48,17 0-15,-17 0 16,35 0 0,158 0-1,-34 0 1,-18 0 15,-142 0-31,1 0 16</inkml:trace>
  <inkml:trace contextRef="#ctx0" brushRef="#br1" timeOffset="31537.4917">19914 8396 0,'-17'0'15,"-36"124"16,35-72-31,-17 90 16,17-72 0,1-17-1,17 0 1,-18-35 62,0 35-62,-17-36-1,35 18 1,0-17-16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2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8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4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1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0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7773-9EE7-42E6-9A5A-DD4ED7A4D068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0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customXml" Target="../ink/ink4.xml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customXml" Target="../ink/ink6.xml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customXml" Target="../ink/ink9.xml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customXml" Target="../ink/ink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41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customXml" Target="../ink/ink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기본 문법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35894"/>
            <a:ext cx="10061448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algn="r"/>
            <a:r>
              <a:rPr lang="ko-KR" altLang="en-US" dirty="0" err="1" smtClean="0"/>
              <a:t>코딩좋아하시죠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while(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조건식이 참이면 문장을 반복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(while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142" y="1186962"/>
            <a:ext cx="4114800" cy="3543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979990"/>
            <a:ext cx="5705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d</a:t>
            </a:r>
            <a:r>
              <a:rPr lang="en-US" altLang="ko-KR" dirty="0" smtClean="0"/>
              <a:t>o{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}while(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일단 문장을 실행</a:t>
            </a:r>
            <a:r>
              <a:rPr lang="ko-KR" altLang="en-US" dirty="0" smtClean="0"/>
              <a:t>한 후 </a:t>
            </a:r>
            <a:endParaRPr lang="en-US" altLang="ko-KR" dirty="0" smtClean="0"/>
          </a:p>
          <a:p>
            <a:r>
              <a:rPr lang="ko-KR" altLang="en-US" dirty="0" smtClean="0"/>
              <a:t>조건을 검사해서 참이면 반복한다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(do while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10" y="1186962"/>
            <a:ext cx="4162425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979990"/>
            <a:ext cx="5705475" cy="2162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10" y="1206011"/>
            <a:ext cx="4019550" cy="3457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4" y="3826491"/>
            <a:ext cx="570071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;){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초기식을</a:t>
            </a:r>
            <a:r>
              <a:rPr lang="ko-KR" altLang="en-US" dirty="0" smtClean="0"/>
              <a:t> 실행한 후 조건식의 값이 참인 동안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문장을 반복한다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smtClean="0"/>
              <a:t>반복이 끝날 때마다 </a:t>
            </a:r>
            <a:r>
              <a:rPr lang="ko-KR" altLang="en-US" dirty="0" err="1" smtClean="0"/>
              <a:t>증감식이</a:t>
            </a:r>
            <a:r>
              <a:rPr lang="ko-KR" altLang="en-US" dirty="0" smtClean="0"/>
              <a:t> 실행됨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(for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84" y="1186962"/>
            <a:ext cx="4191000" cy="327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4056964"/>
            <a:ext cx="5419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1;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1;){</a:t>
            </a:r>
            <a:endParaRPr lang="en-US" altLang="ko-KR" dirty="0"/>
          </a:p>
          <a:p>
            <a:r>
              <a:rPr lang="en-US" altLang="ko-KR" dirty="0" smtClean="0"/>
              <a:t>    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2; </a:t>
            </a:r>
            <a:r>
              <a:rPr lang="ko-KR" altLang="en-US" dirty="0" smtClean="0"/>
              <a:t>조건식</a:t>
            </a:r>
            <a:r>
              <a:rPr lang="en-US" altLang="ko-KR" dirty="0"/>
              <a:t>2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2;){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초기식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 조건식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 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2 </a:t>
            </a:r>
            <a:r>
              <a:rPr lang="ko-KR" altLang="en-US" dirty="0" smtClean="0"/>
              <a:t>→ 조건식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→ </a:t>
            </a:r>
            <a:r>
              <a:rPr lang="ko-KR" altLang="en-US" dirty="0" err="1" smtClean="0"/>
              <a:t>문장출력</a:t>
            </a:r>
            <a:r>
              <a:rPr lang="ko-KR" altLang="en-US" dirty="0" smtClean="0"/>
              <a:t> →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2 </a:t>
            </a:r>
            <a:r>
              <a:rPr lang="ko-KR" altLang="en-US" dirty="0" smtClean="0"/>
              <a:t>→ 조건식</a:t>
            </a:r>
            <a:r>
              <a:rPr lang="en-US" altLang="ko-KR" dirty="0" smtClean="0"/>
              <a:t>2 </a:t>
            </a:r>
            <a:r>
              <a:rPr lang="ko-KR" altLang="en-US" dirty="0" smtClean="0"/>
              <a:t>→ </a:t>
            </a:r>
            <a:r>
              <a:rPr lang="ko-KR" altLang="en-US" dirty="0" err="1" smtClean="0"/>
              <a:t>문장출력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반복하다가 조건식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아니라면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 </a:t>
            </a:r>
            <a:r>
              <a:rPr lang="ko-KR" altLang="en-US" dirty="0" err="1"/>
              <a:t>초기식</a:t>
            </a:r>
            <a:r>
              <a:rPr lang="en-US" altLang="ko-KR" dirty="0"/>
              <a:t>2 </a:t>
            </a:r>
            <a:r>
              <a:rPr lang="ko-KR" altLang="en-US" dirty="0"/>
              <a:t>→ 조건식</a:t>
            </a:r>
            <a:r>
              <a:rPr lang="en-US" altLang="ko-KR" dirty="0" smtClean="0"/>
              <a:t>2 </a:t>
            </a:r>
            <a:r>
              <a:rPr lang="ko-KR" altLang="en-US" dirty="0" smtClean="0"/>
              <a:t>→ </a:t>
            </a:r>
            <a:r>
              <a:rPr lang="ko-KR" altLang="en-US" dirty="0" err="1"/>
              <a:t>문장출력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→ </a:t>
            </a:r>
            <a:r>
              <a:rPr lang="ko-KR" altLang="en-US" dirty="0" err="1"/>
              <a:t>증감식</a:t>
            </a:r>
            <a:r>
              <a:rPr lang="en-US" altLang="ko-KR" dirty="0"/>
              <a:t>2 </a:t>
            </a:r>
            <a:r>
              <a:rPr lang="ko-KR" altLang="en-US" dirty="0"/>
              <a:t>→ 조건식</a:t>
            </a:r>
            <a:r>
              <a:rPr lang="en-US" altLang="ko-KR" dirty="0"/>
              <a:t>2 </a:t>
            </a:r>
            <a:r>
              <a:rPr lang="ko-KR" altLang="en-US" dirty="0"/>
              <a:t>→ </a:t>
            </a:r>
            <a:r>
              <a:rPr lang="ko-KR" altLang="en-US" dirty="0" err="1"/>
              <a:t>문장출력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이렇게 반복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 </a:t>
            </a:r>
            <a:r>
              <a:rPr lang="en-US" altLang="ko-KR" sz="2500" b="1" dirty="0" smtClean="0"/>
              <a:t>for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27" y="749616"/>
            <a:ext cx="3543300" cy="3638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27" y="4388166"/>
            <a:ext cx="53721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연습문제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별 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		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		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		4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r>
              <a:rPr lang="en-US" altLang="ko-KR" dirty="0" smtClean="0"/>
              <a:t> *		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         </a:t>
            </a:r>
            <a:r>
              <a:rPr lang="en-US" altLang="ko-KR" dirty="0"/>
              <a:t>*</a:t>
            </a:r>
            <a:endParaRPr lang="en-US" altLang="ko-KR" dirty="0" smtClean="0"/>
          </a:p>
          <a:p>
            <a:r>
              <a:rPr lang="en-US" altLang="ko-KR" dirty="0" smtClean="0"/>
              <a:t> * *		 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  * 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      * </a:t>
            </a:r>
            <a:r>
              <a:rPr lang="en-US" altLang="ko-KR" dirty="0"/>
              <a:t>*</a:t>
            </a:r>
            <a:endParaRPr lang="en-US" altLang="ko-KR" dirty="0" smtClean="0"/>
          </a:p>
          <a:p>
            <a:r>
              <a:rPr lang="en-US" altLang="ko-KR" dirty="0" smtClean="0"/>
              <a:t> * * *		 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    * *</a:t>
            </a:r>
            <a:r>
              <a:rPr lang="en-US" altLang="ko-KR" dirty="0"/>
              <a:t> </a:t>
            </a:r>
            <a:r>
              <a:rPr lang="en-US" altLang="ko-KR" dirty="0" smtClean="0"/>
              <a:t>*		     * *</a:t>
            </a:r>
            <a:r>
              <a:rPr lang="en-US" altLang="ko-KR" dirty="0"/>
              <a:t> *</a:t>
            </a:r>
            <a:endParaRPr lang="en-US" altLang="ko-KR" dirty="0" smtClean="0"/>
          </a:p>
          <a:p>
            <a:r>
              <a:rPr lang="en-US" altLang="ko-KR" dirty="0" smtClean="0"/>
              <a:t> * * * *		 *</a:t>
            </a:r>
            <a:r>
              <a:rPr lang="en-US" altLang="ko-KR" dirty="0"/>
              <a:t> </a:t>
            </a:r>
            <a:r>
              <a:rPr lang="en-US" altLang="ko-KR" dirty="0" smtClean="0"/>
              <a:t>*		</a:t>
            </a:r>
            <a:r>
              <a:rPr lang="en-US" altLang="ko-KR" dirty="0"/>
              <a:t> </a:t>
            </a:r>
            <a:r>
              <a:rPr lang="en-US" altLang="ko-KR" dirty="0" smtClean="0"/>
              <a:t>      * *		   * 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*</a:t>
            </a:r>
            <a:endParaRPr lang="en-US" altLang="ko-KR" dirty="0" smtClean="0"/>
          </a:p>
          <a:p>
            <a:r>
              <a:rPr lang="en-US" altLang="ko-KR" dirty="0" smtClean="0"/>
              <a:t> * * * * *		 *		</a:t>
            </a:r>
            <a:r>
              <a:rPr lang="en-US" altLang="ko-KR" dirty="0"/>
              <a:t> </a:t>
            </a:r>
            <a:r>
              <a:rPr lang="en-US" altLang="ko-KR" dirty="0" smtClean="0"/>
              <a:t>        *		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en-US" altLang="ko-KR" dirty="0"/>
              <a:t> *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 </a:t>
            </a:r>
            <a:r>
              <a:rPr lang="en-US" altLang="ko-KR" sz="2500" b="1" dirty="0" smtClean="0"/>
              <a:t>for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6135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쓰는 이유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자주 사용되는 코드를 반복해서 작성하면 비효율적이기 때문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종류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b="1" dirty="0" smtClean="0"/>
              <a:t>라이브러리 함수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컴파일러에서 미리 작성하여 제공</a:t>
            </a:r>
            <a:r>
              <a:rPr lang="en-US" altLang="ko-KR" dirty="0" smtClean="0"/>
              <a:t>	(ex.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라이브러리 함수에 있는 것은 다시 작성하는 것은 </a:t>
            </a:r>
            <a:r>
              <a:rPr lang="ko-KR" altLang="en-US" dirty="0" err="1" smtClean="0"/>
              <a:t>의미없음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사용자 정의 함수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자신이 필요한 함수를 프로그래머가 직접 만들어 사용하는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함수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893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반환형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함수를 실행하고 호출한 곳으로 돌려주는 데이터 유형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en-US" altLang="ko-KR" b="1" dirty="0" smtClean="0">
                <a:solidFill>
                  <a:schemeClr val="accent2"/>
                </a:solidFill>
              </a:rPr>
              <a:t>return </a:t>
            </a:r>
            <a:r>
              <a:rPr lang="ko-KR" altLang="en-US" b="1" dirty="0" smtClean="0">
                <a:solidFill>
                  <a:schemeClr val="accent2"/>
                </a:solidFill>
              </a:rPr>
              <a:t>값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함수의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매개변수 </a:t>
            </a:r>
            <a:r>
              <a:rPr lang="en-US" altLang="ko-KR" b="1" dirty="0" smtClean="0">
                <a:solidFill>
                  <a:schemeClr val="accent2"/>
                </a:solidFill>
              </a:rPr>
              <a:t>(parameter)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외부에서 전달되는 데이터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인수 </a:t>
            </a:r>
            <a:r>
              <a:rPr lang="en-US" altLang="ko-KR" b="1" dirty="0" smtClean="0">
                <a:solidFill>
                  <a:schemeClr val="accent2"/>
                </a:solidFill>
              </a:rPr>
              <a:t>(argument)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함수에 실제로 전달되는 값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주의 </a:t>
            </a:r>
            <a:r>
              <a:rPr lang="en-US" altLang="ko-KR" dirty="0" smtClean="0">
                <a:solidFill>
                  <a:srgbClr val="FF0000"/>
                </a:solidFill>
              </a:rPr>
              <a:t>※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매개변수와 인수의 타입은 일치해야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매개변수의 개수와 인수의 개수는 일치해야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함수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20" y="1186962"/>
            <a:ext cx="4802065" cy="52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지역변수 </a:t>
            </a:r>
            <a:r>
              <a:rPr lang="en-US" altLang="ko-KR" b="1" dirty="0" smtClean="0">
                <a:solidFill>
                  <a:schemeClr val="accent2"/>
                </a:solidFill>
              </a:rPr>
              <a:t>(Local </a:t>
            </a:r>
            <a:r>
              <a:rPr lang="en-US" altLang="ko-KR" b="1" dirty="0">
                <a:solidFill>
                  <a:schemeClr val="accent2"/>
                </a:solidFill>
              </a:rPr>
              <a:t>V</a:t>
            </a:r>
            <a:r>
              <a:rPr lang="en-US" altLang="ko-KR" b="1" dirty="0" smtClean="0">
                <a:solidFill>
                  <a:schemeClr val="accent2"/>
                </a:solidFill>
              </a:rPr>
              <a:t>ariable)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 또는 블록 안에서 정의되는 변수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해당블록이나 함수 안에서만 사용가능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err="1" smtClean="0">
                <a:solidFill>
                  <a:schemeClr val="accent2"/>
                </a:solidFill>
              </a:rPr>
              <a:t>전역변수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(</a:t>
            </a:r>
            <a:r>
              <a:rPr lang="en-US" altLang="ko-KR" b="1" dirty="0">
                <a:solidFill>
                  <a:schemeClr val="accent2"/>
                </a:solidFill>
              </a:rPr>
              <a:t>G</a:t>
            </a:r>
            <a:r>
              <a:rPr lang="en-US" altLang="ko-KR" b="1" dirty="0" smtClean="0">
                <a:solidFill>
                  <a:schemeClr val="accent2"/>
                </a:solidFill>
              </a:rPr>
              <a:t>lobal Variable)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함수의 외부에서 선언되는 변수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소스 파일의 어느 곳에서도 사용가능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함수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998" y="749616"/>
            <a:ext cx="3655402" cy="5666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763108"/>
            <a:ext cx="5524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배열이름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배열크기</a:t>
            </a:r>
            <a:r>
              <a:rPr lang="en-US" altLang="ko-KR" dirty="0" smtClean="0"/>
              <a:t>];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지정된 타입과 크기를 가지는 배열을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※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 ※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 원소는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 크기를 나타낼 때는 </a:t>
            </a:r>
            <a:r>
              <a:rPr lang="ko-KR" altLang="en-US" b="1" dirty="0" smtClean="0"/>
              <a:t>항상 상수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 크기는 </a:t>
            </a:r>
            <a:r>
              <a:rPr lang="ko-KR" altLang="en-US" b="1" dirty="0" smtClean="0"/>
              <a:t>음수</a:t>
            </a:r>
            <a:r>
              <a:rPr lang="en-US" altLang="ko-KR" b="1" dirty="0" smtClean="0"/>
              <a:t>, 0, </a:t>
            </a:r>
            <a:r>
              <a:rPr lang="ko-KR" altLang="en-US" b="1" dirty="0" smtClean="0"/>
              <a:t>실수</a:t>
            </a:r>
            <a:r>
              <a:rPr lang="ko-KR" altLang="en-US" dirty="0" smtClean="0"/>
              <a:t>로 하면 컴파일 오류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배열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선언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15" y="1186962"/>
            <a:ext cx="50196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배열 복사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값을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복사하는 코드를 작성해보자</a:t>
            </a:r>
            <a:r>
              <a:rPr lang="en-US" altLang="ko-KR" dirty="0" smtClean="0"/>
              <a:t>.</a:t>
            </a:r>
            <a:endParaRPr lang="en-US" altLang="ko-KR" sz="1000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a[5] = {1, 2, 3, 4, 5};</a:t>
            </a:r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b[5</a:t>
            </a:r>
            <a:r>
              <a:rPr lang="en-US" altLang="ko-KR" dirty="0"/>
              <a:t>] = </a:t>
            </a:r>
            <a:r>
              <a:rPr lang="en-US" altLang="ko-KR" dirty="0" smtClean="0"/>
              <a:t>{0};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ko-KR" altLang="en-US" b="1" dirty="0">
                <a:solidFill>
                  <a:schemeClr val="accent2"/>
                </a:solidFill>
              </a:rPr>
              <a:t>배열 </a:t>
            </a:r>
            <a:r>
              <a:rPr lang="ko-KR" altLang="en-US" b="1" dirty="0" smtClean="0">
                <a:solidFill>
                  <a:schemeClr val="accent2"/>
                </a:solidFill>
              </a:rPr>
              <a:t>비교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r>
              <a:rPr lang="ko-KR" altLang="en-US" dirty="0"/>
              <a:t>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ko-KR" altLang="en-US" dirty="0" smtClean="0"/>
              <a:t>값이 같은 지 비교하는 코드를 작성해보자</a:t>
            </a:r>
            <a:r>
              <a:rPr lang="en-US" altLang="ko-KR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dirty="0" err="1"/>
              <a:t>int</a:t>
            </a:r>
            <a:r>
              <a:rPr lang="en-US" altLang="ko-KR" dirty="0"/>
              <a:t> a[5] = {10, 20, 30, 40, 50};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b[5] = {10, 20, 70, 40, 50};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배열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복사</a:t>
            </a:r>
            <a:r>
              <a:rPr lang="en-US" altLang="ko-KR" sz="2500" b="1" dirty="0" smtClean="0"/>
              <a:t>, </a:t>
            </a:r>
            <a:r>
              <a:rPr lang="ko-KR" altLang="en-US" sz="2500" b="1" dirty="0" smtClean="0"/>
              <a:t>비교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112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00592" cy="813044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2809"/>
            <a:ext cx="10515600" cy="48141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00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(if, if else,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if, switch)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(while, do while, for,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72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인수가 배열이 아닌 경우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 호출할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인수의 값이 매개 변수로 </a:t>
            </a:r>
            <a:r>
              <a:rPr lang="ko-KR" altLang="en-US" b="1" dirty="0" smtClean="0">
                <a:solidFill>
                  <a:srgbClr val="FF0000"/>
                </a:solidFill>
              </a:rPr>
              <a:t>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인수가 배열인 경우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배열과 함수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579" y="749616"/>
            <a:ext cx="4533900" cy="5838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4150041"/>
            <a:ext cx="5400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인수가 배열이 아닌 경우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함수 호출할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인수의 값이 매개 변수로 </a:t>
            </a:r>
            <a:r>
              <a:rPr lang="ko-KR" altLang="en-US" b="1" dirty="0" smtClean="0">
                <a:solidFill>
                  <a:srgbClr val="FF0000"/>
                </a:solidFill>
              </a:rPr>
              <a:t>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인수가 배열인 경우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배열이 인수인 경우에는 배열의 </a:t>
            </a:r>
            <a:r>
              <a:rPr lang="ko-KR" altLang="en-US" b="1" dirty="0" smtClean="0">
                <a:solidFill>
                  <a:srgbClr val="FF0000"/>
                </a:solidFill>
              </a:rPr>
              <a:t>원본</a:t>
            </a:r>
            <a:r>
              <a:rPr lang="ko-KR" altLang="en-US" dirty="0" smtClean="0"/>
              <a:t>이 매개 변수를 통해 전달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배열과 함수</a:t>
            </a:r>
            <a:endParaRPr lang="ko-KR" altLang="en-US" sz="2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47" y="749616"/>
            <a:ext cx="2990850" cy="5581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4" y="4035741"/>
            <a:ext cx="5391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5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선택 정렬</a:t>
            </a:r>
            <a:r>
              <a:rPr lang="en-US" altLang="ko-KR" b="1" dirty="0" smtClean="0">
                <a:solidFill>
                  <a:schemeClr val="accent2"/>
                </a:solidFill>
              </a:rPr>
              <a:t>(Select Sort)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정렬 알고리즘 중 가장 기본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정렬 </a:t>
            </a:r>
            <a:r>
              <a:rPr lang="en-US" altLang="ko-KR" sz="2500" b="1" dirty="0" smtClean="0"/>
              <a:t>(Sort)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62" y="1186962"/>
            <a:ext cx="5586046" cy="50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선택 정렬</a:t>
            </a:r>
            <a:r>
              <a:rPr lang="en-US" altLang="ko-KR" b="1" dirty="0" smtClean="0">
                <a:solidFill>
                  <a:schemeClr val="accent2"/>
                </a:solidFill>
              </a:rPr>
              <a:t>(Select Sort)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정렬 알고리즘 중 가장 기본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정렬 </a:t>
            </a:r>
            <a:r>
              <a:rPr lang="en-US" altLang="ko-KR" sz="2500" b="1" dirty="0" smtClean="0"/>
              <a:t>(Sort)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62" y="1186962"/>
            <a:ext cx="5586046" cy="50445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4667400" y="2425680"/>
              <a:ext cx="2508480" cy="2988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040" y="2416320"/>
                <a:ext cx="252720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선택 정렬</a:t>
            </a:r>
            <a:r>
              <a:rPr lang="en-US" altLang="ko-KR" b="1" dirty="0" smtClean="0">
                <a:solidFill>
                  <a:schemeClr val="accent2"/>
                </a:solidFill>
              </a:rPr>
              <a:t>(Select Sort)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정렬 알고리즘 중 가장 기본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정렬 </a:t>
            </a:r>
            <a:r>
              <a:rPr lang="en-US" altLang="ko-KR" sz="2500" b="1" dirty="0" smtClean="0"/>
              <a:t>(Sort)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62" y="1186962"/>
            <a:ext cx="5586046" cy="50445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4667400" y="2425680"/>
              <a:ext cx="2508480" cy="2988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040" y="2416320"/>
                <a:ext cx="2527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4686120" y="2952720"/>
              <a:ext cx="2597760" cy="2988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6760" y="2943360"/>
                <a:ext cx="261648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선택 정렬</a:t>
            </a:r>
            <a:r>
              <a:rPr lang="en-US" altLang="ko-KR" b="1" dirty="0" smtClean="0">
                <a:solidFill>
                  <a:schemeClr val="accent2"/>
                </a:solidFill>
              </a:rPr>
              <a:t>(Select Sort)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정렬 알고리즘 중 가장 기본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정렬 </a:t>
            </a:r>
            <a:r>
              <a:rPr lang="en-US" altLang="ko-KR" sz="2500" b="1" dirty="0" smtClean="0"/>
              <a:t>(Sort)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62" y="1186962"/>
            <a:ext cx="5586046" cy="50445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4667400" y="2425680"/>
              <a:ext cx="2508480" cy="2988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040" y="2416320"/>
                <a:ext cx="2527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4686120" y="2952720"/>
              <a:ext cx="2597760" cy="2988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6760" y="2943360"/>
                <a:ext cx="2616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4699080" y="3498840"/>
              <a:ext cx="2502000" cy="2415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9720" y="3489480"/>
                <a:ext cx="252072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5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선택 정렬</a:t>
            </a:r>
            <a:r>
              <a:rPr lang="en-US" altLang="ko-KR" b="1" dirty="0" smtClean="0">
                <a:solidFill>
                  <a:schemeClr val="accent2"/>
                </a:solidFill>
              </a:rPr>
              <a:t>(Select Sort)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정렬 알고리즘 중 가장 기본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정렬 </a:t>
            </a:r>
            <a:r>
              <a:rPr lang="en-US" altLang="ko-KR" sz="2500" b="1" dirty="0" smtClean="0"/>
              <a:t>(Sort)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62" y="1186962"/>
            <a:ext cx="5586046" cy="50445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4667400" y="2425680"/>
              <a:ext cx="2508480" cy="2988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040" y="2416320"/>
                <a:ext cx="2527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4686120" y="2952720"/>
              <a:ext cx="2597760" cy="2988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6760" y="2943360"/>
                <a:ext cx="2616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4699080" y="3498840"/>
              <a:ext cx="2502000" cy="2415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9720" y="3489480"/>
                <a:ext cx="2520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/>
              <p14:cNvContentPartPr/>
              <p14:nvPr/>
            </p14:nvContentPartPr>
            <p14:xfrm>
              <a:off x="4718160" y="4032360"/>
              <a:ext cx="2540160" cy="2415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08800" y="4023000"/>
                <a:ext cx="255888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9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선택 정렬</a:t>
            </a:r>
            <a:r>
              <a:rPr lang="en-US" altLang="ko-KR" b="1" dirty="0" smtClean="0">
                <a:solidFill>
                  <a:schemeClr val="accent2"/>
                </a:solidFill>
              </a:rPr>
              <a:t>(Select Sort)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정렬 알고리즘 중 가장 기본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정렬 </a:t>
            </a:r>
            <a:r>
              <a:rPr lang="en-US" altLang="ko-KR" sz="2500" b="1" dirty="0" smtClean="0"/>
              <a:t>(Sort)</a:t>
            </a:r>
            <a:endParaRPr lang="ko-KR" altLang="en-US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62" y="1186962"/>
            <a:ext cx="5586046" cy="50445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4667400" y="2425680"/>
              <a:ext cx="2508480" cy="2988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040" y="2416320"/>
                <a:ext cx="2527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4686120" y="2952720"/>
              <a:ext cx="2597760" cy="2988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6760" y="2943360"/>
                <a:ext cx="2616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4699080" y="3498840"/>
              <a:ext cx="2502000" cy="2415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9720" y="3489480"/>
                <a:ext cx="2520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/>
              <p14:cNvContentPartPr/>
              <p14:nvPr/>
            </p14:nvContentPartPr>
            <p14:xfrm>
              <a:off x="4718160" y="4032360"/>
              <a:ext cx="2540160" cy="2415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08800" y="4023000"/>
                <a:ext cx="25588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4737240" y="4603680"/>
              <a:ext cx="2502000" cy="2671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7880" y="4594320"/>
                <a:ext cx="252072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7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순차 탐색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배열의 원소를 순서대로 하나씩 꺼내서 </a:t>
            </a:r>
            <a:r>
              <a:rPr lang="ko-KR" altLang="en-US" dirty="0" err="1" smtClean="0"/>
              <a:t>탐색키와</a:t>
            </a:r>
            <a:r>
              <a:rPr lang="ko-KR" altLang="en-US" dirty="0" smtClean="0"/>
              <a:t> 비교하여 원하는 값을 찾아가는 방법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탐색하려는 배열이 정렬 </a:t>
            </a:r>
            <a:r>
              <a:rPr lang="en-US" altLang="ko-KR" dirty="0" smtClean="0"/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속도 느림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이진 탐색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배열의 중앙에 있는 값을 </a:t>
            </a:r>
            <a:r>
              <a:rPr lang="ko-KR" altLang="en-US" dirty="0" err="1" smtClean="0"/>
              <a:t>탐색키와</a:t>
            </a:r>
            <a:r>
              <a:rPr lang="ko-KR" altLang="en-US" dirty="0" smtClean="0"/>
              <a:t> 비교하며 찾아가는 방법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탐색하려는 배열이 정렬 </a:t>
            </a:r>
            <a:r>
              <a:rPr lang="en-US" altLang="ko-KR" dirty="0" smtClean="0"/>
              <a:t>o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속도 </a:t>
            </a:r>
            <a:r>
              <a:rPr lang="ko-KR" altLang="en-US" dirty="0" smtClean="0"/>
              <a:t>빠름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탐색 </a:t>
            </a:r>
            <a:r>
              <a:rPr lang="en-US" altLang="ko-KR" sz="2500" b="1" dirty="0" smtClean="0"/>
              <a:t>(Search)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4873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749616"/>
            <a:ext cx="1078816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순차 탐색 연습문제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 안에 값은 </a:t>
            </a:r>
            <a:r>
              <a:rPr lang="en-US" altLang="ko-KR" dirty="0" smtClean="0"/>
              <a:t>10, 20, 30, 40, 50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원하는 값을 입력해서 배열 안에 존재하면 그 값에 </a:t>
            </a:r>
            <a:r>
              <a:rPr lang="en-US" altLang="ko-KR" dirty="0" smtClean="0"/>
              <a:t>index</a:t>
            </a:r>
            <a:r>
              <a:rPr lang="ko-KR" altLang="en-US" dirty="0"/>
              <a:t>값을 </a:t>
            </a:r>
            <a:r>
              <a:rPr lang="ko-KR" altLang="en-US" dirty="0" smtClean="0"/>
              <a:t>출력하고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존재하지 </a:t>
            </a:r>
            <a:r>
              <a:rPr lang="ko-KR" altLang="en-US" dirty="0"/>
              <a:t>않는다면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없는 </a:t>
            </a:r>
            <a:r>
              <a:rPr lang="ko-KR" altLang="en-US" dirty="0"/>
              <a:t>숫자 입니다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라고 출력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탐색 </a:t>
            </a:r>
            <a:r>
              <a:rPr lang="en-US" altLang="ko-KR" sz="2500" b="1" dirty="0" smtClean="0"/>
              <a:t>(Search)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1961535"/>
            <a:ext cx="4371975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66" y="3165348"/>
            <a:ext cx="42195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66" y="4402498"/>
            <a:ext cx="5305425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48" y="1985347"/>
            <a:ext cx="4371975" cy="1476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115" y="3212973"/>
            <a:ext cx="4248150" cy="1323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115" y="4491038"/>
            <a:ext cx="5362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만약 조건식이 참인 경우에만 문장이 실행된다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26" y="1186962"/>
            <a:ext cx="5995103" cy="4941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903090"/>
            <a:ext cx="5457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4" y="817685"/>
            <a:ext cx="1078816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이진 </a:t>
            </a:r>
            <a:r>
              <a:rPr lang="ko-KR" altLang="en-US" b="1" dirty="0">
                <a:solidFill>
                  <a:schemeClr val="accent2"/>
                </a:solidFill>
              </a:rPr>
              <a:t>탐색 연습문제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 </a:t>
            </a:r>
            <a:r>
              <a:rPr lang="ko-KR" altLang="en-US" dirty="0"/>
              <a:t>안에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10, 20, 30, 40, 50, 60, 70, 80, 90, 100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원하는 값을 입력해서 배열 안에 존재하면 그 값에 </a:t>
            </a:r>
            <a:r>
              <a:rPr lang="en-US" altLang="ko-KR" dirty="0"/>
              <a:t>index</a:t>
            </a:r>
            <a:r>
              <a:rPr lang="ko-KR" altLang="en-US" dirty="0"/>
              <a:t>값을 출력하고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존재하지 않는다면 </a:t>
            </a:r>
            <a:r>
              <a:rPr lang="en-US" altLang="ko-KR" dirty="0" smtClean="0"/>
              <a:t>‘</a:t>
            </a:r>
            <a:r>
              <a:rPr lang="ko-KR" altLang="en-US" dirty="0"/>
              <a:t>존재하지 않는 데이터입니다</a:t>
            </a:r>
            <a:r>
              <a:rPr lang="en-US" altLang="ko-KR" dirty="0"/>
              <a:t>.’</a:t>
            </a:r>
            <a:r>
              <a:rPr lang="ko-KR" altLang="en-US" dirty="0"/>
              <a:t>라고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탐색 </a:t>
            </a:r>
            <a:r>
              <a:rPr lang="en-US" altLang="ko-KR" sz="2500" b="1" dirty="0" smtClean="0"/>
              <a:t>(Search)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2024415"/>
            <a:ext cx="3903785" cy="11476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3" y="3076219"/>
            <a:ext cx="3903785" cy="11293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3" y="4144013"/>
            <a:ext cx="4181475" cy="3015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76" y="2024414"/>
            <a:ext cx="3903785" cy="1147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177" y="3096641"/>
            <a:ext cx="3903785" cy="11639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177" y="4244302"/>
            <a:ext cx="4279224" cy="28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3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개요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기계어나 어셈블리 언어처럼 메모리 주소를 가지고 </a:t>
            </a:r>
            <a:r>
              <a:rPr lang="ko-KR" altLang="en-US" b="1" dirty="0" smtClean="0">
                <a:solidFill>
                  <a:srgbClr val="FF0000"/>
                </a:solidFill>
              </a:rPr>
              <a:t>직접 메모리의 내용에 접근하여 조작</a:t>
            </a:r>
            <a:r>
              <a:rPr lang="ko-KR" altLang="en-US" dirty="0" smtClean="0"/>
              <a:t>할 수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포인터는 메모리에 있는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데이터의 주소</a:t>
            </a:r>
            <a:r>
              <a:rPr lang="ko-KR" altLang="en-US" dirty="0" smtClean="0"/>
              <a:t>를 가지고 있는 </a:t>
            </a:r>
            <a:r>
              <a:rPr lang="ko-KR" altLang="en-US" b="1" dirty="0" smtClean="0">
                <a:solidFill>
                  <a:srgbClr val="FF0000"/>
                </a:solidFill>
              </a:rPr>
              <a:t>변수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데이터의 </a:t>
            </a:r>
            <a:r>
              <a:rPr lang="ko-KR" altLang="en-US" b="1" dirty="0" smtClean="0">
                <a:solidFill>
                  <a:srgbClr val="FF0000"/>
                </a:solidFill>
              </a:rPr>
              <a:t>복사를 피하고</a:t>
            </a:r>
            <a:r>
              <a:rPr lang="ko-KR" altLang="en-US" dirty="0" smtClean="0"/>
              <a:t> 데이터를 </a:t>
            </a:r>
            <a:r>
              <a:rPr lang="ko-KR" altLang="en-US" b="1" dirty="0" smtClean="0">
                <a:solidFill>
                  <a:srgbClr val="FF0000"/>
                </a:solidFill>
              </a:rPr>
              <a:t>공유</a:t>
            </a:r>
            <a:r>
              <a:rPr lang="ko-KR" altLang="en-US" dirty="0" smtClean="0"/>
              <a:t>하여 작업하고자 할 때 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포인터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2797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선언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포인터도 변수이기 때문에 사용 전 선언해야 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ex)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 p;	//p</a:t>
            </a:r>
            <a:r>
              <a:rPr lang="ko-KR" altLang="en-US" dirty="0" smtClean="0"/>
              <a:t>는 정수 데이터를 가리키는 포인터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ko-KR" altLang="en-US" b="1" dirty="0">
                <a:solidFill>
                  <a:schemeClr val="accent2"/>
                </a:solidFill>
              </a:rPr>
              <a:t>주소 연산자 </a:t>
            </a:r>
            <a:r>
              <a:rPr lang="en-US" altLang="ko-KR" b="1" dirty="0">
                <a:solidFill>
                  <a:schemeClr val="accent2"/>
                </a:solidFill>
              </a:rPr>
              <a:t>&amp; 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r>
              <a:rPr lang="en-US" altLang="ko-KR" dirty="0"/>
              <a:t>- &amp;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변수의 이름을 받아서 변수의 주소를 반환 </a:t>
            </a:r>
            <a:r>
              <a:rPr lang="en-US" altLang="ko-KR" dirty="0"/>
              <a:t>(</a:t>
            </a:r>
            <a:r>
              <a:rPr lang="ko-KR" altLang="en-US" dirty="0"/>
              <a:t>컴퓨터마다 주소는 다름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포인터와 변수의 연결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포인터가 생성된 직후 아직 초기화되어 있지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전 초기화 해야 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en-US" altLang="ko-KR" dirty="0" smtClean="0"/>
              <a:t>  ex)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10;	  //</a:t>
            </a:r>
            <a:r>
              <a:rPr lang="ko-KR" altLang="en-US" dirty="0" smtClean="0"/>
              <a:t>정수형 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*p = &amp;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	  //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주소가 포인터 </a:t>
            </a:r>
            <a:r>
              <a:rPr lang="en-US" altLang="ko-KR" dirty="0" smtClean="0"/>
              <a:t>p</a:t>
            </a:r>
            <a:r>
              <a:rPr lang="ko-KR" altLang="en-US" dirty="0" smtClean="0"/>
              <a:t>로 대입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포인터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0313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54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참조 연산자 </a:t>
            </a:r>
            <a:r>
              <a:rPr lang="en-US" altLang="ko-KR" b="1" dirty="0" smtClean="0">
                <a:solidFill>
                  <a:schemeClr val="accent2"/>
                </a:solidFill>
              </a:rPr>
              <a:t>*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포인터가 가리키는 주소에서 값을 읽어오거나 변경 가능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포인터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가리키는 주소에 저장된 값을 가져오려면 </a:t>
            </a:r>
            <a:r>
              <a:rPr lang="en-US" altLang="ko-KR" dirty="0" smtClean="0"/>
              <a:t>p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*</a:t>
            </a:r>
            <a:r>
              <a:rPr lang="ko-KR" altLang="en-US" dirty="0" smtClean="0"/>
              <a:t>기호를 붙이면 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포인터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85" y="2723836"/>
            <a:ext cx="3343275" cy="3733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17" y="5038411"/>
            <a:ext cx="54006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5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en-US" altLang="ko-KR" b="1" dirty="0" smtClean="0">
                <a:solidFill>
                  <a:schemeClr val="accent2"/>
                </a:solidFill>
              </a:rPr>
              <a:t>&amp;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/ </a:t>
            </a:r>
            <a:r>
              <a:rPr lang="en-US" altLang="ko-KR" b="1" dirty="0" smtClean="0">
                <a:solidFill>
                  <a:schemeClr val="accent2"/>
                </a:solidFill>
              </a:rPr>
              <a:t>* </a:t>
            </a:r>
            <a:r>
              <a:rPr lang="ko-KR" altLang="en-US" b="1" dirty="0" smtClean="0">
                <a:solidFill>
                  <a:schemeClr val="accent2"/>
                </a:solidFill>
              </a:rPr>
              <a:t>연산자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&amp; </a:t>
            </a:r>
            <a:r>
              <a:rPr lang="ko-KR" altLang="en-US" dirty="0" smtClean="0"/>
              <a:t>연산자는 </a:t>
            </a:r>
            <a:r>
              <a:rPr lang="ko-KR" altLang="en-US" b="1" dirty="0" smtClean="0"/>
              <a:t>변수의 주소를 포인터에 대입</a:t>
            </a:r>
            <a:r>
              <a:rPr lang="ko-KR" altLang="en-US" dirty="0" smtClean="0"/>
              <a:t>할 때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* </a:t>
            </a:r>
            <a:r>
              <a:rPr lang="ko-KR" altLang="en-US" dirty="0" smtClean="0"/>
              <a:t>연산자는 포인터를 통해 변수를 </a:t>
            </a:r>
            <a:r>
              <a:rPr lang="ko-KR" altLang="en-US" b="1" dirty="0" smtClean="0"/>
              <a:t>참조</a:t>
            </a:r>
            <a:r>
              <a:rPr lang="ko-KR" altLang="en-US" dirty="0" smtClean="0"/>
              <a:t>할 때 사용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포인터 사용 시 주의할 점 </a:t>
            </a:r>
            <a:r>
              <a:rPr lang="en-US" altLang="ko-KR" b="1" dirty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초기화하고 사용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포인터 타입과 변수의 타입 일치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절대 주소는 특수한 경우가 아니면 사용 </a:t>
            </a:r>
            <a:r>
              <a:rPr lang="en-US" altLang="ko-KR" dirty="0" smtClean="0"/>
              <a:t>x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포인터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182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연습문제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포인터를 사용해서 </a:t>
            </a:r>
            <a:r>
              <a:rPr lang="en-US" altLang="ko-KR" dirty="0" smtClean="0"/>
              <a:t>swap</a:t>
            </a:r>
            <a:r>
              <a:rPr lang="ko-KR" altLang="en-US" dirty="0" smtClean="0"/>
              <a:t>함수를 작성 해보시오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x</a:t>
            </a:r>
            <a:r>
              <a:rPr lang="en-US" altLang="ko-KR" dirty="0" smtClean="0"/>
              <a:t>=10 y=20	</a:t>
            </a:r>
            <a:r>
              <a:rPr lang="ko-KR" altLang="en-US" dirty="0" smtClean="0"/>
              <a:t>→</a:t>
            </a:r>
            <a:r>
              <a:rPr lang="en-US" altLang="ko-KR" dirty="0" smtClean="0"/>
              <a:t>	x=20 y=10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포인터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2901581"/>
            <a:ext cx="5353050" cy="2009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3" y="749616"/>
            <a:ext cx="4038600" cy="60102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148145" y="1569689"/>
            <a:ext cx="1459524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384" y="1201972"/>
            <a:ext cx="1500554" cy="2583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48145" y="4225556"/>
            <a:ext cx="3569678" cy="18235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연습문제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포인터를 사용해서 </a:t>
            </a:r>
            <a:r>
              <a:rPr lang="en-US" altLang="ko-KR" dirty="0" smtClean="0"/>
              <a:t>swap</a:t>
            </a:r>
            <a:r>
              <a:rPr lang="ko-KR" altLang="en-US" dirty="0" smtClean="0"/>
              <a:t>함수를 작성 해보시오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x</a:t>
            </a:r>
            <a:r>
              <a:rPr lang="en-US" altLang="ko-KR" dirty="0" smtClean="0"/>
              <a:t>=10 y=20	</a:t>
            </a:r>
            <a:r>
              <a:rPr lang="ko-KR" altLang="en-US" dirty="0" smtClean="0"/>
              <a:t>→</a:t>
            </a:r>
            <a:r>
              <a:rPr lang="en-US" altLang="ko-KR" dirty="0" smtClean="0"/>
              <a:t>	x=20 y=10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포인터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2901581"/>
            <a:ext cx="5353050" cy="2009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3" y="749616"/>
            <a:ext cx="4038600" cy="60102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942384" y="1201972"/>
            <a:ext cx="1500554" cy="2583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48145" y="4225556"/>
            <a:ext cx="3569678" cy="18235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48145" y="1569689"/>
            <a:ext cx="1459524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포인터와 배열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포인터와 배열은 밀접한 관계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배열 이름이 포인터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배열 이름은 배열이 시작되는 주소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이름을 출력하면 배열의 첫 번째 원소의 주소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포인터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860" y="749616"/>
            <a:ext cx="4772025" cy="5857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18" y="3361832"/>
            <a:ext cx="4594348" cy="39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문자</a:t>
            </a:r>
            <a:r>
              <a:rPr lang="ko-KR" altLang="en-US" b="1" dirty="0" smtClean="0">
                <a:solidFill>
                  <a:schemeClr val="accent2"/>
                </a:solidFill>
              </a:rPr>
              <a:t>열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문자들의 연속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큰 따옴표를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“A”	//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이루어진 문자열을 나타냄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‘A’	//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나타냄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	//</a:t>
            </a:r>
            <a:r>
              <a:rPr lang="ko-KR" altLang="en-US" dirty="0" smtClean="0"/>
              <a:t>컴파일러는 변수의 이름으로 인식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문자열</a:t>
            </a:r>
            <a:endParaRPr lang="ko-KR" altLang="en-US" sz="25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46504" y="2852802"/>
            <a:ext cx="3950208" cy="3474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46504" y="3290148"/>
            <a:ext cx="3950208" cy="3474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46504" y="3727494"/>
            <a:ext cx="3950208" cy="3474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en-US" altLang="ko-KR" b="1" dirty="0" smtClean="0">
                <a:solidFill>
                  <a:schemeClr val="accent2"/>
                </a:solidFill>
              </a:rPr>
              <a:t>NULL (</a:t>
            </a:r>
            <a:r>
              <a:rPr lang="ko-KR" altLang="en-US" b="1" dirty="0" smtClean="0">
                <a:solidFill>
                  <a:schemeClr val="accent2"/>
                </a:solidFill>
              </a:rPr>
              <a:t>널</a:t>
            </a:r>
            <a:r>
              <a:rPr lang="en-US" altLang="ko-KR" b="1" dirty="0" smtClean="0">
                <a:solidFill>
                  <a:schemeClr val="accent2"/>
                </a:solidFill>
              </a:rPr>
              <a:t>)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아스키 코드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문자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문자열 끝은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문자로 반드시 끝나야 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문자열 끝을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문자로 끝내는 이유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메모리에 정확히 어디까지 의미 있는 문자열인지 알려주기 위함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NULL </a:t>
            </a:r>
            <a:r>
              <a:rPr lang="ko-KR" altLang="en-US" dirty="0" smtClean="0"/>
              <a:t>문자인 </a:t>
            </a:r>
            <a:r>
              <a:rPr lang="en-US" altLang="ko-KR" dirty="0" smtClean="0"/>
              <a:t>‘\0‘</a:t>
            </a:r>
            <a:r>
              <a:rPr lang="ko-KR" altLang="en-US" dirty="0" smtClean="0"/>
              <a:t>을 저장해줘야 함으로 문자열의 크기는 저장하고자 하는 크기 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해줘야 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문자열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1835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213339"/>
            <a:ext cx="1078816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주의사항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 사용 시 조건식 뒤에 </a:t>
            </a:r>
            <a:r>
              <a:rPr lang="en-US" altLang="ko-KR" dirty="0" smtClean="0"/>
              <a:t>;(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) X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복합문을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쓸때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{ }(</a:t>
            </a:r>
            <a:r>
              <a:rPr lang="ko-KR" altLang="en-US" dirty="0" smtClean="0"/>
              <a:t>중괄호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2388209"/>
            <a:ext cx="4649101" cy="3134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2388209"/>
            <a:ext cx="4610100" cy="3667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54" y="5008105"/>
            <a:ext cx="5391150" cy="1562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803" y="2388209"/>
            <a:ext cx="4619625" cy="3600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803" y="5179034"/>
            <a:ext cx="53530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40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출력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nn-NO" altLang="ko-KR" dirty="0" smtClean="0"/>
              <a:t>	for(i </a:t>
            </a:r>
            <a:r>
              <a:rPr lang="nn-NO" altLang="ko-KR" dirty="0"/>
              <a:t>= 0; i &lt; 5; i++){</a:t>
            </a:r>
          </a:p>
          <a:p>
            <a:pPr>
              <a:lnSpc>
                <a:spcPct val="150000"/>
              </a:lnSpc>
            </a:pPr>
            <a:r>
              <a:rPr lang="nn-NO" altLang="ko-KR" dirty="0" smtClean="0"/>
              <a:t>   	     printf</a:t>
            </a:r>
            <a:r>
              <a:rPr lang="nn-NO" altLang="ko-KR" dirty="0"/>
              <a:t>("%c", str[i]);</a:t>
            </a:r>
          </a:p>
          <a:p>
            <a:pPr>
              <a:lnSpc>
                <a:spcPct val="150000"/>
              </a:lnSpc>
            </a:pPr>
            <a:r>
              <a:rPr lang="nn-NO" altLang="ko-KR" dirty="0" smtClean="0"/>
              <a:t>	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%s </a:t>
            </a:r>
            <a:r>
              <a:rPr lang="ko-KR" altLang="en-US" dirty="0" smtClean="0"/>
              <a:t>형식 제어 문자열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/>
              <a:t>("%s", 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그냥 문자 배열을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문자열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895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16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변경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				2. 				3.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har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[10] = “hello”;		char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[10] = “hello”;		char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[10] = “hello”;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[0] = ‘w’;			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“world”);		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“world”;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[1] </a:t>
            </a:r>
            <a:r>
              <a:rPr lang="en-US" altLang="ko-KR" dirty="0"/>
              <a:t>= </a:t>
            </a:r>
            <a:r>
              <a:rPr lang="en-US" altLang="ko-KR" dirty="0" smtClean="0"/>
              <a:t>‘o’;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[2] </a:t>
            </a:r>
            <a:r>
              <a:rPr lang="en-US" altLang="ko-KR" dirty="0"/>
              <a:t>= </a:t>
            </a:r>
            <a:r>
              <a:rPr lang="en-US" altLang="ko-KR" dirty="0" smtClean="0"/>
              <a:t>‘r’;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[3] </a:t>
            </a:r>
            <a:r>
              <a:rPr lang="en-US" altLang="ko-KR" dirty="0"/>
              <a:t>= </a:t>
            </a:r>
            <a:r>
              <a:rPr lang="en-US" altLang="ko-KR" dirty="0" smtClean="0"/>
              <a:t>‘l’;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[4] </a:t>
            </a:r>
            <a:r>
              <a:rPr lang="en-US" altLang="ko-KR" dirty="0"/>
              <a:t>= </a:t>
            </a:r>
            <a:r>
              <a:rPr lang="en-US" altLang="ko-KR" dirty="0" smtClean="0"/>
              <a:t>‘d’;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문자열</a:t>
            </a:r>
            <a:endParaRPr lang="ko-KR" altLang="en-US" sz="2500" b="1" dirty="0"/>
          </a:p>
        </p:txBody>
      </p:sp>
      <p:sp>
        <p:nvSpPr>
          <p:cNvPr id="4" name="도넛 3"/>
          <p:cNvSpPr/>
          <p:nvPr/>
        </p:nvSpPr>
        <p:spPr>
          <a:xfrm>
            <a:off x="537796" y="2046171"/>
            <a:ext cx="2329961" cy="2180492"/>
          </a:xfrm>
          <a:prstGeom prst="donu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4471621" y="2046171"/>
            <a:ext cx="2329961" cy="2180492"/>
          </a:xfrm>
          <a:prstGeom prst="donu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십자형 5"/>
          <p:cNvSpPr/>
          <p:nvPr/>
        </p:nvSpPr>
        <p:spPr>
          <a:xfrm rot="2598366">
            <a:off x="8082952" y="2050679"/>
            <a:ext cx="2197564" cy="2171476"/>
          </a:xfrm>
          <a:prstGeom prst="plus">
            <a:avLst>
              <a:gd name="adj" fmla="val 41344"/>
            </a:avLst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1;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r>
              <a:rPr lang="en-US" altLang="ko-KR" dirty="0" smtClean="0"/>
              <a:t>else{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만약 조건식이 참인 경우 문장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 않으면 문장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실행된다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(if else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796" y="1186962"/>
            <a:ext cx="4253741" cy="411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4653222"/>
            <a:ext cx="54197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if(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2){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만약 조건식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참이라면 다음 조건식으로 들어간다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조건식</a:t>
            </a:r>
            <a:r>
              <a:rPr lang="en-US" altLang="ko-KR" dirty="0" smtClean="0"/>
              <a:t>2</a:t>
            </a:r>
            <a:r>
              <a:rPr lang="ko-KR" altLang="en-US" dirty="0" smtClean="0"/>
              <a:t>도 참이라면 문장을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</a:t>
            </a:r>
            <a:r>
              <a:rPr lang="en-US" altLang="ko-KR" sz="2500" b="1" dirty="0" smtClean="0"/>
              <a:t> 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4561015"/>
            <a:ext cx="5553075" cy="1581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186962"/>
            <a:ext cx="5715000" cy="41243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805246" y="2584938"/>
            <a:ext cx="5301762" cy="2074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신입생은 </a:t>
            </a:r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</a:rPr>
              <a:t>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80</a:t>
            </a:r>
            <a:r>
              <a:rPr lang="ko-KR" altLang="en-US" dirty="0" smtClean="0">
                <a:solidFill>
                  <a:schemeClr val="tx1"/>
                </a:solidFill>
              </a:rPr>
              <a:t>점이 넘어야 </a:t>
            </a:r>
            <a:r>
              <a:rPr lang="ko-KR" altLang="en-US" dirty="0" err="1" smtClean="0">
                <a:solidFill>
                  <a:schemeClr val="tx1"/>
                </a:solidFill>
              </a:rPr>
              <a:t>과탑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186962"/>
            <a:ext cx="5715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주의사항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else</a:t>
            </a:r>
            <a:r>
              <a:rPr lang="ko-KR" altLang="en-US" dirty="0" smtClean="0"/>
              <a:t>절은 가장 가까운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절과 매치된다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</a:t>
            </a:r>
            <a:r>
              <a:rPr lang="en-US" altLang="ko-KR" sz="2500" b="1" dirty="0" smtClean="0"/>
              <a:t> 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2136531"/>
            <a:ext cx="5715000" cy="4124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787320" y="3670200"/>
              <a:ext cx="1010160" cy="12387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960" y="3660840"/>
                <a:ext cx="1028880" cy="12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6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switch(</a:t>
            </a:r>
            <a:r>
              <a:rPr lang="ko-KR" altLang="en-US" dirty="0" err="1" smtClean="0"/>
              <a:t>제어식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x1: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1;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x2: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2;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x3: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3;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default: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4;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break;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제어식</a:t>
            </a:r>
            <a:r>
              <a:rPr lang="ko-KR" altLang="en-US" dirty="0" smtClean="0"/>
              <a:t> 값과 </a:t>
            </a:r>
            <a:r>
              <a:rPr lang="en-US" altLang="ko-KR" dirty="0" smtClean="0"/>
              <a:t>case x</a:t>
            </a:r>
            <a:r>
              <a:rPr lang="ko-KR" altLang="en-US" dirty="0" smtClean="0"/>
              <a:t>의 값이 일치하면 해당하는 문장 실행된다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(switch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65" y="749616"/>
            <a:ext cx="5372100" cy="503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70" y="5446528"/>
            <a:ext cx="5362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30" y="1186962"/>
            <a:ext cx="2124075" cy="4781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3724" y="1186962"/>
            <a:ext cx="107881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연습문제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알고싶은</a:t>
            </a:r>
            <a:r>
              <a:rPr lang="ko-KR" altLang="en-US" dirty="0" smtClean="0"/>
              <a:t> 달을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겨울을</a:t>
            </a:r>
            <a:endParaRPr lang="en-US" altLang="ko-KR" dirty="0" smtClean="0"/>
          </a:p>
          <a:p>
            <a:r>
              <a:rPr lang="ko-KR" altLang="en-US" dirty="0" smtClean="0"/>
              <a:t>구분하는 코드를 </a:t>
            </a:r>
            <a:r>
              <a:rPr lang="ko-KR" altLang="en-US" dirty="0" err="1" smtClean="0"/>
              <a:t>작성해보시오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(3~5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/>
              <a:t>봄  </a:t>
            </a:r>
            <a:r>
              <a:rPr lang="en-US" altLang="ko-KR" dirty="0"/>
              <a:t>6~8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/>
              <a:t>여름  </a:t>
            </a:r>
            <a:r>
              <a:rPr lang="en-US" altLang="ko-KR" dirty="0"/>
              <a:t>9~11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/>
              <a:t>가을  </a:t>
            </a:r>
            <a:r>
              <a:rPr lang="en-US" altLang="ko-KR" dirty="0"/>
              <a:t>12~2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 smtClean="0"/>
              <a:t>겨울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(switch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2901581"/>
            <a:ext cx="6000750" cy="1771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4" y="3984701"/>
            <a:ext cx="4981575" cy="1619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4" y="5058297"/>
            <a:ext cx="5324475" cy="1476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294" y="272562"/>
            <a:ext cx="4724767" cy="62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1314</Words>
  <Application>Microsoft Office PowerPoint</Application>
  <PresentationFormat>와이드스크린</PresentationFormat>
  <Paragraphs>549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C언어 기본 문법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기본 문법</dc:title>
  <dc:creator>Windows User</dc:creator>
  <cp:lastModifiedBy>Windows User</cp:lastModifiedBy>
  <cp:revision>59</cp:revision>
  <dcterms:created xsi:type="dcterms:W3CDTF">2022-11-05T14:24:40Z</dcterms:created>
  <dcterms:modified xsi:type="dcterms:W3CDTF">2022-11-13T12:05:00Z</dcterms:modified>
</cp:coreProperties>
</file>