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BCFCC-5A40-4688-BDF4-27FA1108A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b="1" dirty="0"/>
              <a:t>관성측정장비를 이용한</a:t>
            </a:r>
            <a:br>
              <a:rPr lang="en-US" altLang="ko-KR" sz="4000" b="1" dirty="0"/>
            </a:br>
            <a:r>
              <a:rPr lang="ko-KR" altLang="en-US" sz="4000" b="1" dirty="0"/>
              <a:t>걸음 수 측정 방법에 대하여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C25A1-33E9-453D-A9C6-519E6F242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20205178 Park Hyun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7084-9DF6-4260-8F6B-CE8FE76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값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A6084-5B33-4234-8409-C2D054B1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를 이용한 센서 값 로깅 어플리케이션의 개발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Sampling Rate</a:t>
            </a:r>
            <a:r>
              <a:rPr lang="ko-KR" altLang="en-US" dirty="0"/>
              <a:t>를 유저가 설정할 수 있도록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4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D6100-EC33-44F8-84FE-F8BE89D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걸음 수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180ED-2707-4353-B84B-17C48D19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L2 norm </a:t>
            </a:r>
            <a:r>
              <a:rPr lang="ko-KR" altLang="en-US" dirty="0"/>
              <a:t>을 구한 뒤</a:t>
            </a:r>
            <a:r>
              <a:rPr lang="en-US" altLang="ko-KR" dirty="0"/>
              <a:t>, Low Pass Filter </a:t>
            </a:r>
            <a:r>
              <a:rPr lang="ko-KR" altLang="en-US" dirty="0"/>
              <a:t>를 씌워 </a:t>
            </a:r>
            <a:r>
              <a:rPr lang="ko-KR" altLang="en-US" dirty="0" err="1"/>
              <a:t>극값들을</a:t>
            </a:r>
            <a:r>
              <a:rPr lang="ko-KR" altLang="en-US" dirty="0"/>
              <a:t> 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극값에서의</a:t>
            </a:r>
            <a:r>
              <a:rPr lang="ko-KR" altLang="en-US" dirty="0"/>
              <a:t> 특정 조건을 만족하는 것들의 개수를 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위에서 구한 개수가 곧 걸음 수가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8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9733A-6D3F-40ED-B348-88A4382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오픈소스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CAEB6-15C8-40D6-A092-248B76AEB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6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8ACD49-7CEB-441D-89D5-9D6DBE7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DD0703-2495-46D6-82AF-62862EF0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altLang="ko-KR" dirty="0"/>
              <a:t>https://github.com/numpy/numpy</a:t>
            </a:r>
          </a:p>
          <a:p>
            <a:pPr algn="just"/>
            <a:r>
              <a:rPr lang="ko-KR" altLang="en-US" dirty="0"/>
              <a:t>행렬이나 일반적으로 대규모 다차원 배열을 쉽게 처리 할 수 있도록 지원하는 </a:t>
            </a:r>
            <a:r>
              <a:rPr lang="en-US" altLang="ko-KR" dirty="0"/>
              <a:t>Python</a:t>
            </a:r>
            <a:r>
              <a:rPr lang="ko-KR" altLang="en-US" dirty="0"/>
              <a:t>의 라이브러리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5EC3C-301E-4505-A41F-47E20B76D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262704"/>
            <a:ext cx="4513262" cy="20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8ACD49-7CEB-441D-89D5-9D6DBE7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DD0703-2495-46D6-82AF-62862EF0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altLang="ko-KR" dirty="0"/>
              <a:t>https://github.com/scipy/scipy</a:t>
            </a:r>
          </a:p>
          <a:p>
            <a:pPr algn="just"/>
            <a:r>
              <a:rPr lang="ko-KR" altLang="en-US" dirty="0"/>
              <a:t>과학 컴퓨팅과 기술 컴퓨팅에 사용되는 자유</a:t>
            </a:r>
            <a:r>
              <a:rPr lang="en-US" altLang="ko-KR" dirty="0"/>
              <a:t>-</a:t>
            </a:r>
            <a:r>
              <a:rPr lang="ko-KR" altLang="en-US" dirty="0"/>
              <a:t>오픈 소스 파이썬 라이브러리</a:t>
            </a:r>
            <a:endParaRPr lang="en-US" altLang="ko-KR" dirty="0"/>
          </a:p>
        </p:txBody>
      </p:sp>
      <p:pic>
        <p:nvPicPr>
          <p:cNvPr id="1032" name="Picture 8" descr="SciPy documentation — SciPy v1.7.1 Manual">
            <a:extLst>
              <a:ext uri="{FF2B5EF4-FFF2-40B4-BE49-F238E27FC236}">
                <a16:creationId xmlns:a16="http://schemas.microsoft.com/office/drawing/2014/main" id="{717868F4-331F-4A06-AAC8-5917C13E1C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03" y="2090886"/>
            <a:ext cx="2539682" cy="23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9033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114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관성측정장비를 이용한 걸음 수 측정 방법에 대하여</vt:lpstr>
      <vt:lpstr>센서 값 수집</vt:lpstr>
      <vt:lpstr>걸음 수 측정</vt:lpstr>
      <vt:lpstr>사용한 오픈소스</vt:lpstr>
      <vt:lpstr>NumPy</vt:lpstr>
      <vt:lpstr>SciPy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관성측정장비를 이용한 걸음 수 측정 방법에 대하여</dc:title>
  <dc:creator>rojikku</dc:creator>
  <cp:lastModifiedBy>rojikku</cp:lastModifiedBy>
  <cp:revision>5</cp:revision>
  <dcterms:created xsi:type="dcterms:W3CDTF">2021-08-26T11:50:49Z</dcterms:created>
  <dcterms:modified xsi:type="dcterms:W3CDTF">2021-08-29T13:00:02Z</dcterms:modified>
</cp:coreProperties>
</file>