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4163" r:id="rId1"/>
    <p:sldMasterId id="2147484165" r:id="rId2"/>
    <p:sldMasterId id="2147484170" r:id="rId3"/>
    <p:sldMasterId id="2147484167" r:id="rId4"/>
    <p:sldMasterId id="2147484183" r:id="rId5"/>
  </p:sldMasterIdLst>
  <p:notesMasterIdLst>
    <p:notesMasterId r:id="rId8"/>
  </p:notesMasterIdLst>
  <p:handoutMasterIdLst>
    <p:handoutMasterId r:id="rId9"/>
  </p:handoutMasterIdLst>
  <p:sldIdLst>
    <p:sldId id="1214" r:id="rId6"/>
    <p:sldId id="1289" r:id="rId7"/>
  </p:sldIdLst>
  <p:sldSz cx="9906000" cy="6858000" type="A4"/>
  <p:notesSz cx="6797675" cy="9928225"/>
  <p:embeddedFontLst>
    <p:embeddedFont>
      <p:font typeface="맑은 고딕" panose="020B0503020000020004" pitchFamily="50" charset="-127"/>
      <p:regular r:id="rId10"/>
      <p:bold r:id="rId11"/>
    </p:embeddedFont>
  </p:embeddedFontLst>
  <p:defaultTextStyle>
    <a:defPPr>
      <a:defRPr lang="ko-KR"/>
    </a:defPPr>
    <a:lvl1pPr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1pPr>
    <a:lvl2pPr marL="536433"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2pPr>
    <a:lvl3pPr marL="1072866"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3pPr>
    <a:lvl4pPr marL="1609298"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4pPr>
    <a:lvl5pPr marL="2145731"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5pPr>
    <a:lvl6pPr marL="2682164" algn="l" defTabSz="1072866" rtl="0" eaLnBrk="1" latinLnBrk="1" hangingPunct="1">
      <a:defRPr kumimoji="1" sz="1400" b="1" kern="1200">
        <a:solidFill>
          <a:schemeClr val="tx1"/>
        </a:solidFill>
        <a:latin typeface="돋움" pitchFamily="50" charset="-127"/>
        <a:ea typeface="굴림" pitchFamily="50" charset="-127"/>
        <a:cs typeface="+mn-cs"/>
      </a:defRPr>
    </a:lvl6pPr>
    <a:lvl7pPr marL="3218597" algn="l" defTabSz="1072866" rtl="0" eaLnBrk="1" latinLnBrk="1" hangingPunct="1">
      <a:defRPr kumimoji="1" sz="1400" b="1" kern="1200">
        <a:solidFill>
          <a:schemeClr val="tx1"/>
        </a:solidFill>
        <a:latin typeface="돋움" pitchFamily="50" charset="-127"/>
        <a:ea typeface="굴림" pitchFamily="50" charset="-127"/>
        <a:cs typeface="+mn-cs"/>
      </a:defRPr>
    </a:lvl7pPr>
    <a:lvl8pPr marL="3755029" algn="l" defTabSz="1072866" rtl="0" eaLnBrk="1" latinLnBrk="1" hangingPunct="1">
      <a:defRPr kumimoji="1" sz="1400" b="1" kern="1200">
        <a:solidFill>
          <a:schemeClr val="tx1"/>
        </a:solidFill>
        <a:latin typeface="돋움" pitchFamily="50" charset="-127"/>
        <a:ea typeface="굴림" pitchFamily="50" charset="-127"/>
        <a:cs typeface="+mn-cs"/>
      </a:defRPr>
    </a:lvl8pPr>
    <a:lvl9pPr marL="4291462" algn="l" defTabSz="1072866" rtl="0" eaLnBrk="1" latinLnBrk="1" hangingPunct="1">
      <a:defRPr kumimoji="1" sz="1400" b="1" kern="1200">
        <a:solidFill>
          <a:schemeClr val="tx1"/>
        </a:solidFill>
        <a:latin typeface="돋움" pitchFamily="50" charset="-127"/>
        <a:ea typeface="굴림" pitchFamily="50" charset="-127"/>
        <a:cs typeface="+mn-cs"/>
      </a:defRPr>
    </a:lvl9pPr>
  </p:defaultTextStyle>
  <p:extLst>
    <p:ext uri="{EFAFB233-063F-42B5-8137-9DF3F51BA10A}">
      <p15:sldGuideLst xmlns:p15="http://schemas.microsoft.com/office/powerpoint/2012/main">
        <p15:guide id="1" orient="horz" pos="618">
          <p15:clr>
            <a:srgbClr val="A4A3A4"/>
          </p15:clr>
        </p15:guide>
        <p15:guide id="2" orient="horz" pos="3929">
          <p15:clr>
            <a:srgbClr val="A4A3A4"/>
          </p15:clr>
        </p15:guide>
        <p15:guide id="3" orient="horz" pos="1026">
          <p15:clr>
            <a:srgbClr val="A4A3A4"/>
          </p15:clr>
        </p15:guide>
        <p15:guide id="4" orient="horz" pos="2931">
          <p15:clr>
            <a:srgbClr val="A4A3A4"/>
          </p15:clr>
        </p15:guide>
        <p15:guide id="5" orient="horz" pos="1298">
          <p15:clr>
            <a:srgbClr val="A4A3A4"/>
          </p15:clr>
        </p15:guide>
        <p15:guide id="6" orient="horz" pos="799">
          <p15:clr>
            <a:srgbClr val="A4A3A4"/>
          </p15:clr>
        </p15:guide>
        <p15:guide id="7" orient="horz" pos="3838">
          <p15:clr>
            <a:srgbClr val="A4A3A4"/>
          </p15:clr>
        </p15:guide>
        <p15:guide id="8" pos="3755">
          <p15:clr>
            <a:srgbClr val="A4A3A4"/>
          </p15:clr>
        </p15:guide>
        <p15:guide id="9" pos="6068">
          <p15:clr>
            <a:srgbClr val="A4A3A4"/>
          </p15:clr>
        </p15:guide>
        <p15:guide id="10" pos="5887">
          <p15:clr>
            <a:srgbClr val="A4A3A4"/>
          </p15:clr>
        </p15:guide>
        <p15:guide id="11" pos="262">
          <p15:clr>
            <a:srgbClr val="A4A3A4"/>
          </p15:clr>
        </p15:guide>
        <p15:guide id="12" pos="5978">
          <p15:clr>
            <a:srgbClr val="A4A3A4"/>
          </p15:clr>
        </p15:guide>
        <p15:guide id="13" pos="2349">
          <p15:clr>
            <a:srgbClr val="A4A3A4"/>
          </p15:clr>
        </p15:guide>
        <p15:guide id="14" pos="1850">
          <p15:clr>
            <a:srgbClr val="A4A3A4"/>
          </p15:clr>
        </p15:guide>
        <p15:guide id="15" pos="4390">
          <p15:clr>
            <a:srgbClr val="A4A3A4"/>
          </p15:clr>
        </p15:guide>
        <p15:guide id="16" pos="3120">
          <p15:clr>
            <a:srgbClr val="A4A3A4"/>
          </p15:clr>
        </p15:guide>
        <p15:guide id="17" pos="716">
          <p15:clr>
            <a:srgbClr val="A4A3A4"/>
          </p15:clr>
        </p15:guide>
        <p15:guide id="18" pos="353">
          <p15:clr>
            <a:srgbClr val="A4A3A4"/>
          </p15:clr>
        </p15:guide>
        <p15:guide id="19" pos="2984">
          <p15:clr>
            <a:srgbClr val="A4A3A4"/>
          </p15:clr>
        </p15:guide>
        <p15:guide id="20" pos="3257">
          <p15:clr>
            <a:srgbClr val="A4A3A4"/>
          </p15:clr>
        </p15:guide>
        <p15:guide id="21" orient="horz" pos="527">
          <p15:clr>
            <a:srgbClr val="A4A3A4"/>
          </p15:clr>
        </p15:guide>
        <p15:guide id="22" orient="horz" pos="3975">
          <p15:clr>
            <a:srgbClr val="A4A3A4"/>
          </p15:clr>
        </p15:guide>
        <p15:guide id="23" orient="horz" pos="1027">
          <p15:clr>
            <a:srgbClr val="A4A3A4"/>
          </p15:clr>
        </p15:guide>
        <p15:guide id="24" orient="horz" pos="1299">
          <p15:clr>
            <a:srgbClr val="A4A3A4"/>
          </p15:clr>
        </p15:guide>
        <p15:guide id="25" orient="horz" pos="2976">
          <p15:clr>
            <a:srgbClr val="A4A3A4"/>
          </p15:clr>
        </p15:guide>
        <p15:guide id="26" orient="horz" pos="3657">
          <p15:clr>
            <a:srgbClr val="A4A3A4"/>
          </p15:clr>
        </p15:guide>
        <p15:guide id="27" orient="horz" pos="356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39393"/>
    <a:srgbClr val="959595"/>
    <a:srgbClr val="00AAAA"/>
    <a:srgbClr val="CCFFCC"/>
    <a:srgbClr val="99FFCC"/>
    <a:srgbClr val="66FF99"/>
    <a:srgbClr val="CC0000"/>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97" autoAdjust="0"/>
    <p:restoredTop sz="95282" autoAdjust="0"/>
  </p:normalViewPr>
  <p:slideViewPr>
    <p:cSldViewPr>
      <p:cViewPr>
        <p:scale>
          <a:sx n="100" d="100"/>
          <a:sy n="100" d="100"/>
        </p:scale>
        <p:origin x="416" y="48"/>
      </p:cViewPr>
      <p:guideLst>
        <p:guide orient="horz" pos="618"/>
        <p:guide orient="horz" pos="3929"/>
        <p:guide orient="horz" pos="1026"/>
        <p:guide orient="horz" pos="2931"/>
        <p:guide orient="horz" pos="1298"/>
        <p:guide orient="horz" pos="799"/>
        <p:guide orient="horz" pos="3838"/>
        <p:guide pos="3755"/>
        <p:guide pos="6068"/>
        <p:guide pos="5887"/>
        <p:guide pos="262"/>
        <p:guide pos="5978"/>
        <p:guide pos="2349"/>
        <p:guide pos="1850"/>
        <p:guide pos="4390"/>
        <p:guide pos="3120"/>
        <p:guide pos="716"/>
        <p:guide pos="353"/>
        <p:guide pos="2984"/>
        <p:guide pos="3257"/>
        <p:guide orient="horz" pos="527"/>
        <p:guide orient="horz" pos="3975"/>
        <p:guide orient="horz" pos="1027"/>
        <p:guide orient="horz" pos="1299"/>
        <p:guide orient="horz" pos="2976"/>
        <p:guide orient="horz" pos="3657"/>
        <p:guide orient="horz" pos="35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5" d="100"/>
        <a:sy n="55" d="100"/>
      </p:scale>
      <p:origin x="0" y="0"/>
    </p:cViewPr>
  </p:sorterViewPr>
  <p:notesViewPr>
    <p:cSldViewPr>
      <p:cViewPr varScale="1">
        <p:scale>
          <a:sx n="61" d="100"/>
          <a:sy n="61" d="100"/>
        </p:scale>
        <p:origin x="3264" y="7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732" cy="496411"/>
          </a:xfrm>
          <a:prstGeom prst="rect">
            <a:avLst/>
          </a:prstGeom>
        </p:spPr>
        <p:txBody>
          <a:bodyPr vert="horz" lIns="62984" tIns="31492" rIns="62984" bIns="31492" rtlCol="0"/>
          <a:lstStyle>
            <a:lvl1pPr algn="l">
              <a:defRPr sz="800"/>
            </a:lvl1pPr>
          </a:lstStyle>
          <a:p>
            <a:endParaRPr lang="ko-KR" altLang="en-US"/>
          </a:p>
        </p:txBody>
      </p:sp>
      <p:sp>
        <p:nvSpPr>
          <p:cNvPr id="3" name="날짜 개체 틀 2"/>
          <p:cNvSpPr>
            <a:spLocks noGrp="1"/>
          </p:cNvSpPr>
          <p:nvPr>
            <p:ph type="dt" sz="quarter" idx="1"/>
          </p:nvPr>
        </p:nvSpPr>
        <p:spPr>
          <a:xfrm>
            <a:off x="3850858" y="0"/>
            <a:ext cx="2945732" cy="496411"/>
          </a:xfrm>
          <a:prstGeom prst="rect">
            <a:avLst/>
          </a:prstGeom>
        </p:spPr>
        <p:txBody>
          <a:bodyPr vert="horz" lIns="62984" tIns="31492" rIns="62984" bIns="31492" rtlCol="0"/>
          <a:lstStyle>
            <a:lvl1pPr algn="r">
              <a:defRPr sz="800"/>
            </a:lvl1pPr>
          </a:lstStyle>
          <a:p>
            <a:fld id="{C036B14C-1EE6-40CC-B47F-D850A52A37F2}" type="datetimeFigureOut">
              <a:rPr lang="ko-KR" altLang="en-US" smtClean="0"/>
              <a:pPr/>
              <a:t>2020-01-20</a:t>
            </a:fld>
            <a:endParaRPr lang="ko-KR" altLang="en-US"/>
          </a:p>
        </p:txBody>
      </p:sp>
      <p:sp>
        <p:nvSpPr>
          <p:cNvPr id="4" name="바닥글 개체 틀 3"/>
          <p:cNvSpPr>
            <a:spLocks noGrp="1"/>
          </p:cNvSpPr>
          <p:nvPr>
            <p:ph type="ftr" sz="quarter" idx="2"/>
          </p:nvPr>
        </p:nvSpPr>
        <p:spPr>
          <a:xfrm>
            <a:off x="0" y="9429618"/>
            <a:ext cx="2945732" cy="496411"/>
          </a:xfrm>
          <a:prstGeom prst="rect">
            <a:avLst/>
          </a:prstGeom>
        </p:spPr>
        <p:txBody>
          <a:bodyPr vert="horz" lIns="62984" tIns="31492" rIns="62984" bIns="31492" rtlCol="0" anchor="b"/>
          <a:lstStyle>
            <a:lvl1pPr algn="l">
              <a:defRPr sz="800"/>
            </a:lvl1pPr>
          </a:lstStyle>
          <a:p>
            <a:endParaRPr lang="ko-KR" altLang="en-US"/>
          </a:p>
        </p:txBody>
      </p:sp>
      <p:sp>
        <p:nvSpPr>
          <p:cNvPr id="5" name="슬라이드 번호 개체 틀 4"/>
          <p:cNvSpPr>
            <a:spLocks noGrp="1"/>
          </p:cNvSpPr>
          <p:nvPr>
            <p:ph type="sldNum" sz="quarter" idx="3"/>
          </p:nvPr>
        </p:nvSpPr>
        <p:spPr>
          <a:xfrm>
            <a:off x="3850858" y="9429618"/>
            <a:ext cx="2945732" cy="496411"/>
          </a:xfrm>
          <a:prstGeom prst="rect">
            <a:avLst/>
          </a:prstGeom>
        </p:spPr>
        <p:txBody>
          <a:bodyPr vert="horz" lIns="62984" tIns="31492" rIns="62984" bIns="31492" rtlCol="0" anchor="b"/>
          <a:lstStyle>
            <a:lvl1pPr algn="r">
              <a:defRPr sz="800"/>
            </a:lvl1pPr>
          </a:lstStyle>
          <a:p>
            <a:fld id="{52D96F69-F3FB-4587-9C2F-D5A628577812}" type="slidenum">
              <a:rPr lang="ko-KR" altLang="en-US" smtClean="0"/>
              <a:pPr/>
              <a:t>‹#›</a:t>
            </a:fld>
            <a:endParaRPr lang="ko-KR" altLang="en-US"/>
          </a:p>
        </p:txBody>
      </p:sp>
    </p:spTree>
    <p:extLst>
      <p:ext uri="{BB962C8B-B14F-4D97-AF65-F5344CB8AC3E}">
        <p14:creationId xmlns:p14="http://schemas.microsoft.com/office/powerpoint/2010/main" val="2911695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2"/>
            <a:ext cx="2944811" cy="496968"/>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lvl1pPr>
              <a:defRPr b="0">
                <a:latin typeface="굴림" pitchFamily="50" charset="-127"/>
                <a:ea typeface="굴림" pitchFamily="50" charset="-127"/>
              </a:defRPr>
            </a:lvl1pPr>
          </a:lstStyle>
          <a:p>
            <a:pPr>
              <a:defRPr/>
            </a:pPr>
            <a:endParaRPr lang="en-US" altLang="ko-KR"/>
          </a:p>
        </p:txBody>
      </p:sp>
      <p:sp>
        <p:nvSpPr>
          <p:cNvPr id="4099" name="Rectangle 3"/>
          <p:cNvSpPr>
            <a:spLocks noGrp="1" noChangeArrowheads="1"/>
          </p:cNvSpPr>
          <p:nvPr>
            <p:ph type="dt" idx="1"/>
          </p:nvPr>
        </p:nvSpPr>
        <p:spPr bwMode="auto">
          <a:xfrm>
            <a:off x="3851278" y="2"/>
            <a:ext cx="2944811" cy="496968"/>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lvl1pPr algn="r">
              <a:defRPr b="0">
                <a:latin typeface="굴림" pitchFamily="50" charset="-127"/>
                <a:ea typeface="굴림" pitchFamily="50" charset="-127"/>
              </a:defRPr>
            </a:lvl1pPr>
          </a:lstStyle>
          <a:p>
            <a:pPr>
              <a:defRPr/>
            </a:pPr>
            <a:endParaRPr lang="en-US" altLang="ko-KR"/>
          </a:p>
        </p:txBody>
      </p:sp>
      <p:sp>
        <p:nvSpPr>
          <p:cNvPr id="17412" name="Rectangle 4"/>
          <p:cNvSpPr>
            <a:spLocks noGrp="1" noRot="1" noChangeAspect="1" noChangeArrowheads="1" noTextEdit="1"/>
          </p:cNvSpPr>
          <p:nvPr>
            <p:ph type="sldImg" idx="2"/>
          </p:nvPr>
        </p:nvSpPr>
        <p:spPr bwMode="auto">
          <a:xfrm>
            <a:off x="711200" y="746125"/>
            <a:ext cx="5375275" cy="37211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451" y="4715631"/>
            <a:ext cx="5438775" cy="4467939"/>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102" name="Rectangle 6"/>
          <p:cNvSpPr>
            <a:spLocks noGrp="1" noChangeArrowheads="1"/>
          </p:cNvSpPr>
          <p:nvPr>
            <p:ph type="ftr" sz="quarter" idx="4"/>
          </p:nvPr>
        </p:nvSpPr>
        <p:spPr bwMode="auto">
          <a:xfrm>
            <a:off x="3" y="9429673"/>
            <a:ext cx="2944811" cy="496967"/>
          </a:xfrm>
          <a:prstGeom prst="rect">
            <a:avLst/>
          </a:prstGeom>
          <a:noFill/>
          <a:ln w="9525">
            <a:noFill/>
            <a:miter lim="800000"/>
            <a:headEnd/>
            <a:tailEnd/>
          </a:ln>
          <a:effectLst/>
        </p:spPr>
        <p:txBody>
          <a:bodyPr vert="horz" wrap="square" lIns="91306" tIns="45653" rIns="91306" bIns="45653" numCol="1" anchor="b" anchorCtr="0" compatLnSpc="1">
            <a:prstTxWarp prst="textNoShape">
              <a:avLst/>
            </a:prstTxWarp>
          </a:bodyPr>
          <a:lstStyle>
            <a:lvl1pPr>
              <a:defRPr b="0">
                <a:latin typeface="굴림" pitchFamily="50" charset="-127"/>
                <a:ea typeface="굴림" pitchFamily="50" charset="-127"/>
              </a:defRPr>
            </a:lvl1pPr>
          </a:lstStyle>
          <a:p>
            <a:pPr>
              <a:defRPr/>
            </a:pPr>
            <a:endParaRPr lang="en-US" altLang="ko-KR"/>
          </a:p>
        </p:txBody>
      </p:sp>
      <p:sp>
        <p:nvSpPr>
          <p:cNvPr id="4103" name="Rectangle 7"/>
          <p:cNvSpPr>
            <a:spLocks noGrp="1" noChangeArrowheads="1"/>
          </p:cNvSpPr>
          <p:nvPr>
            <p:ph type="sldNum" sz="quarter" idx="5"/>
          </p:nvPr>
        </p:nvSpPr>
        <p:spPr bwMode="auto">
          <a:xfrm>
            <a:off x="3851278" y="9429673"/>
            <a:ext cx="2944811" cy="496967"/>
          </a:xfrm>
          <a:prstGeom prst="rect">
            <a:avLst/>
          </a:prstGeom>
          <a:noFill/>
          <a:ln w="9525">
            <a:noFill/>
            <a:miter lim="800000"/>
            <a:headEnd/>
            <a:tailEnd/>
          </a:ln>
          <a:effectLst/>
        </p:spPr>
        <p:txBody>
          <a:bodyPr vert="horz" wrap="square" lIns="91306" tIns="45653" rIns="91306" bIns="45653" numCol="1" anchor="b" anchorCtr="0" compatLnSpc="1">
            <a:prstTxWarp prst="textNoShape">
              <a:avLst/>
            </a:prstTxWarp>
          </a:bodyPr>
          <a:lstStyle>
            <a:lvl1pPr algn="r">
              <a:defRPr b="0">
                <a:latin typeface="굴림" pitchFamily="50" charset="-127"/>
                <a:ea typeface="굴림" pitchFamily="50" charset="-127"/>
              </a:defRPr>
            </a:lvl1pPr>
          </a:lstStyle>
          <a:p>
            <a:pPr>
              <a:defRPr/>
            </a:pPr>
            <a:fld id="{8E23D5C5-DC6F-42D4-8F9E-C0945C629F66}" type="slidenum">
              <a:rPr lang="en-US" altLang="ko-KR"/>
              <a:pPr>
                <a:defRPr/>
              </a:pPr>
              <a:t>‹#›</a:t>
            </a:fld>
            <a:endParaRPr lang="en-US" altLang="ko-KR"/>
          </a:p>
        </p:txBody>
      </p:sp>
    </p:spTree>
    <p:extLst>
      <p:ext uri="{BB962C8B-B14F-4D97-AF65-F5344CB8AC3E}">
        <p14:creationId xmlns:p14="http://schemas.microsoft.com/office/powerpoint/2010/main" val="230670152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1pPr>
    <a:lvl2pPr marL="536433"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2pPr>
    <a:lvl3pPr marL="1072866"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3pPr>
    <a:lvl4pPr marL="1609298"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4pPr>
    <a:lvl5pPr marL="2145731"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5pPr>
    <a:lvl6pPr marL="2682164" algn="l" defTabSz="1072866" rtl="0" eaLnBrk="1" latinLnBrk="1" hangingPunct="1">
      <a:defRPr sz="1400" kern="1200">
        <a:solidFill>
          <a:schemeClr val="tx1"/>
        </a:solidFill>
        <a:latin typeface="+mn-lt"/>
        <a:ea typeface="+mn-ea"/>
        <a:cs typeface="+mn-cs"/>
      </a:defRPr>
    </a:lvl6pPr>
    <a:lvl7pPr marL="3218597" algn="l" defTabSz="1072866" rtl="0" eaLnBrk="1" latinLnBrk="1" hangingPunct="1">
      <a:defRPr sz="1400" kern="1200">
        <a:solidFill>
          <a:schemeClr val="tx1"/>
        </a:solidFill>
        <a:latin typeface="+mn-lt"/>
        <a:ea typeface="+mn-ea"/>
        <a:cs typeface="+mn-cs"/>
      </a:defRPr>
    </a:lvl7pPr>
    <a:lvl8pPr marL="3755029" algn="l" defTabSz="1072866" rtl="0" eaLnBrk="1" latinLnBrk="1" hangingPunct="1">
      <a:defRPr sz="1400" kern="1200">
        <a:solidFill>
          <a:schemeClr val="tx1"/>
        </a:solidFill>
        <a:latin typeface="+mn-lt"/>
        <a:ea typeface="+mn-ea"/>
        <a:cs typeface="+mn-cs"/>
      </a:defRPr>
    </a:lvl8pPr>
    <a:lvl9pPr marL="4291462" algn="l" defTabSz="1072866" rtl="0" eaLnBrk="1" latinLnBrk="1"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a:prstGeom prst="rect">
            <a:avLst/>
          </a:prstGeom>
        </p:spPr>
        <p:txBody>
          <a:bodyPr lIns="91429" tIns="45715" rIns="91429" bIns="45715"/>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a:prstGeom prst="rect">
            <a:avLst/>
          </a:prstGeom>
        </p:spPr>
        <p:txBody>
          <a:bodyPr lIns="91429" tIns="45715" rIns="91429" bIns="45715"/>
          <a:lstStyle>
            <a:lvl1pPr marL="0" indent="0" algn="ctr">
              <a:buNone/>
              <a:defRPr/>
            </a:lvl1pPr>
            <a:lvl2pPr marL="457148" indent="0" algn="ctr">
              <a:buNone/>
              <a:defRPr/>
            </a:lvl2pPr>
            <a:lvl3pPr marL="914296" indent="0" algn="ctr">
              <a:buNone/>
              <a:defRPr/>
            </a:lvl3pPr>
            <a:lvl4pPr marL="1371445" indent="0" algn="ctr">
              <a:buNone/>
              <a:defRPr/>
            </a:lvl4pPr>
            <a:lvl5pPr marL="1828592" indent="0" algn="ctr">
              <a:buNone/>
              <a:defRPr/>
            </a:lvl5pPr>
            <a:lvl6pPr marL="2285740" indent="0" algn="ctr">
              <a:buNone/>
              <a:defRPr/>
            </a:lvl6pPr>
            <a:lvl7pPr marL="2742888" indent="0" algn="ctr">
              <a:buNone/>
              <a:defRPr/>
            </a:lvl7pPr>
            <a:lvl8pPr marL="3200036" indent="0" algn="ctr">
              <a:buNone/>
              <a:defRPr/>
            </a:lvl8pPr>
            <a:lvl9pPr marL="3657184" indent="0" algn="ctr">
              <a:buNone/>
              <a:defRPr/>
            </a:lvl9pPr>
          </a:lstStyle>
          <a:p>
            <a:r>
              <a:rPr lang="ko-KR" altLang="en-US"/>
              <a:t>마스터 부제목 스타일 편집</a:t>
            </a:r>
          </a:p>
        </p:txBody>
      </p:sp>
    </p:spTree>
    <p:extLst>
      <p:ext uri="{BB962C8B-B14F-4D97-AF65-F5344CB8AC3E}">
        <p14:creationId xmlns:p14="http://schemas.microsoft.com/office/powerpoint/2010/main" val="17304552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971C86-2C5B-EB43-BE75-C1CF31CC9443}" type="datetime1">
              <a:rPr lang="ko-KR" altLang="en-US" smtClean="0"/>
              <a:pPr/>
              <a:t>2020-01-20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31297490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F96B0C1-D31C-2C4E-87C8-D33CB6019974}" type="datetime1">
              <a:rPr lang="ko-KR" altLang="en-US" smtClean="0"/>
              <a:pPr/>
              <a:t>2020-01-20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753038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ECDD9AB-C603-1F47-8CC7-C2DC03A70B08}" type="datetime1">
              <a:rPr lang="ko-KR" altLang="en-US" smtClean="0"/>
              <a:pPr/>
              <a:t>2020-01-20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063601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9C6FFBC-BA29-034A-B378-F9B169232D6B}" type="datetime1">
              <a:rPr lang="ko-KR" altLang="en-US" smtClean="0"/>
              <a:pPr/>
              <a:t>2020-01-20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992867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8"/>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38"/>
            <a:ext cx="65341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BB0C4CB-EA9A-7043-A0E9-88EACA751849}" type="datetime1">
              <a:rPr lang="ko-KR" altLang="en-US" smtClean="0"/>
              <a:pPr/>
              <a:t>2020-01-20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9750413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BFC9E-27D3-44ED-94CF-C0BE9693271D}"/>
              </a:ext>
            </a:extLst>
          </p:cNvPr>
          <p:cNvSpPr>
            <a:spLocks noGrp="1"/>
          </p:cNvSpPr>
          <p:nvPr>
            <p:ph type="ctrTitle"/>
          </p:nvPr>
        </p:nvSpPr>
        <p:spPr>
          <a:xfrm>
            <a:off x="1238250" y="1122363"/>
            <a:ext cx="7429500" cy="2387600"/>
          </a:xfrm>
          <a:prstGeom prst="rect">
            <a:avLst/>
          </a:prstGeo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A06422D-FFE6-46C0-A7B4-42B8A53A0864}"/>
              </a:ext>
            </a:extLst>
          </p:cNvPr>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2AD67E7-F0A2-40C8-9840-CA033AF7D636}"/>
              </a:ext>
            </a:extLst>
          </p:cNvPr>
          <p:cNvSpPr>
            <a:spLocks noGrp="1"/>
          </p:cNvSpPr>
          <p:nvPr>
            <p:ph type="dt" sz="half" idx="10"/>
          </p:nvPr>
        </p:nvSpPr>
        <p:spPr>
          <a:xfrm>
            <a:off x="681038" y="6356350"/>
            <a:ext cx="2228850" cy="365125"/>
          </a:xfrm>
          <a:prstGeom prst="rect">
            <a:avLst/>
          </a:prstGeom>
        </p:spPr>
        <p:txBody>
          <a:bodyPr/>
          <a:lstStyle/>
          <a:p>
            <a:fld id="{053B3F64-277D-4441-BC5D-2FE3F62AC76E}" type="datetime1">
              <a:rPr lang="ko-KR" altLang="en-US" smtClean="0"/>
              <a:pPr/>
              <a:t>2020-01-20</a:t>
            </a:fld>
            <a:endParaRPr lang="ko-KR" altLang="en-US"/>
          </a:p>
        </p:txBody>
      </p:sp>
      <p:sp>
        <p:nvSpPr>
          <p:cNvPr id="5" name="바닥글 개체 틀 4">
            <a:extLst>
              <a:ext uri="{FF2B5EF4-FFF2-40B4-BE49-F238E27FC236}">
                <a16:creationId xmlns:a16="http://schemas.microsoft.com/office/drawing/2014/main" id="{7ACE1370-FCDB-41C8-B1CE-EE9285059C51}"/>
              </a:ext>
            </a:extLst>
          </p:cNvPr>
          <p:cNvSpPr>
            <a:spLocks noGrp="1"/>
          </p:cNvSpPr>
          <p:nvPr>
            <p:ph type="ftr" sz="quarter" idx="11"/>
          </p:nvPr>
        </p:nvSpPr>
        <p:spPr>
          <a:xfrm>
            <a:off x="3281363" y="6356350"/>
            <a:ext cx="3343275" cy="365125"/>
          </a:xfrm>
          <a:prstGeom prst="rect">
            <a:avLst/>
          </a:prstGeom>
        </p:spPr>
        <p:txBody>
          <a:bodyPr/>
          <a:lstStyle/>
          <a:p>
            <a:endParaRPr lang="ko-KR" altLang="en-US" dirty="0"/>
          </a:p>
        </p:txBody>
      </p:sp>
      <p:sp>
        <p:nvSpPr>
          <p:cNvPr id="6" name="슬라이드 번호 개체 틀 5">
            <a:extLst>
              <a:ext uri="{FF2B5EF4-FFF2-40B4-BE49-F238E27FC236}">
                <a16:creationId xmlns:a16="http://schemas.microsoft.com/office/drawing/2014/main" id="{237AEDBD-E0FB-415F-8588-A656428EA52C}"/>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2642259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AA6F24-179F-4FC4-82A6-5DACCBB98A36}"/>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9C3750F-6AB2-4039-90EE-4379F7F7F281}"/>
              </a:ext>
            </a:extLst>
          </p:cNvPr>
          <p:cNvSpPr>
            <a:spLocks noGrp="1"/>
          </p:cNvSpPr>
          <p:nvPr>
            <p:ph idx="1"/>
          </p:nvPr>
        </p:nvSpPr>
        <p:spPr>
          <a:xfrm>
            <a:off x="681038" y="1825625"/>
            <a:ext cx="8543925"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9ECFFCC-D757-4051-8C45-1D3A8085DC78}"/>
              </a:ext>
            </a:extLst>
          </p:cNvPr>
          <p:cNvSpPr>
            <a:spLocks noGrp="1"/>
          </p:cNvSpPr>
          <p:nvPr>
            <p:ph type="dt" sz="half" idx="10"/>
          </p:nvPr>
        </p:nvSpPr>
        <p:spPr>
          <a:xfrm>
            <a:off x="681038" y="6356350"/>
            <a:ext cx="2228850" cy="365125"/>
          </a:xfrm>
          <a:prstGeom prst="rect">
            <a:avLst/>
          </a:prstGeom>
        </p:spPr>
        <p:txBody>
          <a:bodyPr/>
          <a:lstStyle/>
          <a:p>
            <a:fld id="{B4DFDC0C-3D50-A845-A5C0-CAA9FC928EB4}" type="datetime1">
              <a:rPr lang="ko-KR" altLang="en-US" smtClean="0"/>
              <a:pPr/>
              <a:t>2020-01-20</a:t>
            </a:fld>
            <a:endParaRPr lang="ko-KR" altLang="en-US"/>
          </a:p>
        </p:txBody>
      </p:sp>
      <p:sp>
        <p:nvSpPr>
          <p:cNvPr id="5" name="바닥글 개체 틀 4">
            <a:extLst>
              <a:ext uri="{FF2B5EF4-FFF2-40B4-BE49-F238E27FC236}">
                <a16:creationId xmlns:a16="http://schemas.microsoft.com/office/drawing/2014/main" id="{FA24B5A8-5D4D-46B2-ACE0-D50CD56B1308}"/>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6EDE0D20-394C-4906-A11A-34238842CAEF}"/>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156239656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FB3C9-5CA2-4593-8974-A6B760C41EC7}"/>
              </a:ext>
            </a:extLst>
          </p:cNvPr>
          <p:cNvSpPr>
            <a:spLocks noGrp="1"/>
          </p:cNvSpPr>
          <p:nvPr>
            <p:ph type="title"/>
          </p:nvPr>
        </p:nvSpPr>
        <p:spPr>
          <a:xfrm>
            <a:off x="676275" y="1709738"/>
            <a:ext cx="8543925"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7FB905-78D8-4040-87BF-BB106422A620}"/>
              </a:ext>
            </a:extLst>
          </p:cNvPr>
          <p:cNvSpPr>
            <a:spLocks noGrp="1"/>
          </p:cNvSpPr>
          <p:nvPr>
            <p:ph type="body" idx="1"/>
          </p:nvPr>
        </p:nvSpPr>
        <p:spPr>
          <a:xfrm>
            <a:off x="676275" y="4589463"/>
            <a:ext cx="854392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8C27314-3D3B-43E5-9AAF-278CCBFF4964}"/>
              </a:ext>
            </a:extLst>
          </p:cNvPr>
          <p:cNvSpPr>
            <a:spLocks noGrp="1"/>
          </p:cNvSpPr>
          <p:nvPr>
            <p:ph type="dt" sz="half" idx="10"/>
          </p:nvPr>
        </p:nvSpPr>
        <p:spPr>
          <a:xfrm>
            <a:off x="681038" y="6356350"/>
            <a:ext cx="2228850" cy="365125"/>
          </a:xfrm>
          <a:prstGeom prst="rect">
            <a:avLst/>
          </a:prstGeom>
        </p:spPr>
        <p:txBody>
          <a:bodyPr/>
          <a:lstStyle/>
          <a:p>
            <a:fld id="{3D199F70-D683-734C-A8C5-87F26417ABAD}" type="datetime1">
              <a:rPr lang="ko-KR" altLang="en-US" smtClean="0"/>
              <a:pPr/>
              <a:t>2020-01-20</a:t>
            </a:fld>
            <a:endParaRPr lang="ko-KR" altLang="en-US"/>
          </a:p>
        </p:txBody>
      </p:sp>
      <p:sp>
        <p:nvSpPr>
          <p:cNvPr id="5" name="바닥글 개체 틀 4">
            <a:extLst>
              <a:ext uri="{FF2B5EF4-FFF2-40B4-BE49-F238E27FC236}">
                <a16:creationId xmlns:a16="http://schemas.microsoft.com/office/drawing/2014/main" id="{21BD143B-4954-461D-8C81-377C00C9E093}"/>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D968F46C-CE58-42E7-9299-5FCFEA40F191}"/>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2968662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B4DA5C-4CA5-4719-BEF2-2AEAF233AC57}"/>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CF32A6-9896-430C-80A9-77922D77D229}"/>
              </a:ext>
            </a:extLst>
          </p:cNvPr>
          <p:cNvSpPr>
            <a:spLocks noGrp="1"/>
          </p:cNvSpPr>
          <p:nvPr>
            <p:ph sz="half" idx="1"/>
          </p:nvPr>
        </p:nvSpPr>
        <p:spPr>
          <a:xfrm>
            <a:off x="681038" y="1825625"/>
            <a:ext cx="4195762"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78E5F4B-566F-4926-A69B-482E41D74E7E}"/>
              </a:ext>
            </a:extLst>
          </p:cNvPr>
          <p:cNvSpPr>
            <a:spLocks noGrp="1"/>
          </p:cNvSpPr>
          <p:nvPr>
            <p:ph sz="half" idx="2"/>
          </p:nvPr>
        </p:nvSpPr>
        <p:spPr>
          <a:xfrm>
            <a:off x="5029200" y="1825625"/>
            <a:ext cx="4195763"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D2B842FA-6C20-4041-925C-0821551342E5}"/>
              </a:ext>
            </a:extLst>
          </p:cNvPr>
          <p:cNvSpPr>
            <a:spLocks noGrp="1"/>
          </p:cNvSpPr>
          <p:nvPr>
            <p:ph type="dt" sz="half" idx="10"/>
          </p:nvPr>
        </p:nvSpPr>
        <p:spPr>
          <a:xfrm>
            <a:off x="681038" y="6356350"/>
            <a:ext cx="2228850" cy="365125"/>
          </a:xfrm>
          <a:prstGeom prst="rect">
            <a:avLst/>
          </a:prstGeom>
        </p:spPr>
        <p:txBody>
          <a:bodyPr/>
          <a:lstStyle/>
          <a:p>
            <a:fld id="{960CF2B0-DA2E-1A42-B8B9-BA427F910D95}" type="datetime1">
              <a:rPr lang="ko-KR" altLang="en-US" smtClean="0"/>
              <a:pPr/>
              <a:t>2020-01-20</a:t>
            </a:fld>
            <a:endParaRPr lang="ko-KR" altLang="en-US"/>
          </a:p>
        </p:txBody>
      </p:sp>
      <p:sp>
        <p:nvSpPr>
          <p:cNvPr id="6" name="바닥글 개체 틀 5">
            <a:extLst>
              <a:ext uri="{FF2B5EF4-FFF2-40B4-BE49-F238E27FC236}">
                <a16:creationId xmlns:a16="http://schemas.microsoft.com/office/drawing/2014/main" id="{93FC1B84-2A9E-48C3-986A-A835077616A4}"/>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8441C499-5376-45C2-AA44-CE4637B4961B}"/>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83977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85331-5E87-4B0E-9FD2-9A74BE6FC870}"/>
              </a:ext>
            </a:extLst>
          </p:cNvPr>
          <p:cNvSpPr>
            <a:spLocks noGrp="1"/>
          </p:cNvSpPr>
          <p:nvPr>
            <p:ph type="title"/>
          </p:nvPr>
        </p:nvSpPr>
        <p:spPr>
          <a:xfrm>
            <a:off x="682625" y="365125"/>
            <a:ext cx="8543925"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A7C1FCD-4D56-4946-A4E6-F240ED2995D0}"/>
              </a:ext>
            </a:extLst>
          </p:cNvPr>
          <p:cNvSpPr>
            <a:spLocks noGrp="1"/>
          </p:cNvSpPr>
          <p:nvPr>
            <p:ph type="body" idx="1"/>
          </p:nvPr>
        </p:nvSpPr>
        <p:spPr>
          <a:xfrm>
            <a:off x="682625" y="1681163"/>
            <a:ext cx="419100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D24A3F32-8107-41E2-91DB-FA7CA118FEFB}"/>
              </a:ext>
            </a:extLst>
          </p:cNvPr>
          <p:cNvSpPr>
            <a:spLocks noGrp="1"/>
          </p:cNvSpPr>
          <p:nvPr>
            <p:ph sz="half" idx="2"/>
          </p:nvPr>
        </p:nvSpPr>
        <p:spPr>
          <a:xfrm>
            <a:off x="682625" y="2505075"/>
            <a:ext cx="4191000"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0F23972-EA93-47BA-B7B0-312C9F3F33A7}"/>
              </a:ext>
            </a:extLst>
          </p:cNvPr>
          <p:cNvSpPr>
            <a:spLocks noGrp="1"/>
          </p:cNvSpPr>
          <p:nvPr>
            <p:ph type="body" sz="quarter" idx="3"/>
          </p:nvPr>
        </p:nvSpPr>
        <p:spPr>
          <a:xfrm>
            <a:off x="5014913" y="1681163"/>
            <a:ext cx="42116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E077CFC-8CF8-40A6-AF9E-AE1330EDBAAB}"/>
              </a:ext>
            </a:extLst>
          </p:cNvPr>
          <p:cNvSpPr>
            <a:spLocks noGrp="1"/>
          </p:cNvSpPr>
          <p:nvPr>
            <p:ph sz="quarter" idx="4"/>
          </p:nvPr>
        </p:nvSpPr>
        <p:spPr>
          <a:xfrm>
            <a:off x="5014913" y="2505075"/>
            <a:ext cx="42116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A52C066A-8D3C-4453-B614-5590752CDB40}"/>
              </a:ext>
            </a:extLst>
          </p:cNvPr>
          <p:cNvSpPr>
            <a:spLocks noGrp="1"/>
          </p:cNvSpPr>
          <p:nvPr>
            <p:ph type="dt" sz="half" idx="10"/>
          </p:nvPr>
        </p:nvSpPr>
        <p:spPr>
          <a:xfrm>
            <a:off x="681038" y="6356350"/>
            <a:ext cx="2228850" cy="365125"/>
          </a:xfrm>
          <a:prstGeom prst="rect">
            <a:avLst/>
          </a:prstGeom>
        </p:spPr>
        <p:txBody>
          <a:bodyPr/>
          <a:lstStyle/>
          <a:p>
            <a:fld id="{8A46EEB6-2CD5-FE46-A18E-C13DD1993F9D}" type="datetime1">
              <a:rPr lang="ko-KR" altLang="en-US" smtClean="0"/>
              <a:pPr/>
              <a:t>2020-01-20</a:t>
            </a:fld>
            <a:endParaRPr lang="ko-KR" altLang="en-US"/>
          </a:p>
        </p:txBody>
      </p:sp>
      <p:sp>
        <p:nvSpPr>
          <p:cNvPr id="8" name="바닥글 개체 틀 7">
            <a:extLst>
              <a:ext uri="{FF2B5EF4-FFF2-40B4-BE49-F238E27FC236}">
                <a16:creationId xmlns:a16="http://schemas.microsoft.com/office/drawing/2014/main" id="{0D7F3E3D-80A7-46EF-8301-CA9E4BDEC2C0}"/>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9" name="슬라이드 번호 개체 틀 8">
            <a:extLst>
              <a:ext uri="{FF2B5EF4-FFF2-40B4-BE49-F238E27FC236}">
                <a16:creationId xmlns:a16="http://schemas.microsoft.com/office/drawing/2014/main" id="{6F740B10-9DBD-4FC3-A8A3-C0C486E910FF}"/>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570387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7738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59FD3-0A3A-48A8-8D3C-974A6DA6669F}"/>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865FEDC-4841-4C69-AE46-2FA2F198B6C6}"/>
              </a:ext>
            </a:extLst>
          </p:cNvPr>
          <p:cNvSpPr>
            <a:spLocks noGrp="1"/>
          </p:cNvSpPr>
          <p:nvPr>
            <p:ph type="dt" sz="half" idx="10"/>
          </p:nvPr>
        </p:nvSpPr>
        <p:spPr>
          <a:xfrm>
            <a:off x="681038" y="6356350"/>
            <a:ext cx="2228850" cy="365125"/>
          </a:xfrm>
          <a:prstGeom prst="rect">
            <a:avLst/>
          </a:prstGeom>
        </p:spPr>
        <p:txBody>
          <a:bodyPr/>
          <a:lstStyle/>
          <a:p>
            <a:fld id="{9BA65E2A-BF59-814B-B4C8-F8BB7B392DA7}" type="datetime1">
              <a:rPr lang="ko-KR" altLang="en-US" smtClean="0"/>
              <a:pPr/>
              <a:t>2020-01-20</a:t>
            </a:fld>
            <a:endParaRPr lang="ko-KR" altLang="en-US"/>
          </a:p>
        </p:txBody>
      </p:sp>
      <p:sp>
        <p:nvSpPr>
          <p:cNvPr id="4" name="바닥글 개체 틀 3">
            <a:extLst>
              <a:ext uri="{FF2B5EF4-FFF2-40B4-BE49-F238E27FC236}">
                <a16:creationId xmlns:a16="http://schemas.microsoft.com/office/drawing/2014/main" id="{4E661383-5EC5-4ADD-BA6D-59F047967D06}"/>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5" name="슬라이드 번호 개체 틀 4">
            <a:extLst>
              <a:ext uri="{FF2B5EF4-FFF2-40B4-BE49-F238E27FC236}">
                <a16:creationId xmlns:a16="http://schemas.microsoft.com/office/drawing/2014/main" id="{6DF5D2DB-2CA1-4560-BE5D-A7DCC241D128}"/>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0308694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695245E-17E1-4E36-A0E9-B868E4118ED5}"/>
              </a:ext>
            </a:extLst>
          </p:cNvPr>
          <p:cNvSpPr>
            <a:spLocks noGrp="1"/>
          </p:cNvSpPr>
          <p:nvPr>
            <p:ph type="dt" sz="half" idx="10"/>
          </p:nvPr>
        </p:nvSpPr>
        <p:spPr>
          <a:xfrm>
            <a:off x="681038" y="6356350"/>
            <a:ext cx="2228850" cy="365125"/>
          </a:xfrm>
          <a:prstGeom prst="rect">
            <a:avLst/>
          </a:prstGeom>
        </p:spPr>
        <p:txBody>
          <a:bodyPr/>
          <a:lstStyle/>
          <a:p>
            <a:fld id="{706FBA2F-95FD-3043-80B4-FEF90E9BDAE5}" type="datetime1">
              <a:rPr lang="ko-KR" altLang="en-US" smtClean="0"/>
              <a:pPr/>
              <a:t>2020-01-20</a:t>
            </a:fld>
            <a:endParaRPr lang="ko-KR" altLang="en-US"/>
          </a:p>
        </p:txBody>
      </p:sp>
      <p:sp>
        <p:nvSpPr>
          <p:cNvPr id="3" name="바닥글 개체 틀 2">
            <a:extLst>
              <a:ext uri="{FF2B5EF4-FFF2-40B4-BE49-F238E27FC236}">
                <a16:creationId xmlns:a16="http://schemas.microsoft.com/office/drawing/2014/main" id="{D7AB243E-2203-4E57-938A-6BCBFBF57BB4}"/>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4" name="슬라이드 번호 개체 틀 3">
            <a:extLst>
              <a:ext uri="{FF2B5EF4-FFF2-40B4-BE49-F238E27FC236}">
                <a16:creationId xmlns:a16="http://schemas.microsoft.com/office/drawing/2014/main" id="{B2558A0B-E054-4265-93F2-20DD89D6E6C5}"/>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9138442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1D505A-C6CD-4571-80B0-D31C3ABCF077}"/>
              </a:ext>
            </a:extLst>
          </p:cNvPr>
          <p:cNvSpPr>
            <a:spLocks noGrp="1"/>
          </p:cNvSpPr>
          <p:nvPr>
            <p:ph type="title"/>
          </p:nvPr>
        </p:nvSpPr>
        <p:spPr>
          <a:xfrm>
            <a:off x="682625" y="457200"/>
            <a:ext cx="3194050"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E18572F-4EFE-4228-BC8E-4BB65392CD5B}"/>
              </a:ext>
            </a:extLst>
          </p:cNvPr>
          <p:cNvSpPr>
            <a:spLocks noGrp="1"/>
          </p:cNvSpPr>
          <p:nvPr>
            <p:ph idx="1"/>
          </p:nvPr>
        </p:nvSpPr>
        <p:spPr>
          <a:xfrm>
            <a:off x="4211638" y="987425"/>
            <a:ext cx="50149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43DFFBD-8C78-49BB-91AD-AF5B5ECFAD95}"/>
              </a:ext>
            </a:extLst>
          </p:cNvPr>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FF2C794-0809-465B-9492-7031B2277EFF}"/>
              </a:ext>
            </a:extLst>
          </p:cNvPr>
          <p:cNvSpPr>
            <a:spLocks noGrp="1"/>
          </p:cNvSpPr>
          <p:nvPr>
            <p:ph type="dt" sz="half" idx="10"/>
          </p:nvPr>
        </p:nvSpPr>
        <p:spPr>
          <a:xfrm>
            <a:off x="681038" y="6356350"/>
            <a:ext cx="2228850" cy="365125"/>
          </a:xfrm>
          <a:prstGeom prst="rect">
            <a:avLst/>
          </a:prstGeom>
        </p:spPr>
        <p:txBody>
          <a:bodyPr/>
          <a:lstStyle/>
          <a:p>
            <a:fld id="{3A72648C-8F1F-974F-AB70-B3AC295DE470}" type="datetime1">
              <a:rPr lang="ko-KR" altLang="en-US" smtClean="0"/>
              <a:pPr/>
              <a:t>2020-01-20</a:t>
            </a:fld>
            <a:endParaRPr lang="ko-KR" altLang="en-US"/>
          </a:p>
        </p:txBody>
      </p:sp>
      <p:sp>
        <p:nvSpPr>
          <p:cNvPr id="6" name="바닥글 개체 틀 5">
            <a:extLst>
              <a:ext uri="{FF2B5EF4-FFF2-40B4-BE49-F238E27FC236}">
                <a16:creationId xmlns:a16="http://schemas.microsoft.com/office/drawing/2014/main" id="{3A2D973E-B922-4972-A7E8-311FF5EAA33E}"/>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73E3AFFD-5A87-4AB3-8FD9-F03CCB778C7E}"/>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5857560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D7724-7ED2-4C03-B615-340126FFC826}"/>
              </a:ext>
            </a:extLst>
          </p:cNvPr>
          <p:cNvSpPr>
            <a:spLocks noGrp="1"/>
          </p:cNvSpPr>
          <p:nvPr>
            <p:ph type="title"/>
          </p:nvPr>
        </p:nvSpPr>
        <p:spPr>
          <a:xfrm>
            <a:off x="682625" y="457200"/>
            <a:ext cx="3194050"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D1D37B4-463B-4421-B4DD-198E923F3602}"/>
              </a:ext>
            </a:extLst>
          </p:cNvPr>
          <p:cNvSpPr>
            <a:spLocks noGrp="1"/>
          </p:cNvSpPr>
          <p:nvPr>
            <p:ph type="pic" idx="1"/>
          </p:nvPr>
        </p:nvSpPr>
        <p:spPr>
          <a:xfrm>
            <a:off x="4211638" y="987425"/>
            <a:ext cx="50149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98D0CB8-7DFF-4E56-9D55-E4284B23817E}"/>
              </a:ext>
            </a:extLst>
          </p:cNvPr>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A01EB53-6841-4441-BD14-C2C0654C70A6}"/>
              </a:ext>
            </a:extLst>
          </p:cNvPr>
          <p:cNvSpPr>
            <a:spLocks noGrp="1"/>
          </p:cNvSpPr>
          <p:nvPr>
            <p:ph type="dt" sz="half" idx="10"/>
          </p:nvPr>
        </p:nvSpPr>
        <p:spPr>
          <a:xfrm>
            <a:off x="681038" y="6356350"/>
            <a:ext cx="2228850" cy="365125"/>
          </a:xfrm>
          <a:prstGeom prst="rect">
            <a:avLst/>
          </a:prstGeom>
        </p:spPr>
        <p:txBody>
          <a:bodyPr/>
          <a:lstStyle/>
          <a:p>
            <a:fld id="{58E04696-D4C8-4A48-B253-48FEE500B95F}" type="datetime1">
              <a:rPr lang="ko-KR" altLang="en-US" smtClean="0"/>
              <a:pPr/>
              <a:t>2020-01-20</a:t>
            </a:fld>
            <a:endParaRPr lang="ko-KR" altLang="en-US"/>
          </a:p>
        </p:txBody>
      </p:sp>
      <p:sp>
        <p:nvSpPr>
          <p:cNvPr id="6" name="바닥글 개체 틀 5">
            <a:extLst>
              <a:ext uri="{FF2B5EF4-FFF2-40B4-BE49-F238E27FC236}">
                <a16:creationId xmlns:a16="http://schemas.microsoft.com/office/drawing/2014/main" id="{F94F627E-BBBB-43EA-8D08-141F5C65B6B9}"/>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4377AB45-E5F3-413B-A44F-A1A60F708583}"/>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6871104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58503B-060D-4371-961A-C531AF6CFF99}"/>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0FEE2C9-D27E-48C1-8DDD-69D751DAD0C7}"/>
              </a:ext>
            </a:extLst>
          </p:cNvPr>
          <p:cNvSpPr>
            <a:spLocks noGrp="1"/>
          </p:cNvSpPr>
          <p:nvPr>
            <p:ph type="body" orient="vert" idx="1"/>
          </p:nvPr>
        </p:nvSpPr>
        <p:spPr>
          <a:xfrm>
            <a:off x="681038" y="1825625"/>
            <a:ext cx="8543925"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3538349-1FE2-471E-920D-181904D4EFEB}"/>
              </a:ext>
            </a:extLst>
          </p:cNvPr>
          <p:cNvSpPr>
            <a:spLocks noGrp="1"/>
          </p:cNvSpPr>
          <p:nvPr>
            <p:ph type="dt" sz="half" idx="10"/>
          </p:nvPr>
        </p:nvSpPr>
        <p:spPr>
          <a:xfrm>
            <a:off x="681038" y="6356350"/>
            <a:ext cx="2228850" cy="365125"/>
          </a:xfrm>
          <a:prstGeom prst="rect">
            <a:avLst/>
          </a:prstGeom>
        </p:spPr>
        <p:txBody>
          <a:bodyPr/>
          <a:lstStyle/>
          <a:p>
            <a:fld id="{2B331756-4AFB-DF44-A946-80057EFACDDE}" type="datetime1">
              <a:rPr lang="ko-KR" altLang="en-US" smtClean="0"/>
              <a:pPr/>
              <a:t>2020-01-20</a:t>
            </a:fld>
            <a:endParaRPr lang="ko-KR" altLang="en-US"/>
          </a:p>
        </p:txBody>
      </p:sp>
      <p:sp>
        <p:nvSpPr>
          <p:cNvPr id="5" name="바닥글 개체 틀 4">
            <a:extLst>
              <a:ext uri="{FF2B5EF4-FFF2-40B4-BE49-F238E27FC236}">
                <a16:creationId xmlns:a16="http://schemas.microsoft.com/office/drawing/2014/main" id="{80DD7410-8274-4975-8E39-279732F9D0AE}"/>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BE0AC1C7-A08B-47A1-AFE4-F5DDE32E717A}"/>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1845606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0DBE5AA-E70A-46E0-AAAD-C041807396CB}"/>
              </a:ext>
            </a:extLst>
          </p:cNvPr>
          <p:cNvSpPr>
            <a:spLocks noGrp="1"/>
          </p:cNvSpPr>
          <p:nvPr>
            <p:ph type="title" orient="vert"/>
          </p:nvPr>
        </p:nvSpPr>
        <p:spPr>
          <a:xfrm>
            <a:off x="7089775" y="365125"/>
            <a:ext cx="2135188"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BC6B125-5D03-4909-B21E-2BD28FB9A27E}"/>
              </a:ext>
            </a:extLst>
          </p:cNvPr>
          <p:cNvSpPr>
            <a:spLocks noGrp="1"/>
          </p:cNvSpPr>
          <p:nvPr>
            <p:ph type="body" orient="vert" idx="1"/>
          </p:nvPr>
        </p:nvSpPr>
        <p:spPr>
          <a:xfrm>
            <a:off x="681038" y="365125"/>
            <a:ext cx="6256337"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1AD5603-1A81-4EA7-9697-A4A0F23443DE}"/>
              </a:ext>
            </a:extLst>
          </p:cNvPr>
          <p:cNvSpPr>
            <a:spLocks noGrp="1"/>
          </p:cNvSpPr>
          <p:nvPr>
            <p:ph type="dt" sz="half" idx="10"/>
          </p:nvPr>
        </p:nvSpPr>
        <p:spPr>
          <a:xfrm>
            <a:off x="681038" y="6356350"/>
            <a:ext cx="2228850" cy="365125"/>
          </a:xfrm>
          <a:prstGeom prst="rect">
            <a:avLst/>
          </a:prstGeom>
        </p:spPr>
        <p:txBody>
          <a:bodyPr/>
          <a:lstStyle/>
          <a:p>
            <a:fld id="{78C2EF14-9A85-044D-9E0D-CD60CFDAE00C}" type="datetime1">
              <a:rPr lang="ko-KR" altLang="en-US" smtClean="0"/>
              <a:pPr/>
              <a:t>2020-01-20</a:t>
            </a:fld>
            <a:endParaRPr lang="ko-KR" altLang="en-US"/>
          </a:p>
        </p:txBody>
      </p:sp>
      <p:sp>
        <p:nvSpPr>
          <p:cNvPr id="5" name="바닥글 개체 틀 4">
            <a:extLst>
              <a:ext uri="{FF2B5EF4-FFF2-40B4-BE49-F238E27FC236}">
                <a16:creationId xmlns:a16="http://schemas.microsoft.com/office/drawing/2014/main" id="{217E5F5B-0BAE-43C2-8343-8F7B6F8D2D95}"/>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91A95725-0EE8-44EC-B35B-8AF779A8AC69}"/>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9421006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0"/>
            <a:ext cx="2311400" cy="365125"/>
          </a:xfrm>
          <a:prstGeom prst="rect">
            <a:avLst/>
          </a:prstGeom>
        </p:spPr>
        <p:txBody>
          <a:bodyPr/>
          <a:lstStyle/>
          <a:p>
            <a:fld id="{5E7DFC15-5941-A048-8C41-5DB4C57DF04B}" type="datetime1">
              <a:rPr lang="ko-KR" altLang="en-US" smtClean="0"/>
              <a:pPr/>
              <a:t>2020-01-20</a:t>
            </a:fld>
            <a:endParaRPr lang="ko-KR" altLang="en-US"/>
          </a:p>
        </p:txBody>
      </p:sp>
      <p:sp>
        <p:nvSpPr>
          <p:cNvPr id="3" name="바닥글 개체 틀 2"/>
          <p:cNvSpPr>
            <a:spLocks noGrp="1"/>
          </p:cNvSpPr>
          <p:nvPr>
            <p:ph type="ftr" sz="quarter" idx="11"/>
          </p:nvPr>
        </p:nvSpPr>
        <p:spPr>
          <a:xfrm>
            <a:off x="3384550" y="6356350"/>
            <a:ext cx="31369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7099300" y="6356350"/>
            <a:ext cx="2311400" cy="365125"/>
          </a:xfrm>
          <a:prstGeom prst="rect">
            <a:avLst/>
          </a:prstGeom>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32407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5"/>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B78E568-C3F1-FF4D-94CB-CFEF044AD879}" type="datetime1">
              <a:rPr lang="ko-KR" altLang="en-US" smtClean="0"/>
              <a:pPr/>
              <a:t>2020-01-20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529545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54433C8-06B1-D74D-925C-D5B79117A52B}" type="datetime1">
              <a:rPr lang="ko-KR" altLang="en-US" smtClean="0"/>
              <a:pPr/>
              <a:t>2020-01-20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2638159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1087711-7130-694F-A36F-AE0AE5BBF389}" type="datetime1">
              <a:rPr lang="ko-KR" altLang="en-US" smtClean="0"/>
              <a:pPr/>
              <a:t>2020-01-20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208909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E3C9997B-A5F9-5249-A3BE-C0FFADAA8AD5}" type="datetime1">
              <a:rPr lang="ko-KR" altLang="en-US" smtClean="0"/>
              <a:pPr/>
              <a:t>2020-01-20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53120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22D9A76-5AC8-A340-9F87-D4B239793FBE}" type="datetime1">
              <a:rPr lang="ko-KR" altLang="en-US" smtClean="0"/>
              <a:pPr/>
              <a:t>2020-01-20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1613206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3BCE3C1-E2DE-4342-8A94-641BD87BCA57}" type="datetime1">
              <a:rPr lang="ko-KR" altLang="en-US" smtClean="0"/>
              <a:pPr/>
              <a:t>2020-01-20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7031969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 name="모서리가 둥근 직사각형 1">
            <a:extLst>
              <a:ext uri="{FF2B5EF4-FFF2-40B4-BE49-F238E27FC236}">
                <a16:creationId xmlns:a16="http://schemas.microsoft.com/office/drawing/2014/main" id="{243D1364-B77C-4570-A2C8-C9FCA1F15E4C}"/>
              </a:ext>
            </a:extLst>
          </p:cNvPr>
          <p:cNvSpPr/>
          <p:nvPr userDrawn="1"/>
        </p:nvSpPr>
        <p:spPr bwMode="auto">
          <a:xfrm>
            <a:off x="233363" y="215900"/>
            <a:ext cx="9456737" cy="3724275"/>
          </a:xfrm>
          <a:prstGeom prst="roundRect">
            <a:avLst>
              <a:gd name="adj" fmla="val 4026"/>
            </a:avLst>
          </a:prstGeom>
          <a:solidFill>
            <a:srgbClr val="00AAAA"/>
          </a:solidFill>
          <a:ln w="9525" cap="flat" cmpd="sng" algn="ctr">
            <a:noFill/>
            <a:prstDash val="solid"/>
            <a:round/>
            <a:headEnd type="none" w="med" len="med"/>
            <a:tailEnd type="none" w="med" len="med"/>
          </a:ln>
          <a:effectLst/>
        </p:spPr>
        <p:txBody>
          <a:bodyPr anchor="ctr"/>
          <a:lstStyle/>
          <a:p>
            <a:pPr algn="ctr" eaLnBrk="0" latinLnBrk="0" hangingPunct="0">
              <a:buSzPct val="80000"/>
              <a:buFont typeface="Wingdings" pitchFamily="2" charset="2"/>
              <a:buNone/>
              <a:defRPr/>
            </a:pPr>
            <a:endParaRPr kumimoji="0" lang="ko-KR" altLang="en-US" sz="1000" b="1" dirty="0">
              <a:solidFill>
                <a:srgbClr val="000000"/>
              </a:solidFill>
              <a:latin typeface="+mn-lt"/>
              <a:ea typeface="+mn-ea"/>
            </a:endParaRPr>
          </a:p>
        </p:txBody>
      </p:sp>
    </p:spTree>
    <p:extLst>
      <p:ext uri="{BB962C8B-B14F-4D97-AF65-F5344CB8AC3E}">
        <p14:creationId xmlns:p14="http://schemas.microsoft.com/office/powerpoint/2010/main" val="305594863"/>
      </p:ext>
    </p:extLst>
  </p:cSld>
  <p:clrMap bg1="lt1" tx1="dk1" bg2="lt2" tx2="dk2" accent1="accent1" accent2="accent2" accent3="accent3" accent4="accent4" accent5="accent5" accent6="accent6" hlink="hlink" folHlink="folHlink"/>
  <p:sldLayoutIdLst>
    <p:sldLayoutId id="2147484164" r:id="rId1"/>
  </p:sldLayoutIdLst>
  <p:timing>
    <p:tnLst>
      <p:par>
        <p:cTn id="1" dur="indefinite" restart="never" nodeType="tmRoot"/>
      </p:par>
    </p:tnLst>
  </p:timing>
  <p:hf hdr="0" ftr="0" dt="0"/>
  <p:txStyles>
    <p:titleStyle>
      <a:lvl1pPr algn="ctr" rtl="0" fontAlgn="base" latinLnBrk="1">
        <a:spcBef>
          <a:spcPct val="0"/>
        </a:spcBef>
        <a:spcAft>
          <a:spcPct val="0"/>
        </a:spcAft>
        <a:defRPr kumimoji="1" sz="4300">
          <a:solidFill>
            <a:schemeClr val="tx1"/>
          </a:solidFill>
          <a:latin typeface="+mj-lt"/>
          <a:ea typeface="+mj-ea"/>
          <a:cs typeface="+mj-cs"/>
        </a:defRPr>
      </a:lvl1pPr>
      <a:lvl2pPr algn="ctr" rtl="0" fontAlgn="base" latinLnBrk="1">
        <a:spcBef>
          <a:spcPct val="0"/>
        </a:spcBef>
        <a:spcAft>
          <a:spcPct val="0"/>
        </a:spcAft>
        <a:defRPr kumimoji="1" sz="4300">
          <a:solidFill>
            <a:schemeClr val="tx1"/>
          </a:solidFill>
          <a:latin typeface="굴림" pitchFamily="50" charset="-127"/>
          <a:ea typeface="굴림" pitchFamily="50" charset="-127"/>
        </a:defRPr>
      </a:lvl2pPr>
      <a:lvl3pPr algn="ctr" rtl="0" fontAlgn="base" latinLnBrk="1">
        <a:spcBef>
          <a:spcPct val="0"/>
        </a:spcBef>
        <a:spcAft>
          <a:spcPct val="0"/>
        </a:spcAft>
        <a:defRPr kumimoji="1" sz="4300">
          <a:solidFill>
            <a:schemeClr val="tx1"/>
          </a:solidFill>
          <a:latin typeface="굴림" pitchFamily="50" charset="-127"/>
          <a:ea typeface="굴림" pitchFamily="50" charset="-127"/>
        </a:defRPr>
      </a:lvl3pPr>
      <a:lvl4pPr algn="ctr" rtl="0" fontAlgn="base" latinLnBrk="1">
        <a:spcBef>
          <a:spcPct val="0"/>
        </a:spcBef>
        <a:spcAft>
          <a:spcPct val="0"/>
        </a:spcAft>
        <a:defRPr kumimoji="1" sz="4300">
          <a:solidFill>
            <a:schemeClr val="tx1"/>
          </a:solidFill>
          <a:latin typeface="굴림" pitchFamily="50" charset="-127"/>
          <a:ea typeface="굴림" pitchFamily="50" charset="-127"/>
        </a:defRPr>
      </a:lvl4pPr>
      <a:lvl5pPr algn="ctr" rtl="0" fontAlgn="base" latinLnBrk="1">
        <a:spcBef>
          <a:spcPct val="0"/>
        </a:spcBef>
        <a:spcAft>
          <a:spcPct val="0"/>
        </a:spcAft>
        <a:defRPr kumimoji="1" sz="4300">
          <a:solidFill>
            <a:schemeClr val="tx1"/>
          </a:solidFill>
          <a:latin typeface="굴림" pitchFamily="50" charset="-127"/>
          <a:ea typeface="굴림" pitchFamily="50" charset="-127"/>
        </a:defRPr>
      </a:lvl5pPr>
      <a:lvl6pPr marL="457148" algn="ctr" rtl="0" fontAlgn="base" latinLnBrk="1">
        <a:spcBef>
          <a:spcPct val="0"/>
        </a:spcBef>
        <a:spcAft>
          <a:spcPct val="0"/>
        </a:spcAft>
        <a:defRPr kumimoji="1" sz="4300">
          <a:solidFill>
            <a:schemeClr val="tx1"/>
          </a:solidFill>
          <a:latin typeface="굴림" pitchFamily="50" charset="-127"/>
          <a:ea typeface="굴림" pitchFamily="50" charset="-127"/>
        </a:defRPr>
      </a:lvl6pPr>
      <a:lvl7pPr marL="914296" algn="ctr" rtl="0" fontAlgn="base" latinLnBrk="1">
        <a:spcBef>
          <a:spcPct val="0"/>
        </a:spcBef>
        <a:spcAft>
          <a:spcPct val="0"/>
        </a:spcAft>
        <a:defRPr kumimoji="1" sz="4300">
          <a:solidFill>
            <a:schemeClr val="tx1"/>
          </a:solidFill>
          <a:latin typeface="굴림" pitchFamily="50" charset="-127"/>
          <a:ea typeface="굴림" pitchFamily="50" charset="-127"/>
        </a:defRPr>
      </a:lvl7pPr>
      <a:lvl8pPr marL="1371445" algn="ctr" rtl="0" fontAlgn="base" latinLnBrk="1">
        <a:spcBef>
          <a:spcPct val="0"/>
        </a:spcBef>
        <a:spcAft>
          <a:spcPct val="0"/>
        </a:spcAft>
        <a:defRPr kumimoji="1" sz="4300">
          <a:solidFill>
            <a:schemeClr val="tx1"/>
          </a:solidFill>
          <a:latin typeface="굴림" pitchFamily="50" charset="-127"/>
          <a:ea typeface="굴림" pitchFamily="50" charset="-127"/>
        </a:defRPr>
      </a:lvl8pPr>
      <a:lvl9pPr marL="1828592" algn="ctr" rtl="0" fontAlgn="base" latinLnBrk="1">
        <a:spcBef>
          <a:spcPct val="0"/>
        </a:spcBef>
        <a:spcAft>
          <a:spcPct val="0"/>
        </a:spcAft>
        <a:defRPr kumimoji="1" sz="4300">
          <a:solidFill>
            <a:schemeClr val="tx1"/>
          </a:solidFill>
          <a:latin typeface="굴림" pitchFamily="50" charset="-127"/>
          <a:ea typeface="굴림" pitchFamily="50" charset="-127"/>
        </a:defRPr>
      </a:lvl9pPr>
    </p:titleStyle>
    <p:bodyStyle>
      <a:lvl1pPr marL="342861" indent="-342861" algn="l" rtl="0" fontAlgn="base" latinLnBrk="1">
        <a:spcBef>
          <a:spcPct val="20000"/>
        </a:spcBef>
        <a:spcAft>
          <a:spcPct val="0"/>
        </a:spcAft>
        <a:buFont typeface="Arial" charset="0"/>
        <a:buChar char="•"/>
        <a:defRPr kumimoji="1" sz="3200">
          <a:solidFill>
            <a:schemeClr val="tx1"/>
          </a:solidFill>
          <a:latin typeface="+mn-lt"/>
          <a:ea typeface="+mn-ea"/>
          <a:cs typeface="+mn-cs"/>
        </a:defRPr>
      </a:lvl1pPr>
      <a:lvl2pPr marL="742866" indent="-285717" algn="l" rtl="0" fontAlgn="base" latinLnBrk="1">
        <a:spcBef>
          <a:spcPct val="20000"/>
        </a:spcBef>
        <a:spcAft>
          <a:spcPct val="0"/>
        </a:spcAft>
        <a:buFont typeface="Arial" charset="0"/>
        <a:buChar char="–"/>
        <a:defRPr kumimoji="1" sz="2800">
          <a:solidFill>
            <a:schemeClr val="tx1"/>
          </a:solidFill>
          <a:latin typeface="+mn-lt"/>
          <a:ea typeface="+mn-ea"/>
        </a:defRPr>
      </a:lvl2pPr>
      <a:lvl3pPr marL="1142870" indent="-228574" algn="l" rtl="0" fontAlgn="base" latinLnBrk="1">
        <a:spcBef>
          <a:spcPct val="20000"/>
        </a:spcBef>
        <a:spcAft>
          <a:spcPct val="0"/>
        </a:spcAft>
        <a:buFont typeface="Arial" charset="0"/>
        <a:buChar char="•"/>
        <a:defRPr kumimoji="1" sz="2300">
          <a:solidFill>
            <a:schemeClr val="tx1"/>
          </a:solidFill>
          <a:latin typeface="+mn-lt"/>
          <a:ea typeface="+mn-ea"/>
        </a:defRPr>
      </a:lvl3pPr>
      <a:lvl4pPr marL="1600017" indent="-228574" algn="l" rtl="0" fontAlgn="base" latinLnBrk="1">
        <a:spcBef>
          <a:spcPct val="20000"/>
        </a:spcBef>
        <a:spcAft>
          <a:spcPct val="0"/>
        </a:spcAft>
        <a:buFont typeface="Arial" charset="0"/>
        <a:buChar char="–"/>
        <a:defRPr kumimoji="1" sz="2000">
          <a:solidFill>
            <a:schemeClr val="tx1"/>
          </a:solidFill>
          <a:latin typeface="+mn-lt"/>
          <a:ea typeface="+mn-ea"/>
        </a:defRPr>
      </a:lvl4pPr>
      <a:lvl5pPr marL="2057166" indent="-228574" algn="l" rtl="0" fontAlgn="base" latinLnBrk="1">
        <a:spcBef>
          <a:spcPct val="20000"/>
        </a:spcBef>
        <a:spcAft>
          <a:spcPct val="0"/>
        </a:spcAft>
        <a:buFont typeface="Arial" charset="0"/>
        <a:buChar char="»"/>
        <a:defRPr kumimoji="1" sz="2000">
          <a:solidFill>
            <a:schemeClr val="tx1"/>
          </a:solidFill>
          <a:latin typeface="+mn-lt"/>
          <a:ea typeface="+mn-ea"/>
        </a:defRPr>
      </a:lvl5pPr>
      <a:lvl6pPr marL="2514314" indent="-228574" algn="l" rtl="0" fontAlgn="base" latinLnBrk="1">
        <a:spcBef>
          <a:spcPct val="20000"/>
        </a:spcBef>
        <a:spcAft>
          <a:spcPct val="0"/>
        </a:spcAft>
        <a:buFont typeface="Arial" charset="0"/>
        <a:buChar char="»"/>
        <a:defRPr kumimoji="1" sz="2000">
          <a:solidFill>
            <a:schemeClr val="tx1"/>
          </a:solidFill>
          <a:latin typeface="+mn-lt"/>
          <a:ea typeface="+mn-ea"/>
        </a:defRPr>
      </a:lvl6pPr>
      <a:lvl7pPr marL="2971462" indent="-228574" algn="l" rtl="0" fontAlgn="base" latinLnBrk="1">
        <a:spcBef>
          <a:spcPct val="20000"/>
        </a:spcBef>
        <a:spcAft>
          <a:spcPct val="0"/>
        </a:spcAft>
        <a:buFont typeface="Arial" charset="0"/>
        <a:buChar char="»"/>
        <a:defRPr kumimoji="1" sz="2000">
          <a:solidFill>
            <a:schemeClr val="tx1"/>
          </a:solidFill>
          <a:latin typeface="+mn-lt"/>
          <a:ea typeface="+mn-ea"/>
        </a:defRPr>
      </a:lvl7pPr>
      <a:lvl8pPr marL="3428610" indent="-228574" algn="l" rtl="0" fontAlgn="base" latinLnBrk="1">
        <a:spcBef>
          <a:spcPct val="20000"/>
        </a:spcBef>
        <a:spcAft>
          <a:spcPct val="0"/>
        </a:spcAft>
        <a:buFont typeface="Arial" charset="0"/>
        <a:buChar char="»"/>
        <a:defRPr kumimoji="1" sz="2000">
          <a:solidFill>
            <a:schemeClr val="tx1"/>
          </a:solidFill>
          <a:latin typeface="+mn-lt"/>
          <a:ea typeface="+mn-ea"/>
        </a:defRPr>
      </a:lvl8pPr>
      <a:lvl9pPr marL="3885758" indent="-228574" algn="l" rtl="0" fontAlgn="base" latinLnBrk="1">
        <a:spcBef>
          <a:spcPct val="20000"/>
        </a:spcBef>
        <a:spcAft>
          <a:spcPct val="0"/>
        </a:spcAft>
        <a:buFont typeface="Arial" charset="0"/>
        <a:buChar char="»"/>
        <a:defRPr kumimoji="1" sz="2000">
          <a:solidFill>
            <a:schemeClr val="tx1"/>
          </a:solidFill>
          <a:latin typeface="+mn-lt"/>
          <a:ea typeface="+mn-ea"/>
        </a:defRPr>
      </a:lvl9pPr>
    </p:bodyStyle>
    <p:otherStyle>
      <a:defPPr>
        <a:defRPr lang="ko-KR"/>
      </a:defPPr>
      <a:lvl1pPr marL="0" algn="l" defTabSz="914296" rtl="0" eaLnBrk="1" latinLnBrk="1" hangingPunct="1">
        <a:defRPr sz="1800" kern="1200">
          <a:solidFill>
            <a:schemeClr val="tx1"/>
          </a:solidFill>
          <a:latin typeface="+mn-lt"/>
          <a:ea typeface="+mn-ea"/>
          <a:cs typeface="+mn-cs"/>
        </a:defRPr>
      </a:lvl1pPr>
      <a:lvl2pPr marL="457148" algn="l" defTabSz="914296" rtl="0" eaLnBrk="1" latinLnBrk="1" hangingPunct="1">
        <a:defRPr sz="1800" kern="1200">
          <a:solidFill>
            <a:schemeClr val="tx1"/>
          </a:solidFill>
          <a:latin typeface="+mn-lt"/>
          <a:ea typeface="+mn-ea"/>
          <a:cs typeface="+mn-cs"/>
        </a:defRPr>
      </a:lvl2pPr>
      <a:lvl3pPr marL="914296" algn="l" defTabSz="914296" rtl="0" eaLnBrk="1" latinLnBrk="1" hangingPunct="1">
        <a:defRPr sz="1800" kern="1200">
          <a:solidFill>
            <a:schemeClr val="tx1"/>
          </a:solidFill>
          <a:latin typeface="+mn-lt"/>
          <a:ea typeface="+mn-ea"/>
          <a:cs typeface="+mn-cs"/>
        </a:defRPr>
      </a:lvl3pPr>
      <a:lvl4pPr marL="1371445" algn="l" defTabSz="914296" rtl="0" eaLnBrk="1" latinLnBrk="1" hangingPunct="1">
        <a:defRPr sz="1800" kern="1200">
          <a:solidFill>
            <a:schemeClr val="tx1"/>
          </a:solidFill>
          <a:latin typeface="+mn-lt"/>
          <a:ea typeface="+mn-ea"/>
          <a:cs typeface="+mn-cs"/>
        </a:defRPr>
      </a:lvl4pPr>
      <a:lvl5pPr marL="1828592" algn="l" defTabSz="914296" rtl="0" eaLnBrk="1" latinLnBrk="1" hangingPunct="1">
        <a:defRPr sz="1800" kern="1200">
          <a:solidFill>
            <a:schemeClr val="tx1"/>
          </a:solidFill>
          <a:latin typeface="+mn-lt"/>
          <a:ea typeface="+mn-ea"/>
          <a:cs typeface="+mn-cs"/>
        </a:defRPr>
      </a:lvl5pPr>
      <a:lvl6pPr marL="2285740" algn="l" defTabSz="914296" rtl="0" eaLnBrk="1" latinLnBrk="1" hangingPunct="1">
        <a:defRPr sz="1800" kern="1200">
          <a:solidFill>
            <a:schemeClr val="tx1"/>
          </a:solidFill>
          <a:latin typeface="+mn-lt"/>
          <a:ea typeface="+mn-ea"/>
          <a:cs typeface="+mn-cs"/>
        </a:defRPr>
      </a:lvl6pPr>
      <a:lvl7pPr marL="2742888" algn="l" defTabSz="914296" rtl="0" eaLnBrk="1" latinLnBrk="1" hangingPunct="1">
        <a:defRPr sz="1800" kern="1200">
          <a:solidFill>
            <a:schemeClr val="tx1"/>
          </a:solidFill>
          <a:latin typeface="+mn-lt"/>
          <a:ea typeface="+mn-ea"/>
          <a:cs typeface="+mn-cs"/>
        </a:defRPr>
      </a:lvl7pPr>
      <a:lvl8pPr marL="3200036" algn="l" defTabSz="914296" rtl="0" eaLnBrk="1" latinLnBrk="1" hangingPunct="1">
        <a:defRPr sz="1800" kern="1200">
          <a:solidFill>
            <a:schemeClr val="tx1"/>
          </a:solidFill>
          <a:latin typeface="+mn-lt"/>
          <a:ea typeface="+mn-ea"/>
          <a:cs typeface="+mn-cs"/>
        </a:defRPr>
      </a:lvl8pPr>
      <a:lvl9pPr marL="3657184" algn="l" defTabSz="914296"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5" name="직선 연결선 4"/>
          <p:cNvCxnSpPr/>
          <p:nvPr userDrawn="1"/>
        </p:nvCxnSpPr>
        <p:spPr>
          <a:xfrm>
            <a:off x="0" y="624001"/>
            <a:ext cx="9906000" cy="0"/>
          </a:xfrm>
          <a:prstGeom prst="line">
            <a:avLst/>
          </a:prstGeom>
          <a:noFill/>
          <a:ln w="12700">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6" name="직사각형 5"/>
          <p:cNvSpPr/>
          <p:nvPr userDrawn="1"/>
        </p:nvSpPr>
        <p:spPr>
          <a:xfrm>
            <a:off x="4" y="-3313"/>
            <a:ext cx="128460" cy="630555"/>
          </a:xfrm>
          <a:prstGeom prst="rect">
            <a:avLst/>
          </a:prstGeom>
          <a:solidFill>
            <a:srgbClr val="13AD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ko-KR" altLang="en-US" sz="1800" b="0">
              <a:solidFill>
                <a:prstClr val="white"/>
              </a:solidFill>
            </a:endParaRPr>
          </a:p>
        </p:txBody>
      </p:sp>
    </p:spTree>
    <p:extLst>
      <p:ext uri="{BB962C8B-B14F-4D97-AF65-F5344CB8AC3E}">
        <p14:creationId xmlns:p14="http://schemas.microsoft.com/office/powerpoint/2010/main" val="712958938"/>
      </p:ext>
    </p:extLst>
  </p:cSld>
  <p:clrMap bg1="lt1" tx1="dk1" bg2="lt2" tx2="dk2" accent1="accent1" accent2="accent2" accent3="accent3" accent4="accent4" accent5="accent5" accent6="accent6" hlink="hlink" folHlink="folHlink"/>
  <p:sldLayoutIdLst>
    <p:sldLayoutId id="2147484166" r:id="rId1"/>
    <p:sldLayoutId id="2147484182" r:id="rId2"/>
  </p:sldLayoutIdLst>
  <p:timing>
    <p:tnLst>
      <p:par>
        <p:cTn id="1" dur="indefinite" restart="never" nodeType="tmRoot"/>
      </p:par>
    </p:tnLst>
  </p:timing>
  <p:hf hdr="0" ftr="0" dt="0"/>
  <p:txStyles>
    <p:titleStyle>
      <a:lvl1pPr algn="l" rtl="0" eaLnBrk="0" fontAlgn="base" latinLnBrk="1" hangingPunct="0">
        <a:spcBef>
          <a:spcPct val="0"/>
        </a:spcBef>
        <a:spcAft>
          <a:spcPct val="0"/>
        </a:spcAft>
        <a:defRPr sz="3500" kern="1200">
          <a:solidFill>
            <a:schemeClr val="tx1"/>
          </a:solidFill>
          <a:latin typeface="+mj-lt"/>
          <a:ea typeface="+mj-ea"/>
          <a:cs typeface="+mj-cs"/>
        </a:defRPr>
      </a:lvl1pPr>
      <a:lvl2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5pPr>
      <a:lvl6pPr marL="536433" algn="l" rtl="0" fontAlgn="base" latinLnBrk="1">
        <a:spcBef>
          <a:spcPct val="0"/>
        </a:spcBef>
        <a:spcAft>
          <a:spcPct val="0"/>
        </a:spcAft>
        <a:defRPr sz="3500">
          <a:solidFill>
            <a:schemeClr val="tx1"/>
          </a:solidFill>
          <a:latin typeface="맑은 고딕" pitchFamily="50" charset="-127"/>
          <a:ea typeface="맑은 고딕" pitchFamily="50" charset="-127"/>
        </a:defRPr>
      </a:lvl6pPr>
      <a:lvl7pPr marL="1072866" algn="l" rtl="0" fontAlgn="base" latinLnBrk="1">
        <a:spcBef>
          <a:spcPct val="0"/>
        </a:spcBef>
        <a:spcAft>
          <a:spcPct val="0"/>
        </a:spcAft>
        <a:defRPr sz="3500">
          <a:solidFill>
            <a:schemeClr val="tx1"/>
          </a:solidFill>
          <a:latin typeface="맑은 고딕" pitchFamily="50" charset="-127"/>
          <a:ea typeface="맑은 고딕" pitchFamily="50" charset="-127"/>
        </a:defRPr>
      </a:lvl7pPr>
      <a:lvl8pPr marL="1609298" algn="l" rtl="0" fontAlgn="base" latinLnBrk="1">
        <a:spcBef>
          <a:spcPct val="0"/>
        </a:spcBef>
        <a:spcAft>
          <a:spcPct val="0"/>
        </a:spcAft>
        <a:defRPr sz="3500">
          <a:solidFill>
            <a:schemeClr val="tx1"/>
          </a:solidFill>
          <a:latin typeface="맑은 고딕" pitchFamily="50" charset="-127"/>
          <a:ea typeface="맑은 고딕" pitchFamily="50" charset="-127"/>
        </a:defRPr>
      </a:lvl8pPr>
      <a:lvl9pPr marL="2145731" algn="l" rtl="0" fontAlgn="base" latinLnBrk="1">
        <a:spcBef>
          <a:spcPct val="0"/>
        </a:spcBef>
        <a:spcAft>
          <a:spcPct val="0"/>
        </a:spcAft>
        <a:defRPr sz="3500">
          <a:solidFill>
            <a:schemeClr val="tx1"/>
          </a:solidFill>
          <a:latin typeface="맑은 고딕" pitchFamily="50" charset="-127"/>
          <a:ea typeface="맑은 고딕" pitchFamily="50" charset="-127"/>
        </a:defRPr>
      </a:lvl9pPr>
    </p:titleStyle>
    <p:bodyStyle>
      <a:lvl1pPr marL="402325" indent="-402325" algn="l" rtl="0" eaLnBrk="0" fontAlgn="base" latinLnBrk="1"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71703" indent="-335270" algn="l" rtl="0" eaLnBrk="0" fontAlgn="base" latinLnBrk="1"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41082" indent="-268216"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3pPr>
      <a:lvl4pPr marL="1877515" indent="-268216" algn="l" rtl="0" eaLnBrk="0" fontAlgn="base" latinLnBrk="1"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413947" indent="-268216" algn="l" rtl="0" eaLnBrk="0" fontAlgn="base" latinLnBrk="1"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950380"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ko-KR"/>
      </a:defPPr>
      <a:lvl1pPr marL="0" algn="l" defTabSz="1072866" rtl="0" eaLnBrk="1" latinLnBrk="1" hangingPunct="1">
        <a:defRPr sz="2100" kern="1200">
          <a:solidFill>
            <a:schemeClr val="tx1"/>
          </a:solidFill>
          <a:latin typeface="+mn-lt"/>
          <a:ea typeface="+mn-ea"/>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152DC-6DE1-DA4E-B38A-16E700344C5F}" type="datetime1">
              <a:rPr lang="ko-KR" altLang="en-US" smtClean="0"/>
              <a:pPr/>
              <a:t>2020-01-20</a:t>
            </a:fld>
            <a:endParaRPr lang="ko-KR" altLang="en-US"/>
          </a:p>
        </p:txBody>
      </p:sp>
      <p:sp>
        <p:nvSpPr>
          <p:cNvPr id="5" name="바닥글 개체 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CE6C-9FB9-4F34-AF19-4B86A3C79843}" type="slidenum">
              <a:rPr lang="ko-KR" altLang="en-US" smtClean="0"/>
              <a:pPr/>
              <a:t>‹#›</a:t>
            </a:fld>
            <a:endParaRPr lang="ko-KR" altLang="en-US"/>
          </a:p>
        </p:txBody>
      </p:sp>
      <p:pic>
        <p:nvPicPr>
          <p:cNvPr id="7" name="그림 6" descr="45.png"/>
          <p:cNvPicPr>
            <a:picLocks/>
          </p:cNvPicPr>
          <p:nvPr userDrawn="1"/>
        </p:nvPicPr>
        <p:blipFill>
          <a:blip r:embed="rId13" cstate="print">
            <a:lum bright="-5000"/>
          </a:blip>
          <a:srcRect l="779" t="939" r="1295" b="1825"/>
          <a:stretch>
            <a:fillRect/>
          </a:stretch>
        </p:blipFill>
        <p:spPr>
          <a:xfrm>
            <a:off x="631827" y="0"/>
            <a:ext cx="1800288" cy="1483200"/>
          </a:xfrm>
          <a:prstGeom prst="rect">
            <a:avLst/>
          </a:prstGeom>
        </p:spPr>
      </p:pic>
      <p:cxnSp>
        <p:nvCxnSpPr>
          <p:cNvPr id="8" name="bar"/>
          <p:cNvCxnSpPr>
            <a:cxnSpLocks noChangeShapeType="1"/>
          </p:cNvCxnSpPr>
          <p:nvPr userDrawn="1"/>
        </p:nvCxnSpPr>
        <p:spPr bwMode="auto">
          <a:xfrm>
            <a:off x="-1586" y="7939"/>
            <a:ext cx="9906001" cy="0"/>
          </a:xfrm>
          <a:prstGeom prst="line">
            <a:avLst/>
          </a:prstGeom>
          <a:noFill/>
          <a:ln w="44450" algn="ctr">
            <a:solidFill>
              <a:srgbClr val="13ADD7"/>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6388538"/>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633792"/>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모서리가 둥근 직사각형 16">
            <a:extLst>
              <a:ext uri="{FF2B5EF4-FFF2-40B4-BE49-F238E27FC236}">
                <a16:creationId xmlns:a16="http://schemas.microsoft.com/office/drawing/2014/main" id="{F4F3BE91-ECC3-4655-B526-ACE0A19BD51A}"/>
              </a:ext>
            </a:extLst>
          </p:cNvPr>
          <p:cNvSpPr/>
          <p:nvPr userDrawn="1"/>
        </p:nvSpPr>
        <p:spPr bwMode="auto">
          <a:xfrm>
            <a:off x="96838" y="69850"/>
            <a:ext cx="9712325" cy="657225"/>
          </a:xfrm>
          <a:prstGeom prst="roundRect">
            <a:avLst>
              <a:gd name="adj" fmla="val 9690"/>
            </a:avLst>
          </a:prstGeom>
          <a:solidFill>
            <a:srgbClr val="00AAAA"/>
          </a:solidFill>
          <a:ln w="9525" cap="flat" cmpd="sng" algn="ctr">
            <a:noFill/>
            <a:prstDash val="solid"/>
            <a:round/>
            <a:headEnd type="none" w="med" len="med"/>
            <a:tailEnd type="none" w="med" len="med"/>
          </a:ln>
          <a:effectLst/>
        </p:spPr>
        <p:txBody>
          <a:bodyPr anchor="ctr"/>
          <a:lstStyle/>
          <a:p>
            <a:pPr algn="ctr" eaLnBrk="0" latinLnBrk="0" hangingPunct="0">
              <a:buSzPct val="80000"/>
              <a:buFont typeface="Wingdings" pitchFamily="2" charset="2"/>
              <a:buNone/>
              <a:defRPr/>
            </a:pPr>
            <a:endParaRPr kumimoji="0" lang="ko-KR" altLang="en-US" sz="1000" b="1" dirty="0">
              <a:solidFill>
                <a:srgbClr val="000000"/>
              </a:solidFill>
              <a:latin typeface="+mn-lt"/>
              <a:ea typeface="+mn-ea"/>
            </a:endParaRPr>
          </a:p>
        </p:txBody>
      </p:sp>
    </p:spTree>
    <p:extLst>
      <p:ext uri="{BB962C8B-B14F-4D97-AF65-F5344CB8AC3E}">
        <p14:creationId xmlns:p14="http://schemas.microsoft.com/office/powerpoint/2010/main" val="334025288"/>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quora.com/Why-are-fully-connected-layers-used-at-the-very-end-output-side-of-convolutional-NNs-Why-not-earlier" TargetMode="External"/><Relationship Id="rId2" Type="http://schemas.openxmlformats.org/officeDocument/2006/relationships/hyperlink" Target="https://brunch.co.kr/@gdhan/6"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8139859-439D-4C01-A3D0-7596BFE33B7F}"/>
              </a:ext>
            </a:extLst>
          </p:cNvPr>
          <p:cNvSpPr txBox="1">
            <a:spLocks noChangeArrowheads="1"/>
          </p:cNvSpPr>
          <p:nvPr/>
        </p:nvSpPr>
        <p:spPr bwMode="auto">
          <a:xfrm>
            <a:off x="779463" y="1662113"/>
            <a:ext cx="8347075" cy="710964"/>
          </a:xfrm>
          <a:prstGeom prst="rect">
            <a:avLst/>
          </a:prstGeom>
          <a:noFill/>
          <a:ln w="28575">
            <a:noFill/>
            <a:miter lim="800000"/>
            <a:headEnd/>
            <a:tailEnd/>
          </a:ln>
        </p:spPr>
        <p:txBody>
          <a:bodyPr>
            <a:spAutoFit/>
          </a:bodyPr>
          <a:lstStyle/>
          <a:p>
            <a:pPr algn="ctr" defTabSz="915988" eaLnBrk="0" latinLnBrk="0" hangingPunct="0">
              <a:lnSpc>
                <a:spcPct val="130000"/>
              </a:lnSpc>
              <a:buSzPct val="80000"/>
              <a:buFont typeface="Wingdings" pitchFamily="2" charset="2"/>
              <a:buNone/>
            </a:pPr>
            <a:r>
              <a:rPr kumimoji="0" lang="en-US" altLang="ko-KR" sz="3600" dirty="0" smtClean="0">
                <a:solidFill>
                  <a:srgbClr val="FFFFFF"/>
                </a:solidFill>
                <a:latin typeface="+mj-ea"/>
                <a:ea typeface="+mj-ea"/>
              </a:rPr>
              <a:t>CNN</a:t>
            </a:r>
            <a:endParaRPr kumimoji="0" lang="en-US" altLang="ko-KR" sz="3600" dirty="0">
              <a:solidFill>
                <a:srgbClr val="FFFFFF"/>
              </a:solidFill>
              <a:latin typeface="+mj-ea"/>
              <a:ea typeface="+mj-ea"/>
            </a:endParaRPr>
          </a:p>
        </p:txBody>
      </p:sp>
      <p:sp>
        <p:nvSpPr>
          <p:cNvPr id="5" name="Text Box 7">
            <a:extLst>
              <a:ext uri="{FF2B5EF4-FFF2-40B4-BE49-F238E27FC236}">
                <a16:creationId xmlns:a16="http://schemas.microsoft.com/office/drawing/2014/main" id="{415BD172-C670-484A-BEEE-AD910E94FAED}"/>
              </a:ext>
            </a:extLst>
          </p:cNvPr>
          <p:cNvSpPr txBox="1">
            <a:spLocks noChangeArrowheads="1"/>
          </p:cNvSpPr>
          <p:nvPr/>
        </p:nvSpPr>
        <p:spPr bwMode="auto">
          <a:xfrm>
            <a:off x="2500313" y="4871482"/>
            <a:ext cx="4906962" cy="861774"/>
          </a:xfrm>
          <a:prstGeom prst="rect">
            <a:avLst/>
          </a:prstGeom>
          <a:noFill/>
          <a:ln w="19050">
            <a:noFill/>
            <a:miter lim="800000"/>
            <a:headEnd/>
            <a:tailEnd/>
          </a:ln>
        </p:spPr>
        <p:txBody>
          <a:bodyPr>
            <a:spAutoFit/>
          </a:bodyPr>
          <a:lstStyle/>
          <a:p>
            <a:pPr marL="193675" indent="-193675" algn="ctr" defTabSz="708025" eaLnBrk="0" latinLnBrk="0" hangingPunct="0">
              <a:spcBef>
                <a:spcPct val="50000"/>
              </a:spcBef>
            </a:pPr>
            <a:r>
              <a:rPr kumimoji="0" lang="ko-KR" altLang="en-US" sz="2000" dirty="0" smtClean="0">
                <a:solidFill>
                  <a:srgbClr val="000000"/>
                </a:solidFill>
                <a:latin typeface="+mj-ea"/>
                <a:ea typeface="+mj-ea"/>
              </a:rPr>
              <a:t>오 현 </a:t>
            </a:r>
            <a:r>
              <a:rPr kumimoji="0" lang="ko-KR" altLang="en-US" sz="2000" dirty="0" err="1" smtClean="0">
                <a:solidFill>
                  <a:srgbClr val="000000"/>
                </a:solidFill>
                <a:latin typeface="+mj-ea"/>
                <a:ea typeface="+mj-ea"/>
              </a:rPr>
              <a:t>규</a:t>
            </a:r>
            <a:endParaRPr kumimoji="0" lang="en-US" altLang="ko-KR" sz="2000" dirty="0" smtClean="0">
              <a:solidFill>
                <a:srgbClr val="000000"/>
              </a:solidFill>
              <a:latin typeface="+mj-ea"/>
              <a:ea typeface="+mj-ea"/>
            </a:endParaRPr>
          </a:p>
          <a:p>
            <a:pPr marL="193675" indent="-193675" algn="ctr" defTabSz="708025" eaLnBrk="0" latinLnBrk="0" hangingPunct="0">
              <a:spcBef>
                <a:spcPct val="50000"/>
              </a:spcBef>
            </a:pPr>
            <a:r>
              <a:rPr kumimoji="0" lang="en-US" altLang="ko-KR" sz="2000" dirty="0" smtClean="0">
                <a:solidFill>
                  <a:srgbClr val="000000"/>
                </a:solidFill>
                <a:latin typeface="+mj-ea"/>
                <a:ea typeface="+mj-ea"/>
              </a:rPr>
              <a:t>2020.01.20</a:t>
            </a:r>
            <a:endParaRPr kumimoji="0" lang="en-US" altLang="ko-KR" sz="2000" dirty="0">
              <a:solidFill>
                <a:srgbClr val="000000"/>
              </a:solidFill>
              <a:latin typeface="+mj-ea"/>
              <a:ea typeface="+mj-ea"/>
            </a:endParaRPr>
          </a:p>
        </p:txBody>
      </p:sp>
    </p:spTree>
    <p:extLst>
      <p:ext uri="{BB962C8B-B14F-4D97-AF65-F5344CB8AC3E}">
        <p14:creationId xmlns:p14="http://schemas.microsoft.com/office/powerpoint/2010/main" val="4048168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pPr algn="r"/>
            <a:fld id="{33796E3F-F6B7-490E-938A-9F8EC05675D0}" type="slidenum">
              <a:rPr lang="ko-KR" altLang="en-US" smtClean="0"/>
              <a:pPr algn="r"/>
              <a:t>1</a:t>
            </a:fld>
            <a:endParaRPr lang="ko-KR" altLang="en-US"/>
          </a:p>
        </p:txBody>
      </p:sp>
      <p:sp>
        <p:nvSpPr>
          <p:cNvPr id="7" name="Rectangle 2"/>
          <p:cNvSpPr txBox="1">
            <a:spLocks noChangeArrowheads="1"/>
          </p:cNvSpPr>
          <p:nvPr/>
        </p:nvSpPr>
        <p:spPr bwMode="auto">
          <a:xfrm>
            <a:off x="128464" y="201122"/>
            <a:ext cx="54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defRPr kumimoji="1" sz="1200" b="1">
                <a:solidFill>
                  <a:schemeClr val="tx1"/>
                </a:solidFill>
                <a:latin typeface="돋움" pitchFamily="50" charset="-127"/>
                <a:ea typeface="굴림" charset="-127"/>
              </a:defRPr>
            </a:lvl1pPr>
            <a:lvl2pPr marL="742950" indent="-285750" latinLnBrk="1">
              <a:defRPr kumimoji="1" sz="1200" b="1">
                <a:solidFill>
                  <a:schemeClr val="tx1"/>
                </a:solidFill>
                <a:latin typeface="돋움" pitchFamily="50" charset="-127"/>
                <a:ea typeface="굴림" charset="-127"/>
              </a:defRPr>
            </a:lvl2pPr>
            <a:lvl3pPr marL="1143000" indent="-228600" latinLnBrk="1">
              <a:defRPr kumimoji="1" sz="1200" b="1">
                <a:solidFill>
                  <a:schemeClr val="tx1"/>
                </a:solidFill>
                <a:latin typeface="돋움" pitchFamily="50" charset="-127"/>
                <a:ea typeface="굴림" charset="-127"/>
              </a:defRPr>
            </a:lvl3pPr>
            <a:lvl4pPr marL="1600200" indent="-228600" latinLnBrk="1">
              <a:defRPr kumimoji="1" sz="1200" b="1">
                <a:solidFill>
                  <a:schemeClr val="tx1"/>
                </a:solidFill>
                <a:latin typeface="돋움" pitchFamily="50" charset="-127"/>
                <a:ea typeface="굴림" charset="-127"/>
              </a:defRPr>
            </a:lvl4pPr>
            <a:lvl5pPr marL="2057400" indent="-228600" latinLnBrk="1">
              <a:defRPr kumimoji="1" sz="1200" b="1">
                <a:solidFill>
                  <a:schemeClr val="tx1"/>
                </a:solidFill>
                <a:latin typeface="돋움" pitchFamily="50" charset="-127"/>
                <a:ea typeface="굴림" charset="-127"/>
              </a:defRPr>
            </a:lvl5pPr>
            <a:lvl6pPr marL="2514600" indent="-228600" eaLnBrk="0" fontAlgn="base" hangingPunct="0">
              <a:spcBef>
                <a:spcPct val="0"/>
              </a:spcBef>
              <a:spcAft>
                <a:spcPct val="0"/>
              </a:spcAft>
              <a:defRPr kumimoji="1" sz="1200" b="1">
                <a:solidFill>
                  <a:schemeClr val="tx1"/>
                </a:solidFill>
                <a:latin typeface="돋움" pitchFamily="50" charset="-127"/>
                <a:ea typeface="굴림" charset="-127"/>
              </a:defRPr>
            </a:lvl6pPr>
            <a:lvl7pPr marL="2971800" indent="-228600" eaLnBrk="0" fontAlgn="base" hangingPunct="0">
              <a:spcBef>
                <a:spcPct val="0"/>
              </a:spcBef>
              <a:spcAft>
                <a:spcPct val="0"/>
              </a:spcAft>
              <a:defRPr kumimoji="1" sz="1200" b="1">
                <a:solidFill>
                  <a:schemeClr val="tx1"/>
                </a:solidFill>
                <a:latin typeface="돋움" pitchFamily="50" charset="-127"/>
                <a:ea typeface="굴림" charset="-127"/>
              </a:defRPr>
            </a:lvl7pPr>
            <a:lvl8pPr marL="3429000" indent="-228600" eaLnBrk="0" fontAlgn="base" hangingPunct="0">
              <a:spcBef>
                <a:spcPct val="0"/>
              </a:spcBef>
              <a:spcAft>
                <a:spcPct val="0"/>
              </a:spcAft>
              <a:defRPr kumimoji="1" sz="1200" b="1">
                <a:solidFill>
                  <a:schemeClr val="tx1"/>
                </a:solidFill>
                <a:latin typeface="돋움" pitchFamily="50" charset="-127"/>
                <a:ea typeface="굴림" charset="-127"/>
              </a:defRPr>
            </a:lvl8pPr>
            <a:lvl9pPr marL="3886200" indent="-228600" eaLnBrk="0" fontAlgn="base" hangingPunct="0">
              <a:spcBef>
                <a:spcPct val="0"/>
              </a:spcBef>
              <a:spcAft>
                <a:spcPct val="0"/>
              </a:spcAft>
              <a:defRPr kumimoji="1" sz="1200" b="1">
                <a:solidFill>
                  <a:schemeClr val="tx1"/>
                </a:solidFill>
                <a:latin typeface="돋움" pitchFamily="50" charset="-127"/>
                <a:ea typeface="굴림" charset="-127"/>
              </a:defRPr>
            </a:lvl9pPr>
          </a:lstStyle>
          <a:p>
            <a:pPr eaLnBrk="1" hangingPunct="1"/>
            <a:r>
              <a:rPr lang="en-US" altLang="ko-KR" sz="2000" dirty="0" smtClean="0">
                <a:solidFill>
                  <a:schemeClr val="bg1"/>
                </a:solidFill>
                <a:latin typeface="+mj-ea"/>
                <a:ea typeface="+mj-ea"/>
                <a:sym typeface="Wingdings" pitchFamily="2" charset="2"/>
              </a:rPr>
              <a:t>Convolutional Neural Network</a:t>
            </a:r>
            <a:endParaRPr lang="en-US" altLang="ko-KR" sz="2000" dirty="0">
              <a:solidFill>
                <a:schemeClr val="bg1"/>
              </a:solidFill>
              <a:latin typeface="+mj-ea"/>
              <a:ea typeface="+mj-ea"/>
              <a:sym typeface="Wingdings" pitchFamily="2" charset="2"/>
            </a:endParaRPr>
          </a:p>
        </p:txBody>
      </p:sp>
      <p:sp>
        <p:nvSpPr>
          <p:cNvPr id="3" name="TextBox 2"/>
          <p:cNvSpPr txBox="1"/>
          <p:nvPr/>
        </p:nvSpPr>
        <p:spPr>
          <a:xfrm>
            <a:off x="-3197" y="6940261"/>
            <a:ext cx="3960440" cy="523220"/>
          </a:xfrm>
          <a:prstGeom prst="rect">
            <a:avLst/>
          </a:prstGeom>
          <a:noFill/>
        </p:spPr>
        <p:txBody>
          <a:bodyPr wrap="square" rtlCol="0">
            <a:spAutoFit/>
          </a:bodyPr>
          <a:lstStyle/>
          <a:p>
            <a:r>
              <a:rPr lang="en-US" altLang="ko-KR" dirty="0">
                <a:hlinkClick r:id="rId2"/>
              </a:rPr>
              <a:t>https://brunch.co.kr/@gdhan/6</a:t>
            </a:r>
            <a:endParaRPr lang="en-US" altLang="ko-KR" dirty="0"/>
          </a:p>
          <a:p>
            <a:endParaRPr lang="ko-KR" altLang="en-US" dirty="0"/>
          </a:p>
        </p:txBody>
      </p:sp>
      <p:sp>
        <p:nvSpPr>
          <p:cNvPr id="10" name="Rectangle 41">
            <a:extLst>
              <a:ext uri="{FF2B5EF4-FFF2-40B4-BE49-F238E27FC236}">
                <a16:creationId xmlns:a16="http://schemas.microsoft.com/office/drawing/2014/main" id="{83FF4C79-FD07-4B45-A74F-F47818CE5E37}"/>
              </a:ext>
            </a:extLst>
          </p:cNvPr>
          <p:cNvSpPr>
            <a:spLocks noChangeArrowheads="1"/>
          </p:cNvSpPr>
          <p:nvPr/>
        </p:nvSpPr>
        <p:spPr bwMode="auto">
          <a:xfrm>
            <a:off x="488504" y="980727"/>
            <a:ext cx="8928992" cy="4608513"/>
          </a:xfrm>
          <a:prstGeom prst="rect">
            <a:avLst/>
          </a:prstGeom>
          <a:noFill/>
          <a:ln w="9525" algn="ctr">
            <a:noFill/>
            <a:miter lim="800000"/>
            <a:headEnd/>
            <a:tailEnd/>
          </a:ln>
          <a:effectLst/>
        </p:spPr>
        <p:txBody>
          <a:bodyPr lIns="72000" tIns="0" rIns="0" bIns="0" anchor="t"/>
          <a:lstStyle/>
          <a:p>
            <a:pPr latinLnBrk="0">
              <a:lnSpc>
                <a:spcPct val="150000"/>
              </a:lnSpc>
            </a:pPr>
            <a:r>
              <a:rPr lang="en-US" altLang="ko-KR" sz="1600" dirty="0" smtClean="0">
                <a:latin typeface="+mj-ea"/>
                <a:ea typeface="+mj-ea"/>
              </a:rPr>
              <a:t>local spatial correlation</a:t>
            </a:r>
          </a:p>
          <a:p>
            <a:pPr latinLnBrk="0">
              <a:lnSpc>
                <a:spcPct val="150000"/>
              </a:lnSpc>
            </a:pPr>
            <a:r>
              <a:rPr lang="en-US" altLang="ko-KR" b="0" dirty="0"/>
              <a:t>refers to the idea that the relative position &amp; value of pixels within your features is important. This is captured by the use of convolutional kernels.</a:t>
            </a:r>
            <a:endParaRPr lang="en-US" altLang="ko-KR" sz="1600" dirty="0">
              <a:latin typeface="+mj-ea"/>
              <a:ea typeface="+mj-ea"/>
            </a:endParaRPr>
          </a:p>
          <a:p>
            <a:pPr latinLnBrk="0">
              <a:lnSpc>
                <a:spcPct val="150000"/>
              </a:lnSpc>
            </a:pPr>
            <a:r>
              <a:rPr lang="en-US" altLang="ko-KR" sz="1600" dirty="0" smtClean="0">
                <a:latin typeface="+mj-ea"/>
                <a:ea typeface="+mj-ea"/>
              </a:rPr>
              <a:t>translation invariance</a:t>
            </a:r>
          </a:p>
          <a:p>
            <a:pPr latinLnBrk="0">
              <a:lnSpc>
                <a:spcPct val="150000"/>
              </a:lnSpc>
            </a:pPr>
            <a:r>
              <a:rPr lang="en-US" altLang="ko-KR" b="0" dirty="0"/>
              <a:t>refers to the idea that a feature can be positioned anywhere in your data. This is captured by the use of sliding window. For images, this reduces the number of learned parameters by orders of magnitude compared to fully-connected layers (</a:t>
            </a:r>
            <a:r>
              <a:rPr lang="en-US" altLang="ko-KR" b="0" dirty="0">
                <a:hlinkClick r:id="rId3"/>
              </a:rPr>
              <a:t>here</a:t>
            </a:r>
            <a:r>
              <a:rPr lang="en-US" altLang="ko-KR" b="0" dirty="0"/>
              <a:t> for why).</a:t>
            </a:r>
            <a:endParaRPr lang="en-US" altLang="ko-KR" sz="1600" dirty="0">
              <a:latin typeface="+mj-ea"/>
              <a:ea typeface="+mj-ea"/>
            </a:endParaRPr>
          </a:p>
        </p:txBody>
      </p:sp>
    </p:spTree>
    <p:extLst>
      <p:ext uri="{BB962C8B-B14F-4D97-AF65-F5344CB8AC3E}">
        <p14:creationId xmlns:p14="http://schemas.microsoft.com/office/powerpoint/2010/main" val="640194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테마">
  <a:themeElements>
    <a:clrScheme name="4_Office 테마 1">
      <a:dk1>
        <a:srgbClr val="000000"/>
      </a:dk1>
      <a:lt1>
        <a:srgbClr val="FFFFFF"/>
      </a:lt1>
      <a:dk2>
        <a:srgbClr val="595959"/>
      </a:dk2>
      <a:lt2>
        <a:srgbClr val="D8D8D8"/>
      </a:lt2>
      <a:accent1>
        <a:srgbClr val="C5003D"/>
      </a:accent1>
      <a:accent2>
        <a:srgbClr val="D8037F"/>
      </a:accent2>
      <a:accent3>
        <a:srgbClr val="FFFFFF"/>
      </a:accent3>
      <a:accent4>
        <a:srgbClr val="000000"/>
      </a:accent4>
      <a:accent5>
        <a:srgbClr val="DFAAAF"/>
      </a:accent5>
      <a:accent6>
        <a:srgbClr val="C40272"/>
      </a:accent6>
      <a:hlink>
        <a:srgbClr val="72166B"/>
      </a:hlink>
      <a:folHlink>
        <a:srgbClr val="EC0034"/>
      </a:folHlink>
    </a:clrScheme>
    <a:fontScheme name="4_Office 테마">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테마 1">
        <a:dk1>
          <a:srgbClr val="000000"/>
        </a:dk1>
        <a:lt1>
          <a:srgbClr val="FFFFFF"/>
        </a:lt1>
        <a:dk2>
          <a:srgbClr val="595959"/>
        </a:dk2>
        <a:lt2>
          <a:srgbClr val="D8D8D8"/>
        </a:lt2>
        <a:accent1>
          <a:srgbClr val="C5003D"/>
        </a:accent1>
        <a:accent2>
          <a:srgbClr val="D8037F"/>
        </a:accent2>
        <a:accent3>
          <a:srgbClr val="FFFFFF"/>
        </a:accent3>
        <a:accent4>
          <a:srgbClr val="000000"/>
        </a:accent4>
        <a:accent5>
          <a:srgbClr val="DFAAAF"/>
        </a:accent5>
        <a:accent6>
          <a:srgbClr val="C40272"/>
        </a:accent6>
        <a:hlink>
          <a:srgbClr val="72166B"/>
        </a:hlink>
        <a:folHlink>
          <a:srgbClr val="EC003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cap="flat" cmpd="sng" algn="ctr">
          <a:solidFill>
            <a:schemeClr val="tx1">
              <a:lumMod val="50000"/>
              <a:lumOff val="50000"/>
            </a:schemeClr>
          </a:solidFill>
          <a:prstDash val="solid"/>
          <a:round/>
          <a:headEnd type="none" w="med" len="med"/>
          <a:tailEnd type="none" w="med" len="med"/>
        </a:ln>
        <a:effectLst/>
      </a:spPr>
      <a:bodyPr wrap="none" lIns="18000" rIns="18000" rtlCol="0" anchor="ctr" anchorCtr="0"/>
      <a:lstStyle>
        <a:defPPr marL="0" marR="0" indent="0" algn="ctr" defTabSz="914400" eaLnBrk="1" fontAlgn="auto" latinLnBrk="0" hangingPunct="1">
          <a:lnSpc>
            <a:spcPct val="120000"/>
          </a:lnSpc>
          <a:spcBef>
            <a:spcPts val="0"/>
          </a:spcBef>
          <a:spcAft>
            <a:spcPts val="0"/>
          </a:spcAft>
          <a:buClrTx/>
          <a:buSzTx/>
          <a:buFontTx/>
          <a:buNone/>
          <a:tabLst/>
          <a:defRPr kumimoji="0" sz="1100" i="0" u="none" strike="noStrike" kern="0" cap="none" spc="0" normalizeH="0" baseline="0" noProof="0" dirty="0" smtClean="0">
            <a:ln>
              <a:noFill/>
            </a:ln>
            <a:solidFill>
              <a:srgbClr val="000000"/>
            </a:solidFill>
            <a:effectLst/>
            <a:uLnTx/>
            <a:uFillTx/>
            <a:latin typeface="맑은 고딕" pitchFamily="50" charset="-127"/>
            <a:ea typeface="맑은 고딕" pitchFamily="50" charset="-127"/>
          </a:defRPr>
        </a:defPPr>
      </a:lstStyle>
    </a:spDef>
    <a:lnDef>
      <a:spPr>
        <a:ln w="3175">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181459</TotalTime>
  <Words>96</Words>
  <Application>Microsoft Office PowerPoint</Application>
  <PresentationFormat>A4 용지(210x297mm)</PresentationFormat>
  <Paragraphs>10</Paragraphs>
  <Slides>2</Slides>
  <Notes>0</Notes>
  <HiddenSlides>0</HiddenSlides>
  <MMClips>0</MMClips>
  <ScaleCrop>false</ScaleCrop>
  <HeadingPairs>
    <vt:vector size="6" baseType="variant">
      <vt:variant>
        <vt:lpstr>사용한 글꼴</vt:lpstr>
      </vt:variant>
      <vt:variant>
        <vt:i4>5</vt:i4>
      </vt:variant>
      <vt:variant>
        <vt:lpstr>테마</vt:lpstr>
      </vt:variant>
      <vt:variant>
        <vt:i4>5</vt:i4>
      </vt:variant>
      <vt:variant>
        <vt:lpstr>슬라이드 제목</vt:lpstr>
      </vt:variant>
      <vt:variant>
        <vt:i4>2</vt:i4>
      </vt:variant>
    </vt:vector>
  </HeadingPairs>
  <TitlesOfParts>
    <vt:vector size="12" baseType="lpstr">
      <vt:lpstr>굴림</vt:lpstr>
      <vt:lpstr>돋움</vt:lpstr>
      <vt:lpstr>맑은 고딕</vt:lpstr>
      <vt:lpstr>Wingdings</vt:lpstr>
      <vt:lpstr>Arial</vt:lpstr>
      <vt:lpstr>4_Office 테마</vt:lpstr>
      <vt:lpstr>2_Office 테마</vt:lpstr>
      <vt:lpstr>1_디자인 사용자 지정</vt:lpstr>
      <vt:lpstr>디자인 사용자 지정</vt:lpstr>
      <vt:lpstr>2_디자인 사용자 지정</vt:lpstr>
      <vt:lpstr>PowerPoint 프레젠테이션</vt:lpstr>
      <vt:lpstr>PowerPoint 프레젠테이션</vt:lpstr>
    </vt:vector>
  </TitlesOfParts>
  <Company>LG CNS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negis</dc:creator>
  <cp:lastModifiedBy>HIT-오현규</cp:lastModifiedBy>
  <cp:revision>6469</cp:revision>
  <cp:lastPrinted>2018-09-17T06:04:01Z</cp:lastPrinted>
  <dcterms:created xsi:type="dcterms:W3CDTF">2008-03-25T01:14:47Z</dcterms:created>
  <dcterms:modified xsi:type="dcterms:W3CDTF">2020-01-20T09:17:18Z</dcterms:modified>
</cp:coreProperties>
</file>