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8"/>
  </p:notesMasterIdLst>
  <p:handoutMasterIdLst>
    <p:handoutMasterId r:id="rId9"/>
  </p:handoutMasterIdLst>
  <p:sldIdLst>
    <p:sldId id="1214" r:id="rId6"/>
    <p:sldId id="1215" r:id="rId7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39393"/>
    <a:srgbClr val="959595"/>
    <a:srgbClr val="00AAAA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95282" autoAdjust="0"/>
  </p:normalViewPr>
  <p:slideViewPr>
    <p:cSldViewPr>
      <p:cViewPr varScale="1">
        <p:scale>
          <a:sx n="88" d="100"/>
          <a:sy n="88" d="100"/>
        </p:scale>
        <p:origin x="1532" y="64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64" y="7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BFC9E-27D3-44ED-94CF-C0BE9693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06422D-FFE6-46C0-A7B4-42B8A53A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A6F24-179F-4FC4-82A6-5DACCBB9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3750F-6AB2-4039-90EE-4379F7F7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B3C9-5CA2-4593-8974-A6B760C4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B905-78D8-4040-87BF-BB106422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27314-3D3B-43E5-9AAF-278CCBFF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D199F70-D683-734C-A8C5-87F26417ABAD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D143B-4954-461D-8C81-377C00C9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8F46C-CE58-42E7-9299-5FCFEA4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6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4DA5C-4CA5-4719-BEF2-2AEAF233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F32A6-9896-430C-80A9-77922D77D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E5F4B-566F-4926-A69B-482E41D7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842FA-6C20-4041-925C-08215513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60CF2B0-DA2E-1A42-B8B9-BA427F910D9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C1B84-2A9E-48C3-986A-A835077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1C499-5376-45C2-AA44-CE4637B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7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85331-5E87-4B0E-9FD2-9A74BE6F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1FCD-4D56-4946-A4E6-F240ED29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3F32-8107-41E2-91DB-FA7CA11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23972-EA93-47BA-B7B0-312C9F3F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077CFC-8CF8-40A6-AF9E-AE1330EDB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C066A-8D3C-4453-B614-5590752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A46EEB6-2CD5-FE46-A18E-C13DD1993F9D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7F3E3D-80A7-46EF-8301-CA9E4BDE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40B10-9DBD-4FC3-A8A3-C0C486E9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87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59FD3-0A3A-48A8-8D3C-974A6DA6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5FEDC-4841-4C69-AE46-2FA2F198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BA65E2A-BF59-814B-B4C8-F8BB7B392DA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661383-5EC5-4ADD-BA6D-59F04796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5D2DB-2CA1-4560-BE5D-A7DCC24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5245E-17E1-4E36-A0E9-B868E411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06FBA2F-95FD-3043-80B4-FEF90E9BDAE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B243E-2203-4E57-938A-6BCBFBF5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58A0B-E054-4265-93F2-20DD89D6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44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D505A-C6CD-4571-80B0-D31C3ABC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572F-4EFE-4228-BC8E-4BB65392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DFFBD-8C78-49BB-91AD-AF5B5EC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2C794-0809-465B-9492-7031B22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A72648C-8F1F-974F-AB70-B3AC295DE470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D973E-B922-4972-A7E8-311FF5EA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3AFFD-5A87-4AB3-8FD9-F03CCB77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56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7724-7ED2-4C03-B615-340126FF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D37B4-463B-4421-B4DD-198E923F3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D0CB8-7DFF-4E56-9D55-E4284B23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01EB53-6841-4441-BD14-C2C0654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58E04696-D4C8-4A48-B253-48FEE500B95F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F627E-BBBB-43EA-8D08-141F5C6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7AB45-E5F3-413B-A44F-A1A60F7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1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8503B-060D-4371-961A-C531AF6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E2C9-D27E-48C1-8DDD-69D751DA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38349-1FE2-471E-920D-181904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2B331756-4AFB-DF44-A946-80057EFACDD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D7410-8274-4975-8E39-279732F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AC1C7-A08B-47A1-AFE4-F5DDE32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BE5AA-E70A-46E0-AAAD-C04180739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6B125-5D03-4909-B21E-2BD28FB9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5603-1A81-4EA7-9697-A4A0F2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8C2EF14-9A85-044D-9E0D-CD60CFDAE00C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5F5B-0BAE-43C2-8343-8F7B6F8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95725-0EE8-44EC-B35B-8AF779A8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0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71096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ko-KR" altLang="en-US" sz="3600" dirty="0" smtClean="0">
                <a:solidFill>
                  <a:srgbClr val="FFFFFF"/>
                </a:solidFill>
                <a:latin typeface="+mj-ea"/>
                <a:ea typeface="+mj-ea"/>
              </a:rPr>
              <a:t>모델 검증 및 평가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2020.01.17</a:t>
            </a:r>
            <a:endParaRPr kumimoji="0"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400924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181217</TotalTime>
  <Words>8</Words>
  <Application>Microsoft Office PowerPoint</Application>
  <PresentationFormat>A4 용지(210x297mm)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굴림</vt:lpstr>
      <vt:lpstr>돋움</vt:lpstr>
      <vt:lpstr>맑은 고딕</vt:lpstr>
      <vt:lpstr>Wingdings</vt:lpstr>
      <vt:lpstr>Arial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6467</cp:revision>
  <cp:lastPrinted>2018-09-17T06:04:01Z</cp:lastPrinted>
  <dcterms:created xsi:type="dcterms:W3CDTF">2008-03-25T01:14:47Z</dcterms:created>
  <dcterms:modified xsi:type="dcterms:W3CDTF">2020-01-15T07:29:39Z</dcterms:modified>
</cp:coreProperties>
</file>