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0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2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6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2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9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0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6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5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D57B-177E-47BC-8719-70B059430A50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22D9-6DF6-4B07-BA42-260E8671D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martphone"/>
          <p:cNvGrpSpPr>
            <a:grpSpLocks noChangeAspect="1"/>
          </p:cNvGrpSpPr>
          <p:nvPr/>
        </p:nvGrpSpPr>
        <p:grpSpPr>
          <a:xfrm>
            <a:off x="601347" y="796171"/>
            <a:ext cx="2695769" cy="5283706"/>
            <a:chOff x="9165945" y="1228296"/>
            <a:chExt cx="2479208" cy="4859248"/>
          </a:xfrm>
        </p:grpSpPr>
        <p:sp>
          <p:nvSpPr>
            <p:cNvPr id="1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06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Rounded Panel"/>
          <p:cNvSpPr/>
          <p:nvPr/>
        </p:nvSpPr>
        <p:spPr>
          <a:xfrm>
            <a:off x="817685" y="3261946"/>
            <a:ext cx="2268415" cy="143735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817684" y="1665038"/>
            <a:ext cx="2268415" cy="148267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6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3998378" y="2759902"/>
              <a:ext cx="740844" cy="144393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53" name="Menu"/>
          <p:cNvSpPr>
            <a:spLocks noChangeAspect="1" noEditPoints="1"/>
          </p:cNvSpPr>
          <p:nvPr/>
        </p:nvSpPr>
        <p:spPr bwMode="auto">
          <a:xfrm>
            <a:off x="817684" y="1397583"/>
            <a:ext cx="228601" cy="14567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Switch"/>
          <p:cNvGrpSpPr>
            <a:grpSpLocks noChangeAspect="1"/>
          </p:cNvGrpSpPr>
          <p:nvPr/>
        </p:nvGrpSpPr>
        <p:grpSpPr>
          <a:xfrm>
            <a:off x="2574429" y="3350890"/>
            <a:ext cx="417313" cy="231841"/>
            <a:chOff x="5856961" y="3297238"/>
            <a:chExt cx="228600" cy="127000"/>
          </a:xfrm>
        </p:grpSpPr>
        <p:sp>
          <p:nvSpPr>
            <p:cNvPr id="82" name="Track"/>
            <p:cNvSpPr>
              <a:spLocks/>
            </p:cNvSpPr>
            <p:nvPr/>
          </p:nvSpPr>
          <p:spPr bwMode="auto">
            <a:xfrm>
              <a:off x="5856961" y="3317250"/>
              <a:ext cx="210127" cy="89285"/>
            </a:xfrm>
            <a:custGeom>
              <a:avLst/>
              <a:gdLst>
                <a:gd name="T0" fmla="*/ 1199 w 1199"/>
                <a:gd name="T1" fmla="*/ 247 h 494"/>
                <a:gd name="T2" fmla="*/ 953 w 1199"/>
                <a:gd name="T3" fmla="*/ 494 h 494"/>
                <a:gd name="T4" fmla="*/ 247 w 1199"/>
                <a:gd name="T5" fmla="*/ 494 h 494"/>
                <a:gd name="T6" fmla="*/ 0 w 1199"/>
                <a:gd name="T7" fmla="*/ 247 h 494"/>
                <a:gd name="T8" fmla="*/ 247 w 1199"/>
                <a:gd name="T9" fmla="*/ 0 h 494"/>
                <a:gd name="T10" fmla="*/ 953 w 1199"/>
                <a:gd name="T11" fmla="*/ 0 h 494"/>
                <a:gd name="T12" fmla="*/ 1199 w 1199"/>
                <a:gd name="T13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494">
                  <a:moveTo>
                    <a:pt x="1199" y="247"/>
                  </a:moveTo>
                  <a:cubicBezTo>
                    <a:pt x="1199" y="383"/>
                    <a:pt x="1089" y="494"/>
                    <a:pt x="953" y="494"/>
                  </a:cubicBezTo>
                  <a:lnTo>
                    <a:pt x="247" y="494"/>
                  </a:lnTo>
                  <a:cubicBezTo>
                    <a:pt x="111" y="494"/>
                    <a:pt x="0" y="383"/>
                    <a:pt x="0" y="247"/>
                  </a:cubicBezTo>
                  <a:cubicBezTo>
                    <a:pt x="0" y="111"/>
                    <a:pt x="111" y="0"/>
                    <a:pt x="247" y="0"/>
                  </a:cubicBezTo>
                  <a:lnTo>
                    <a:pt x="953" y="0"/>
                  </a:lnTo>
                  <a:cubicBezTo>
                    <a:pt x="1089" y="0"/>
                    <a:pt x="1199" y="111"/>
                    <a:pt x="1199" y="247"/>
                  </a:cubicBezTo>
                </a:path>
              </a:pathLst>
            </a:custGeom>
            <a:solidFill>
              <a:srgbClr val="009688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humb"/>
            <p:cNvSpPr>
              <a:spLocks noChangeAspect="1" noChangeArrowheads="1"/>
            </p:cNvSpPr>
            <p:nvPr/>
          </p:nvSpPr>
          <p:spPr bwMode="auto">
            <a:xfrm>
              <a:off x="5958561" y="3297238"/>
              <a:ext cx="127000" cy="1270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12700" dir="5400000" sx="104000" sy="104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7578969" y="426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메인화면</a:t>
            </a:r>
            <a:endParaRPr lang="en-US" altLang="ko-KR" dirty="0" smtClean="0"/>
          </a:p>
        </p:txBody>
      </p:sp>
      <p:sp>
        <p:nvSpPr>
          <p:cNvPr id="117" name="Label"/>
          <p:cNvSpPr txBox="1"/>
          <p:nvPr/>
        </p:nvSpPr>
        <p:spPr>
          <a:xfrm>
            <a:off x="893607" y="3350890"/>
            <a:ext cx="473143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817685" y="4778132"/>
            <a:ext cx="2268415" cy="673491"/>
            <a:chOff x="817685" y="3946310"/>
            <a:chExt cx="2268415" cy="673491"/>
          </a:xfrm>
        </p:grpSpPr>
        <p:sp>
          <p:nvSpPr>
            <p:cNvPr id="39" name="Rounded Panel"/>
            <p:cNvSpPr/>
            <p:nvPr/>
          </p:nvSpPr>
          <p:spPr>
            <a:xfrm>
              <a:off x="817685" y="3946310"/>
              <a:ext cx="2268415" cy="673491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Switch"/>
            <p:cNvGrpSpPr>
              <a:grpSpLocks noChangeAspect="1"/>
            </p:cNvGrpSpPr>
            <p:nvPr/>
          </p:nvGrpSpPr>
          <p:grpSpPr>
            <a:xfrm>
              <a:off x="2594215" y="4170967"/>
              <a:ext cx="405094" cy="225052"/>
              <a:chOff x="587748" y="1202914"/>
              <a:chExt cx="228600" cy="127000"/>
            </a:xfrm>
          </p:grpSpPr>
          <p:sp>
            <p:nvSpPr>
              <p:cNvPr id="91" name="Track"/>
              <p:cNvSpPr>
                <a:spLocks/>
              </p:cNvSpPr>
              <p:nvPr/>
            </p:nvSpPr>
            <p:spPr bwMode="auto">
              <a:xfrm>
                <a:off x="606221" y="1222928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0000">
                  <a:alpha val="26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Thumb"/>
              <p:cNvSpPr>
                <a:spLocks noChangeAspect="1" noChangeArrowheads="1"/>
              </p:cNvSpPr>
              <p:nvPr/>
            </p:nvSpPr>
            <p:spPr bwMode="auto">
              <a:xfrm>
                <a:off x="587748" y="1202914"/>
                <a:ext cx="127000" cy="127000"/>
              </a:xfrm>
              <a:prstGeom prst="ellipse">
                <a:avLst/>
              </a:pr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8" name="Label"/>
            <p:cNvSpPr txBox="1"/>
            <p:nvPr/>
          </p:nvSpPr>
          <p:spPr>
            <a:xfrm>
              <a:off x="868485" y="4165806"/>
              <a:ext cx="47314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그룹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Floating Button"/>
          <p:cNvSpPr>
            <a:spLocks noChangeAspect="1"/>
          </p:cNvSpPr>
          <p:nvPr/>
        </p:nvSpPr>
        <p:spPr>
          <a:xfrm>
            <a:off x="1768657" y="4902809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6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893606" y="3696965"/>
            <a:ext cx="2105703" cy="402193"/>
            <a:chOff x="893606" y="3694859"/>
            <a:chExt cx="2105703" cy="402193"/>
          </a:xfrm>
        </p:grpSpPr>
        <p:sp>
          <p:nvSpPr>
            <p:cNvPr id="127" name="Rounded Panel"/>
            <p:cNvSpPr/>
            <p:nvPr/>
          </p:nvSpPr>
          <p:spPr>
            <a:xfrm>
              <a:off x="893606" y="3694859"/>
              <a:ext cx="2105703" cy="40219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9" name="Switch"/>
            <p:cNvGrpSpPr>
              <a:grpSpLocks noChangeAspect="1"/>
            </p:cNvGrpSpPr>
            <p:nvPr/>
          </p:nvGrpSpPr>
          <p:grpSpPr>
            <a:xfrm>
              <a:off x="2489111" y="3785013"/>
              <a:ext cx="417313" cy="231841"/>
              <a:chOff x="5856961" y="3297238"/>
              <a:chExt cx="228600" cy="127000"/>
            </a:xfrm>
          </p:grpSpPr>
          <p:sp>
            <p:nvSpPr>
              <p:cNvPr id="130" name="Track"/>
              <p:cNvSpPr>
                <a:spLocks/>
              </p:cNvSpPr>
              <p:nvPr/>
            </p:nvSpPr>
            <p:spPr bwMode="auto">
              <a:xfrm>
                <a:off x="5856961" y="3317250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9688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Thumb"/>
              <p:cNvSpPr>
                <a:spLocks noChangeAspect="1" noChangeArrowheads="1"/>
              </p:cNvSpPr>
              <p:nvPr/>
            </p:nvSpPr>
            <p:spPr bwMode="auto">
              <a:xfrm>
                <a:off x="5958561" y="3297238"/>
                <a:ext cx="127000" cy="1270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4" name="Alarm"/>
            <p:cNvSpPr>
              <a:spLocks noChangeAspect="1" noEditPoints="1"/>
            </p:cNvSpPr>
            <p:nvPr/>
          </p:nvSpPr>
          <p:spPr bwMode="auto">
            <a:xfrm>
              <a:off x="1000491" y="3816636"/>
              <a:ext cx="161925" cy="163512"/>
            </a:xfrm>
            <a:custGeom>
              <a:avLst/>
              <a:gdLst>
                <a:gd name="T0" fmla="*/ 129 w 667"/>
                <a:gd name="T1" fmla="*/ 0 h 676"/>
                <a:gd name="T2" fmla="*/ 0 w 667"/>
                <a:gd name="T3" fmla="*/ 129 h 676"/>
                <a:gd name="T4" fmla="*/ 17 w 667"/>
                <a:gd name="T5" fmla="*/ 193 h 676"/>
                <a:gd name="T6" fmla="*/ 26 w 667"/>
                <a:gd name="T7" fmla="*/ 208 h 676"/>
                <a:gd name="T8" fmla="*/ 208 w 667"/>
                <a:gd name="T9" fmla="*/ 26 h 676"/>
                <a:gd name="T10" fmla="*/ 193 w 667"/>
                <a:gd name="T11" fmla="*/ 17 h 676"/>
                <a:gd name="T12" fmla="*/ 129 w 667"/>
                <a:gd name="T13" fmla="*/ 0 h 676"/>
                <a:gd name="T14" fmla="*/ 537 w 667"/>
                <a:gd name="T15" fmla="*/ 0 h 676"/>
                <a:gd name="T16" fmla="*/ 473 w 667"/>
                <a:gd name="T17" fmla="*/ 17 h 676"/>
                <a:gd name="T18" fmla="*/ 458 w 667"/>
                <a:gd name="T19" fmla="*/ 26 h 676"/>
                <a:gd name="T20" fmla="*/ 641 w 667"/>
                <a:gd name="T21" fmla="*/ 208 h 676"/>
                <a:gd name="T22" fmla="*/ 650 w 667"/>
                <a:gd name="T23" fmla="*/ 193 h 676"/>
                <a:gd name="T24" fmla="*/ 667 w 667"/>
                <a:gd name="T25" fmla="*/ 129 h 676"/>
                <a:gd name="T26" fmla="*/ 537 w 667"/>
                <a:gd name="T27" fmla="*/ 0 h 676"/>
                <a:gd name="T28" fmla="*/ 129 w 667"/>
                <a:gd name="T29" fmla="*/ 27 h 676"/>
                <a:gd name="T30" fmla="*/ 163 w 667"/>
                <a:gd name="T31" fmla="*/ 33 h 676"/>
                <a:gd name="T32" fmla="*/ 33 w 667"/>
                <a:gd name="T33" fmla="*/ 163 h 676"/>
                <a:gd name="T34" fmla="*/ 27 w 667"/>
                <a:gd name="T35" fmla="*/ 129 h 676"/>
                <a:gd name="T36" fmla="*/ 129 w 667"/>
                <a:gd name="T37" fmla="*/ 27 h 676"/>
                <a:gd name="T38" fmla="*/ 537 w 667"/>
                <a:gd name="T39" fmla="*/ 27 h 676"/>
                <a:gd name="T40" fmla="*/ 640 w 667"/>
                <a:gd name="T41" fmla="*/ 129 h 676"/>
                <a:gd name="T42" fmla="*/ 634 w 667"/>
                <a:gd name="T43" fmla="*/ 163 h 676"/>
                <a:gd name="T44" fmla="*/ 503 w 667"/>
                <a:gd name="T45" fmla="*/ 33 h 676"/>
                <a:gd name="T46" fmla="*/ 537 w 667"/>
                <a:gd name="T47" fmla="*/ 27 h 676"/>
                <a:gd name="T48" fmla="*/ 333 w 667"/>
                <a:gd name="T49" fmla="*/ 53 h 676"/>
                <a:gd name="T50" fmla="*/ 27 w 667"/>
                <a:gd name="T51" fmla="*/ 360 h 676"/>
                <a:gd name="T52" fmla="*/ 114 w 667"/>
                <a:gd name="T53" fmla="*/ 574 h 676"/>
                <a:gd name="T54" fmla="*/ 44 w 667"/>
                <a:gd name="T55" fmla="*/ 644 h 676"/>
                <a:gd name="T56" fmla="*/ 63 w 667"/>
                <a:gd name="T57" fmla="*/ 663 h 676"/>
                <a:gd name="T58" fmla="*/ 133 w 667"/>
                <a:gd name="T59" fmla="*/ 592 h 676"/>
                <a:gd name="T60" fmla="*/ 333 w 667"/>
                <a:gd name="T61" fmla="*/ 667 h 676"/>
                <a:gd name="T62" fmla="*/ 533 w 667"/>
                <a:gd name="T63" fmla="*/ 592 h 676"/>
                <a:gd name="T64" fmla="*/ 604 w 667"/>
                <a:gd name="T65" fmla="*/ 663 h 676"/>
                <a:gd name="T66" fmla="*/ 623 w 667"/>
                <a:gd name="T67" fmla="*/ 644 h 676"/>
                <a:gd name="T68" fmla="*/ 553 w 667"/>
                <a:gd name="T69" fmla="*/ 574 h 676"/>
                <a:gd name="T70" fmla="*/ 640 w 667"/>
                <a:gd name="T71" fmla="*/ 360 h 676"/>
                <a:gd name="T72" fmla="*/ 333 w 667"/>
                <a:gd name="T73" fmla="*/ 53 h 676"/>
                <a:gd name="T74" fmla="*/ 333 w 667"/>
                <a:gd name="T75" fmla="*/ 80 h 676"/>
                <a:gd name="T76" fmla="*/ 613 w 667"/>
                <a:gd name="T77" fmla="*/ 360 h 676"/>
                <a:gd name="T78" fmla="*/ 333 w 667"/>
                <a:gd name="T79" fmla="*/ 640 h 676"/>
                <a:gd name="T80" fmla="*/ 53 w 667"/>
                <a:gd name="T81" fmla="*/ 360 h 676"/>
                <a:gd name="T82" fmla="*/ 333 w 667"/>
                <a:gd name="T83" fmla="*/ 80 h 676"/>
                <a:gd name="T84" fmla="*/ 333 w 667"/>
                <a:gd name="T85" fmla="*/ 133 h 676"/>
                <a:gd name="T86" fmla="*/ 320 w 667"/>
                <a:gd name="T87" fmla="*/ 147 h 676"/>
                <a:gd name="T88" fmla="*/ 320 w 667"/>
                <a:gd name="T89" fmla="*/ 347 h 676"/>
                <a:gd name="T90" fmla="*/ 200 w 667"/>
                <a:gd name="T91" fmla="*/ 347 h 676"/>
                <a:gd name="T92" fmla="*/ 200 w 667"/>
                <a:gd name="T93" fmla="*/ 373 h 676"/>
                <a:gd name="T94" fmla="*/ 331 w 667"/>
                <a:gd name="T95" fmla="*/ 373 h 676"/>
                <a:gd name="T96" fmla="*/ 343 w 667"/>
                <a:gd name="T97" fmla="*/ 369 h 676"/>
                <a:gd name="T98" fmla="*/ 343 w 667"/>
                <a:gd name="T99" fmla="*/ 369 h 676"/>
                <a:gd name="T100" fmla="*/ 343 w 667"/>
                <a:gd name="T101" fmla="*/ 369 h 676"/>
                <a:gd name="T102" fmla="*/ 347 w 667"/>
                <a:gd name="T103" fmla="*/ 358 h 676"/>
                <a:gd name="T104" fmla="*/ 347 w 667"/>
                <a:gd name="T105" fmla="*/ 147 h 676"/>
                <a:gd name="T106" fmla="*/ 333 w 667"/>
                <a:gd name="T107" fmla="*/ 133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7" h="676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53"/>
                    <a:pt x="6" y="174"/>
                    <a:pt x="17" y="193"/>
                  </a:cubicBezTo>
                  <a:lnTo>
                    <a:pt x="26" y="208"/>
                  </a:lnTo>
                  <a:cubicBezTo>
                    <a:pt x="87" y="147"/>
                    <a:pt x="148" y="87"/>
                    <a:pt x="208" y="26"/>
                  </a:cubicBezTo>
                  <a:lnTo>
                    <a:pt x="193" y="17"/>
                  </a:lnTo>
                  <a:cubicBezTo>
                    <a:pt x="174" y="6"/>
                    <a:pt x="153" y="0"/>
                    <a:pt x="129" y="0"/>
                  </a:cubicBezTo>
                  <a:close/>
                  <a:moveTo>
                    <a:pt x="537" y="0"/>
                  </a:moveTo>
                  <a:cubicBezTo>
                    <a:pt x="514" y="0"/>
                    <a:pt x="492" y="6"/>
                    <a:pt x="473" y="17"/>
                  </a:cubicBezTo>
                  <a:lnTo>
                    <a:pt x="458" y="26"/>
                  </a:lnTo>
                  <a:lnTo>
                    <a:pt x="641" y="208"/>
                  </a:lnTo>
                  <a:lnTo>
                    <a:pt x="650" y="193"/>
                  </a:lnTo>
                  <a:cubicBezTo>
                    <a:pt x="660" y="174"/>
                    <a:pt x="667" y="153"/>
                    <a:pt x="667" y="129"/>
                  </a:cubicBezTo>
                  <a:cubicBezTo>
                    <a:pt x="667" y="58"/>
                    <a:pt x="609" y="0"/>
                    <a:pt x="537" y="0"/>
                  </a:cubicBezTo>
                  <a:close/>
                  <a:moveTo>
                    <a:pt x="129" y="27"/>
                  </a:moveTo>
                  <a:cubicBezTo>
                    <a:pt x="141" y="27"/>
                    <a:pt x="153" y="29"/>
                    <a:pt x="163" y="33"/>
                  </a:cubicBezTo>
                  <a:lnTo>
                    <a:pt x="33" y="163"/>
                  </a:lnTo>
                  <a:cubicBezTo>
                    <a:pt x="29" y="153"/>
                    <a:pt x="27" y="141"/>
                    <a:pt x="27" y="129"/>
                  </a:cubicBezTo>
                  <a:cubicBezTo>
                    <a:pt x="27" y="72"/>
                    <a:pt x="72" y="27"/>
                    <a:pt x="129" y="27"/>
                  </a:cubicBezTo>
                  <a:close/>
                  <a:moveTo>
                    <a:pt x="537" y="27"/>
                  </a:moveTo>
                  <a:cubicBezTo>
                    <a:pt x="594" y="27"/>
                    <a:pt x="640" y="72"/>
                    <a:pt x="640" y="129"/>
                  </a:cubicBezTo>
                  <a:cubicBezTo>
                    <a:pt x="640" y="141"/>
                    <a:pt x="637" y="153"/>
                    <a:pt x="634" y="163"/>
                  </a:cubicBezTo>
                  <a:lnTo>
                    <a:pt x="503" y="33"/>
                  </a:lnTo>
                  <a:cubicBezTo>
                    <a:pt x="514" y="29"/>
                    <a:pt x="525" y="27"/>
                    <a:pt x="537" y="27"/>
                  </a:cubicBezTo>
                  <a:close/>
                  <a:moveTo>
                    <a:pt x="333" y="53"/>
                  </a:moveTo>
                  <a:cubicBezTo>
                    <a:pt x="164" y="53"/>
                    <a:pt x="27" y="191"/>
                    <a:pt x="27" y="360"/>
                  </a:cubicBezTo>
                  <a:cubicBezTo>
                    <a:pt x="27" y="443"/>
                    <a:pt x="60" y="519"/>
                    <a:pt x="114" y="574"/>
                  </a:cubicBezTo>
                  <a:lnTo>
                    <a:pt x="44" y="644"/>
                  </a:lnTo>
                  <a:cubicBezTo>
                    <a:pt x="31" y="656"/>
                    <a:pt x="50" y="676"/>
                    <a:pt x="63" y="663"/>
                  </a:cubicBezTo>
                  <a:lnTo>
                    <a:pt x="133" y="592"/>
                  </a:lnTo>
                  <a:cubicBezTo>
                    <a:pt x="187" y="639"/>
                    <a:pt x="257" y="667"/>
                    <a:pt x="333" y="667"/>
                  </a:cubicBezTo>
                  <a:cubicBezTo>
                    <a:pt x="410" y="667"/>
                    <a:pt x="480" y="639"/>
                    <a:pt x="533" y="592"/>
                  </a:cubicBezTo>
                  <a:lnTo>
                    <a:pt x="604" y="663"/>
                  </a:lnTo>
                  <a:cubicBezTo>
                    <a:pt x="616" y="676"/>
                    <a:pt x="636" y="656"/>
                    <a:pt x="623" y="644"/>
                  </a:cubicBezTo>
                  <a:lnTo>
                    <a:pt x="553" y="574"/>
                  </a:lnTo>
                  <a:cubicBezTo>
                    <a:pt x="607" y="519"/>
                    <a:pt x="640" y="443"/>
                    <a:pt x="640" y="360"/>
                  </a:cubicBezTo>
                  <a:cubicBezTo>
                    <a:pt x="640" y="191"/>
                    <a:pt x="503" y="53"/>
                    <a:pt x="333" y="53"/>
                  </a:cubicBezTo>
                  <a:close/>
                  <a:moveTo>
                    <a:pt x="333" y="80"/>
                  </a:moveTo>
                  <a:cubicBezTo>
                    <a:pt x="488" y="80"/>
                    <a:pt x="613" y="205"/>
                    <a:pt x="613" y="360"/>
                  </a:cubicBezTo>
                  <a:cubicBezTo>
                    <a:pt x="613" y="515"/>
                    <a:pt x="488" y="640"/>
                    <a:pt x="333" y="640"/>
                  </a:cubicBezTo>
                  <a:cubicBezTo>
                    <a:pt x="179" y="640"/>
                    <a:pt x="53" y="515"/>
                    <a:pt x="53" y="360"/>
                  </a:cubicBezTo>
                  <a:cubicBezTo>
                    <a:pt x="53" y="205"/>
                    <a:pt x="179" y="80"/>
                    <a:pt x="333" y="80"/>
                  </a:cubicBezTo>
                  <a:close/>
                  <a:moveTo>
                    <a:pt x="333" y="133"/>
                  </a:moveTo>
                  <a:cubicBezTo>
                    <a:pt x="326" y="133"/>
                    <a:pt x="320" y="139"/>
                    <a:pt x="320" y="147"/>
                  </a:cubicBezTo>
                  <a:lnTo>
                    <a:pt x="320" y="347"/>
                  </a:lnTo>
                  <a:lnTo>
                    <a:pt x="200" y="347"/>
                  </a:lnTo>
                  <a:cubicBezTo>
                    <a:pt x="182" y="346"/>
                    <a:pt x="182" y="374"/>
                    <a:pt x="200" y="373"/>
                  </a:cubicBezTo>
                  <a:lnTo>
                    <a:pt x="331" y="373"/>
                  </a:lnTo>
                  <a:cubicBezTo>
                    <a:pt x="336" y="373"/>
                    <a:pt x="340" y="373"/>
                    <a:pt x="343" y="369"/>
                  </a:cubicBezTo>
                  <a:lnTo>
                    <a:pt x="343" y="369"/>
                  </a:lnTo>
                  <a:lnTo>
                    <a:pt x="343" y="369"/>
                  </a:lnTo>
                  <a:cubicBezTo>
                    <a:pt x="347" y="366"/>
                    <a:pt x="347" y="362"/>
                    <a:pt x="347" y="358"/>
                  </a:cubicBezTo>
                  <a:lnTo>
                    <a:pt x="347" y="147"/>
                  </a:lnTo>
                  <a:cubicBezTo>
                    <a:pt x="347" y="139"/>
                    <a:pt x="341" y="133"/>
                    <a:pt x="333" y="1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155995" y="3774608"/>
              <a:ext cx="7216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10:45 AM</a:t>
              </a: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893606" y="4194537"/>
            <a:ext cx="2105703" cy="402193"/>
            <a:chOff x="893606" y="3694859"/>
            <a:chExt cx="2105703" cy="402193"/>
          </a:xfrm>
        </p:grpSpPr>
        <p:sp>
          <p:nvSpPr>
            <p:cNvPr id="151" name="Rounded Panel"/>
            <p:cNvSpPr/>
            <p:nvPr/>
          </p:nvSpPr>
          <p:spPr>
            <a:xfrm>
              <a:off x="893606" y="3694859"/>
              <a:ext cx="2105703" cy="40219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2" name="Switch"/>
            <p:cNvGrpSpPr>
              <a:grpSpLocks noChangeAspect="1"/>
            </p:cNvGrpSpPr>
            <p:nvPr/>
          </p:nvGrpSpPr>
          <p:grpSpPr>
            <a:xfrm>
              <a:off x="2489111" y="3785013"/>
              <a:ext cx="417313" cy="231841"/>
              <a:chOff x="5856961" y="3297238"/>
              <a:chExt cx="228600" cy="127000"/>
            </a:xfrm>
          </p:grpSpPr>
          <p:sp>
            <p:nvSpPr>
              <p:cNvPr id="155" name="Track"/>
              <p:cNvSpPr>
                <a:spLocks/>
              </p:cNvSpPr>
              <p:nvPr/>
            </p:nvSpPr>
            <p:spPr bwMode="auto">
              <a:xfrm>
                <a:off x="5856961" y="3317250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9688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Thumb"/>
              <p:cNvSpPr>
                <a:spLocks noChangeAspect="1" noChangeArrowheads="1"/>
              </p:cNvSpPr>
              <p:nvPr/>
            </p:nvSpPr>
            <p:spPr bwMode="auto">
              <a:xfrm>
                <a:off x="5958561" y="3297238"/>
                <a:ext cx="127000" cy="1270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3" name="Alarm"/>
            <p:cNvSpPr>
              <a:spLocks noChangeAspect="1" noEditPoints="1"/>
            </p:cNvSpPr>
            <p:nvPr/>
          </p:nvSpPr>
          <p:spPr bwMode="auto">
            <a:xfrm>
              <a:off x="1000491" y="3816636"/>
              <a:ext cx="161925" cy="163512"/>
            </a:xfrm>
            <a:custGeom>
              <a:avLst/>
              <a:gdLst>
                <a:gd name="T0" fmla="*/ 129 w 667"/>
                <a:gd name="T1" fmla="*/ 0 h 676"/>
                <a:gd name="T2" fmla="*/ 0 w 667"/>
                <a:gd name="T3" fmla="*/ 129 h 676"/>
                <a:gd name="T4" fmla="*/ 17 w 667"/>
                <a:gd name="T5" fmla="*/ 193 h 676"/>
                <a:gd name="T6" fmla="*/ 26 w 667"/>
                <a:gd name="T7" fmla="*/ 208 h 676"/>
                <a:gd name="T8" fmla="*/ 208 w 667"/>
                <a:gd name="T9" fmla="*/ 26 h 676"/>
                <a:gd name="T10" fmla="*/ 193 w 667"/>
                <a:gd name="T11" fmla="*/ 17 h 676"/>
                <a:gd name="T12" fmla="*/ 129 w 667"/>
                <a:gd name="T13" fmla="*/ 0 h 676"/>
                <a:gd name="T14" fmla="*/ 537 w 667"/>
                <a:gd name="T15" fmla="*/ 0 h 676"/>
                <a:gd name="T16" fmla="*/ 473 w 667"/>
                <a:gd name="T17" fmla="*/ 17 h 676"/>
                <a:gd name="T18" fmla="*/ 458 w 667"/>
                <a:gd name="T19" fmla="*/ 26 h 676"/>
                <a:gd name="T20" fmla="*/ 641 w 667"/>
                <a:gd name="T21" fmla="*/ 208 h 676"/>
                <a:gd name="T22" fmla="*/ 650 w 667"/>
                <a:gd name="T23" fmla="*/ 193 h 676"/>
                <a:gd name="T24" fmla="*/ 667 w 667"/>
                <a:gd name="T25" fmla="*/ 129 h 676"/>
                <a:gd name="T26" fmla="*/ 537 w 667"/>
                <a:gd name="T27" fmla="*/ 0 h 676"/>
                <a:gd name="T28" fmla="*/ 129 w 667"/>
                <a:gd name="T29" fmla="*/ 27 h 676"/>
                <a:gd name="T30" fmla="*/ 163 w 667"/>
                <a:gd name="T31" fmla="*/ 33 h 676"/>
                <a:gd name="T32" fmla="*/ 33 w 667"/>
                <a:gd name="T33" fmla="*/ 163 h 676"/>
                <a:gd name="T34" fmla="*/ 27 w 667"/>
                <a:gd name="T35" fmla="*/ 129 h 676"/>
                <a:gd name="T36" fmla="*/ 129 w 667"/>
                <a:gd name="T37" fmla="*/ 27 h 676"/>
                <a:gd name="T38" fmla="*/ 537 w 667"/>
                <a:gd name="T39" fmla="*/ 27 h 676"/>
                <a:gd name="T40" fmla="*/ 640 w 667"/>
                <a:gd name="T41" fmla="*/ 129 h 676"/>
                <a:gd name="T42" fmla="*/ 634 w 667"/>
                <a:gd name="T43" fmla="*/ 163 h 676"/>
                <a:gd name="T44" fmla="*/ 503 w 667"/>
                <a:gd name="T45" fmla="*/ 33 h 676"/>
                <a:gd name="T46" fmla="*/ 537 w 667"/>
                <a:gd name="T47" fmla="*/ 27 h 676"/>
                <a:gd name="T48" fmla="*/ 333 w 667"/>
                <a:gd name="T49" fmla="*/ 53 h 676"/>
                <a:gd name="T50" fmla="*/ 27 w 667"/>
                <a:gd name="T51" fmla="*/ 360 h 676"/>
                <a:gd name="T52" fmla="*/ 114 w 667"/>
                <a:gd name="T53" fmla="*/ 574 h 676"/>
                <a:gd name="T54" fmla="*/ 44 w 667"/>
                <a:gd name="T55" fmla="*/ 644 h 676"/>
                <a:gd name="T56" fmla="*/ 63 w 667"/>
                <a:gd name="T57" fmla="*/ 663 h 676"/>
                <a:gd name="T58" fmla="*/ 133 w 667"/>
                <a:gd name="T59" fmla="*/ 592 h 676"/>
                <a:gd name="T60" fmla="*/ 333 w 667"/>
                <a:gd name="T61" fmla="*/ 667 h 676"/>
                <a:gd name="T62" fmla="*/ 533 w 667"/>
                <a:gd name="T63" fmla="*/ 592 h 676"/>
                <a:gd name="T64" fmla="*/ 604 w 667"/>
                <a:gd name="T65" fmla="*/ 663 h 676"/>
                <a:gd name="T66" fmla="*/ 623 w 667"/>
                <a:gd name="T67" fmla="*/ 644 h 676"/>
                <a:gd name="T68" fmla="*/ 553 w 667"/>
                <a:gd name="T69" fmla="*/ 574 h 676"/>
                <a:gd name="T70" fmla="*/ 640 w 667"/>
                <a:gd name="T71" fmla="*/ 360 h 676"/>
                <a:gd name="T72" fmla="*/ 333 w 667"/>
                <a:gd name="T73" fmla="*/ 53 h 676"/>
                <a:gd name="T74" fmla="*/ 333 w 667"/>
                <a:gd name="T75" fmla="*/ 80 h 676"/>
                <a:gd name="T76" fmla="*/ 613 w 667"/>
                <a:gd name="T77" fmla="*/ 360 h 676"/>
                <a:gd name="T78" fmla="*/ 333 w 667"/>
                <a:gd name="T79" fmla="*/ 640 h 676"/>
                <a:gd name="T80" fmla="*/ 53 w 667"/>
                <a:gd name="T81" fmla="*/ 360 h 676"/>
                <a:gd name="T82" fmla="*/ 333 w 667"/>
                <a:gd name="T83" fmla="*/ 80 h 676"/>
                <a:gd name="T84" fmla="*/ 333 w 667"/>
                <a:gd name="T85" fmla="*/ 133 h 676"/>
                <a:gd name="T86" fmla="*/ 320 w 667"/>
                <a:gd name="T87" fmla="*/ 147 h 676"/>
                <a:gd name="T88" fmla="*/ 320 w 667"/>
                <a:gd name="T89" fmla="*/ 347 h 676"/>
                <a:gd name="T90" fmla="*/ 200 w 667"/>
                <a:gd name="T91" fmla="*/ 347 h 676"/>
                <a:gd name="T92" fmla="*/ 200 w 667"/>
                <a:gd name="T93" fmla="*/ 373 h 676"/>
                <a:gd name="T94" fmla="*/ 331 w 667"/>
                <a:gd name="T95" fmla="*/ 373 h 676"/>
                <a:gd name="T96" fmla="*/ 343 w 667"/>
                <a:gd name="T97" fmla="*/ 369 h 676"/>
                <a:gd name="T98" fmla="*/ 343 w 667"/>
                <a:gd name="T99" fmla="*/ 369 h 676"/>
                <a:gd name="T100" fmla="*/ 343 w 667"/>
                <a:gd name="T101" fmla="*/ 369 h 676"/>
                <a:gd name="T102" fmla="*/ 347 w 667"/>
                <a:gd name="T103" fmla="*/ 358 h 676"/>
                <a:gd name="T104" fmla="*/ 347 w 667"/>
                <a:gd name="T105" fmla="*/ 147 h 676"/>
                <a:gd name="T106" fmla="*/ 333 w 667"/>
                <a:gd name="T107" fmla="*/ 133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7" h="676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53"/>
                    <a:pt x="6" y="174"/>
                    <a:pt x="17" y="193"/>
                  </a:cubicBezTo>
                  <a:lnTo>
                    <a:pt x="26" y="208"/>
                  </a:lnTo>
                  <a:cubicBezTo>
                    <a:pt x="87" y="147"/>
                    <a:pt x="148" y="87"/>
                    <a:pt x="208" y="26"/>
                  </a:cubicBezTo>
                  <a:lnTo>
                    <a:pt x="193" y="17"/>
                  </a:lnTo>
                  <a:cubicBezTo>
                    <a:pt x="174" y="6"/>
                    <a:pt x="153" y="0"/>
                    <a:pt x="129" y="0"/>
                  </a:cubicBezTo>
                  <a:close/>
                  <a:moveTo>
                    <a:pt x="537" y="0"/>
                  </a:moveTo>
                  <a:cubicBezTo>
                    <a:pt x="514" y="0"/>
                    <a:pt x="492" y="6"/>
                    <a:pt x="473" y="17"/>
                  </a:cubicBezTo>
                  <a:lnTo>
                    <a:pt x="458" y="26"/>
                  </a:lnTo>
                  <a:lnTo>
                    <a:pt x="641" y="208"/>
                  </a:lnTo>
                  <a:lnTo>
                    <a:pt x="650" y="193"/>
                  </a:lnTo>
                  <a:cubicBezTo>
                    <a:pt x="660" y="174"/>
                    <a:pt x="667" y="153"/>
                    <a:pt x="667" y="129"/>
                  </a:cubicBezTo>
                  <a:cubicBezTo>
                    <a:pt x="667" y="58"/>
                    <a:pt x="609" y="0"/>
                    <a:pt x="537" y="0"/>
                  </a:cubicBezTo>
                  <a:close/>
                  <a:moveTo>
                    <a:pt x="129" y="27"/>
                  </a:moveTo>
                  <a:cubicBezTo>
                    <a:pt x="141" y="27"/>
                    <a:pt x="153" y="29"/>
                    <a:pt x="163" y="33"/>
                  </a:cubicBezTo>
                  <a:lnTo>
                    <a:pt x="33" y="163"/>
                  </a:lnTo>
                  <a:cubicBezTo>
                    <a:pt x="29" y="153"/>
                    <a:pt x="27" y="141"/>
                    <a:pt x="27" y="129"/>
                  </a:cubicBezTo>
                  <a:cubicBezTo>
                    <a:pt x="27" y="72"/>
                    <a:pt x="72" y="27"/>
                    <a:pt x="129" y="27"/>
                  </a:cubicBezTo>
                  <a:close/>
                  <a:moveTo>
                    <a:pt x="537" y="27"/>
                  </a:moveTo>
                  <a:cubicBezTo>
                    <a:pt x="594" y="27"/>
                    <a:pt x="640" y="72"/>
                    <a:pt x="640" y="129"/>
                  </a:cubicBezTo>
                  <a:cubicBezTo>
                    <a:pt x="640" y="141"/>
                    <a:pt x="637" y="153"/>
                    <a:pt x="634" y="163"/>
                  </a:cubicBezTo>
                  <a:lnTo>
                    <a:pt x="503" y="33"/>
                  </a:lnTo>
                  <a:cubicBezTo>
                    <a:pt x="514" y="29"/>
                    <a:pt x="525" y="27"/>
                    <a:pt x="537" y="27"/>
                  </a:cubicBezTo>
                  <a:close/>
                  <a:moveTo>
                    <a:pt x="333" y="53"/>
                  </a:moveTo>
                  <a:cubicBezTo>
                    <a:pt x="164" y="53"/>
                    <a:pt x="27" y="191"/>
                    <a:pt x="27" y="360"/>
                  </a:cubicBezTo>
                  <a:cubicBezTo>
                    <a:pt x="27" y="443"/>
                    <a:pt x="60" y="519"/>
                    <a:pt x="114" y="574"/>
                  </a:cubicBezTo>
                  <a:lnTo>
                    <a:pt x="44" y="644"/>
                  </a:lnTo>
                  <a:cubicBezTo>
                    <a:pt x="31" y="656"/>
                    <a:pt x="50" y="676"/>
                    <a:pt x="63" y="663"/>
                  </a:cubicBezTo>
                  <a:lnTo>
                    <a:pt x="133" y="592"/>
                  </a:lnTo>
                  <a:cubicBezTo>
                    <a:pt x="187" y="639"/>
                    <a:pt x="257" y="667"/>
                    <a:pt x="333" y="667"/>
                  </a:cubicBezTo>
                  <a:cubicBezTo>
                    <a:pt x="410" y="667"/>
                    <a:pt x="480" y="639"/>
                    <a:pt x="533" y="592"/>
                  </a:cubicBezTo>
                  <a:lnTo>
                    <a:pt x="604" y="663"/>
                  </a:lnTo>
                  <a:cubicBezTo>
                    <a:pt x="616" y="676"/>
                    <a:pt x="636" y="656"/>
                    <a:pt x="623" y="644"/>
                  </a:cubicBezTo>
                  <a:lnTo>
                    <a:pt x="553" y="574"/>
                  </a:lnTo>
                  <a:cubicBezTo>
                    <a:pt x="607" y="519"/>
                    <a:pt x="640" y="443"/>
                    <a:pt x="640" y="360"/>
                  </a:cubicBezTo>
                  <a:cubicBezTo>
                    <a:pt x="640" y="191"/>
                    <a:pt x="503" y="53"/>
                    <a:pt x="333" y="53"/>
                  </a:cubicBezTo>
                  <a:close/>
                  <a:moveTo>
                    <a:pt x="333" y="80"/>
                  </a:moveTo>
                  <a:cubicBezTo>
                    <a:pt x="488" y="80"/>
                    <a:pt x="613" y="205"/>
                    <a:pt x="613" y="360"/>
                  </a:cubicBezTo>
                  <a:cubicBezTo>
                    <a:pt x="613" y="515"/>
                    <a:pt x="488" y="640"/>
                    <a:pt x="333" y="640"/>
                  </a:cubicBezTo>
                  <a:cubicBezTo>
                    <a:pt x="179" y="640"/>
                    <a:pt x="53" y="515"/>
                    <a:pt x="53" y="360"/>
                  </a:cubicBezTo>
                  <a:cubicBezTo>
                    <a:pt x="53" y="205"/>
                    <a:pt x="179" y="80"/>
                    <a:pt x="333" y="80"/>
                  </a:cubicBezTo>
                  <a:close/>
                  <a:moveTo>
                    <a:pt x="333" y="133"/>
                  </a:moveTo>
                  <a:cubicBezTo>
                    <a:pt x="326" y="133"/>
                    <a:pt x="320" y="139"/>
                    <a:pt x="320" y="147"/>
                  </a:cubicBezTo>
                  <a:lnTo>
                    <a:pt x="320" y="347"/>
                  </a:lnTo>
                  <a:lnTo>
                    <a:pt x="200" y="347"/>
                  </a:lnTo>
                  <a:cubicBezTo>
                    <a:pt x="182" y="346"/>
                    <a:pt x="182" y="374"/>
                    <a:pt x="200" y="373"/>
                  </a:cubicBezTo>
                  <a:lnTo>
                    <a:pt x="331" y="373"/>
                  </a:lnTo>
                  <a:cubicBezTo>
                    <a:pt x="336" y="373"/>
                    <a:pt x="340" y="373"/>
                    <a:pt x="343" y="369"/>
                  </a:cubicBezTo>
                  <a:lnTo>
                    <a:pt x="343" y="369"/>
                  </a:lnTo>
                  <a:lnTo>
                    <a:pt x="343" y="369"/>
                  </a:lnTo>
                  <a:cubicBezTo>
                    <a:pt x="347" y="366"/>
                    <a:pt x="347" y="362"/>
                    <a:pt x="347" y="358"/>
                  </a:cubicBezTo>
                  <a:lnTo>
                    <a:pt x="347" y="147"/>
                  </a:lnTo>
                  <a:cubicBezTo>
                    <a:pt x="347" y="139"/>
                    <a:pt x="341" y="133"/>
                    <a:pt x="333" y="1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155995" y="3774608"/>
              <a:ext cx="7216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10:45 AM</a:t>
              </a:r>
            </a:p>
          </p:txBody>
        </p:sp>
      </p:grpSp>
      <p:grpSp>
        <p:nvGrpSpPr>
          <p:cNvPr id="157" name="Placeholder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03615" y="5281784"/>
            <a:ext cx="2485684" cy="37666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15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6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9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4292033" y="2570113"/>
              <a:ext cx="153534" cy="52397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광고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martphone"/>
          <p:cNvGrpSpPr>
            <a:grpSpLocks noChangeAspect="1"/>
          </p:cNvGrpSpPr>
          <p:nvPr/>
        </p:nvGrpSpPr>
        <p:grpSpPr>
          <a:xfrm>
            <a:off x="601347" y="796171"/>
            <a:ext cx="2695769" cy="5283706"/>
            <a:chOff x="9165945" y="1228296"/>
            <a:chExt cx="2479208" cy="4859248"/>
          </a:xfrm>
        </p:grpSpPr>
        <p:sp>
          <p:nvSpPr>
            <p:cNvPr id="1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06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817684" y="1358476"/>
            <a:ext cx="2268415" cy="380706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10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3998378" y="2803982"/>
              <a:ext cx="740844" cy="5623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78969" y="426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/>
              <a:t>알림화면</a:t>
            </a:r>
            <a:endParaRPr lang="en-US" altLang="ko-KR" dirty="0" smtClean="0"/>
          </a:p>
        </p:txBody>
      </p:sp>
      <p:grpSp>
        <p:nvGrpSpPr>
          <p:cNvPr id="22" name="Placeholder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06388" y="5279375"/>
            <a:ext cx="2485684" cy="37666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3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4292033" y="2570113"/>
              <a:ext cx="153534" cy="52397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광고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5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martphone"/>
          <p:cNvGrpSpPr>
            <a:grpSpLocks noChangeAspect="1"/>
          </p:cNvGrpSpPr>
          <p:nvPr/>
        </p:nvGrpSpPr>
        <p:grpSpPr>
          <a:xfrm>
            <a:off x="601347" y="796171"/>
            <a:ext cx="2695769" cy="5283706"/>
            <a:chOff x="9165945" y="1228296"/>
            <a:chExt cx="2479208" cy="4859248"/>
          </a:xfrm>
        </p:grpSpPr>
        <p:sp>
          <p:nvSpPr>
            <p:cNvPr id="1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06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8" name="Menu"/>
          <p:cNvSpPr>
            <a:spLocks noChangeAspect="1" noEditPoints="1"/>
          </p:cNvSpPr>
          <p:nvPr/>
        </p:nvSpPr>
        <p:spPr bwMode="auto">
          <a:xfrm>
            <a:off x="817684" y="1397583"/>
            <a:ext cx="228601" cy="14567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9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817684" y="1644161"/>
            <a:ext cx="2268415" cy="1503551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30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1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4233388" y="2760906"/>
              <a:ext cx="270824" cy="142389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날씨정보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5" name="Placeholder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15022" y="3248612"/>
            <a:ext cx="2268415" cy="1940317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36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4219143" y="2776931"/>
              <a:ext cx="299320" cy="110337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오늘 할 일</a:t>
              </a:r>
              <a:endPara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9" name="Sun"/>
          <p:cNvSpPr>
            <a:spLocks noChangeAspect="1" noEditPoints="1"/>
          </p:cNvSpPr>
          <p:nvPr/>
        </p:nvSpPr>
        <p:spPr bwMode="auto">
          <a:xfrm>
            <a:off x="904704" y="1757145"/>
            <a:ext cx="370461" cy="366253"/>
          </a:xfrm>
          <a:custGeom>
            <a:avLst/>
            <a:gdLst>
              <a:gd name="T0" fmla="*/ 285 w 570"/>
              <a:gd name="T1" fmla="*/ 0 h 565"/>
              <a:gd name="T2" fmla="*/ 272 w 570"/>
              <a:gd name="T3" fmla="*/ 13 h 565"/>
              <a:gd name="T4" fmla="*/ 272 w 570"/>
              <a:gd name="T5" fmla="*/ 93 h 565"/>
              <a:gd name="T6" fmla="*/ 298 w 570"/>
              <a:gd name="T7" fmla="*/ 93 h 565"/>
              <a:gd name="T8" fmla="*/ 298 w 570"/>
              <a:gd name="T9" fmla="*/ 13 h 565"/>
              <a:gd name="T10" fmla="*/ 285 w 570"/>
              <a:gd name="T11" fmla="*/ 0 h 565"/>
              <a:gd name="T12" fmla="*/ 96 w 570"/>
              <a:gd name="T13" fmla="*/ 78 h 565"/>
              <a:gd name="T14" fmla="*/ 87 w 570"/>
              <a:gd name="T15" fmla="*/ 101 h 565"/>
              <a:gd name="T16" fmla="*/ 144 w 570"/>
              <a:gd name="T17" fmla="*/ 157 h 565"/>
              <a:gd name="T18" fmla="*/ 162 w 570"/>
              <a:gd name="T19" fmla="*/ 139 h 565"/>
              <a:gd name="T20" fmla="*/ 106 w 570"/>
              <a:gd name="T21" fmla="*/ 82 h 565"/>
              <a:gd name="T22" fmla="*/ 96 w 570"/>
              <a:gd name="T23" fmla="*/ 78 h 565"/>
              <a:gd name="T24" fmla="*/ 473 w 570"/>
              <a:gd name="T25" fmla="*/ 78 h 565"/>
              <a:gd name="T26" fmla="*/ 464 w 570"/>
              <a:gd name="T27" fmla="*/ 82 h 565"/>
              <a:gd name="T28" fmla="*/ 408 w 570"/>
              <a:gd name="T29" fmla="*/ 139 h 565"/>
              <a:gd name="T30" fmla="*/ 426 w 570"/>
              <a:gd name="T31" fmla="*/ 157 h 565"/>
              <a:gd name="T32" fmla="*/ 483 w 570"/>
              <a:gd name="T33" fmla="*/ 101 h 565"/>
              <a:gd name="T34" fmla="*/ 473 w 570"/>
              <a:gd name="T35" fmla="*/ 78 h 565"/>
              <a:gd name="T36" fmla="*/ 279 w 570"/>
              <a:gd name="T37" fmla="*/ 148 h 565"/>
              <a:gd name="T38" fmla="*/ 152 w 570"/>
              <a:gd name="T39" fmla="*/ 280 h 565"/>
              <a:gd name="T40" fmla="*/ 285 w 570"/>
              <a:gd name="T41" fmla="*/ 413 h 565"/>
              <a:gd name="T42" fmla="*/ 418 w 570"/>
              <a:gd name="T43" fmla="*/ 280 h 565"/>
              <a:gd name="T44" fmla="*/ 290 w 570"/>
              <a:gd name="T45" fmla="*/ 148 h 565"/>
              <a:gd name="T46" fmla="*/ 279 w 570"/>
              <a:gd name="T47" fmla="*/ 148 h 565"/>
              <a:gd name="T48" fmla="*/ 285 w 570"/>
              <a:gd name="T49" fmla="*/ 173 h 565"/>
              <a:gd name="T50" fmla="*/ 392 w 570"/>
              <a:gd name="T51" fmla="*/ 280 h 565"/>
              <a:gd name="T52" fmla="*/ 285 w 570"/>
              <a:gd name="T53" fmla="*/ 387 h 565"/>
              <a:gd name="T54" fmla="*/ 178 w 570"/>
              <a:gd name="T55" fmla="*/ 280 h 565"/>
              <a:gd name="T56" fmla="*/ 285 w 570"/>
              <a:gd name="T57" fmla="*/ 173 h 565"/>
              <a:gd name="T58" fmla="*/ 18 w 570"/>
              <a:gd name="T59" fmla="*/ 267 h 565"/>
              <a:gd name="T60" fmla="*/ 18 w 570"/>
              <a:gd name="T61" fmla="*/ 293 h 565"/>
              <a:gd name="T62" fmla="*/ 98 w 570"/>
              <a:gd name="T63" fmla="*/ 293 h 565"/>
              <a:gd name="T64" fmla="*/ 98 w 570"/>
              <a:gd name="T65" fmla="*/ 267 h 565"/>
              <a:gd name="T66" fmla="*/ 18 w 570"/>
              <a:gd name="T67" fmla="*/ 267 h 565"/>
              <a:gd name="T68" fmla="*/ 472 w 570"/>
              <a:gd name="T69" fmla="*/ 267 h 565"/>
              <a:gd name="T70" fmla="*/ 472 w 570"/>
              <a:gd name="T71" fmla="*/ 293 h 565"/>
              <a:gd name="T72" fmla="*/ 552 w 570"/>
              <a:gd name="T73" fmla="*/ 293 h 565"/>
              <a:gd name="T74" fmla="*/ 552 w 570"/>
              <a:gd name="T75" fmla="*/ 267 h 565"/>
              <a:gd name="T76" fmla="*/ 472 w 570"/>
              <a:gd name="T77" fmla="*/ 267 h 565"/>
              <a:gd name="T78" fmla="*/ 153 w 570"/>
              <a:gd name="T79" fmla="*/ 399 h 565"/>
              <a:gd name="T80" fmla="*/ 144 w 570"/>
              <a:gd name="T81" fmla="*/ 403 h 565"/>
              <a:gd name="T82" fmla="*/ 87 w 570"/>
              <a:gd name="T83" fmla="*/ 459 h 565"/>
              <a:gd name="T84" fmla="*/ 106 w 570"/>
              <a:gd name="T85" fmla="*/ 478 h 565"/>
              <a:gd name="T86" fmla="*/ 162 w 570"/>
              <a:gd name="T87" fmla="*/ 421 h 565"/>
              <a:gd name="T88" fmla="*/ 153 w 570"/>
              <a:gd name="T89" fmla="*/ 399 h 565"/>
              <a:gd name="T90" fmla="*/ 417 w 570"/>
              <a:gd name="T91" fmla="*/ 399 h 565"/>
              <a:gd name="T92" fmla="*/ 408 w 570"/>
              <a:gd name="T93" fmla="*/ 421 h 565"/>
              <a:gd name="T94" fmla="*/ 464 w 570"/>
              <a:gd name="T95" fmla="*/ 478 h 565"/>
              <a:gd name="T96" fmla="*/ 483 w 570"/>
              <a:gd name="T97" fmla="*/ 459 h 565"/>
              <a:gd name="T98" fmla="*/ 426 w 570"/>
              <a:gd name="T99" fmla="*/ 403 h 565"/>
              <a:gd name="T100" fmla="*/ 417 w 570"/>
              <a:gd name="T101" fmla="*/ 399 h 565"/>
              <a:gd name="T102" fmla="*/ 285 w 570"/>
              <a:gd name="T103" fmla="*/ 453 h 565"/>
              <a:gd name="T104" fmla="*/ 272 w 570"/>
              <a:gd name="T105" fmla="*/ 467 h 565"/>
              <a:gd name="T106" fmla="*/ 272 w 570"/>
              <a:gd name="T107" fmla="*/ 547 h 565"/>
              <a:gd name="T108" fmla="*/ 298 w 570"/>
              <a:gd name="T109" fmla="*/ 547 h 565"/>
              <a:gd name="T110" fmla="*/ 298 w 570"/>
              <a:gd name="T111" fmla="*/ 467 h 565"/>
              <a:gd name="T112" fmla="*/ 285 w 570"/>
              <a:gd name="T113" fmla="*/ 453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" h="565">
                <a:moveTo>
                  <a:pt x="285" y="0"/>
                </a:moveTo>
                <a:cubicBezTo>
                  <a:pt x="277" y="0"/>
                  <a:pt x="272" y="6"/>
                  <a:pt x="272" y="13"/>
                </a:cubicBezTo>
                <a:lnTo>
                  <a:pt x="272" y="93"/>
                </a:lnTo>
                <a:cubicBezTo>
                  <a:pt x="271" y="111"/>
                  <a:pt x="299" y="111"/>
                  <a:pt x="298" y="93"/>
                </a:cubicBezTo>
                <a:lnTo>
                  <a:pt x="298" y="13"/>
                </a:lnTo>
                <a:cubicBezTo>
                  <a:pt x="298" y="6"/>
                  <a:pt x="292" y="0"/>
                  <a:pt x="285" y="0"/>
                </a:cubicBezTo>
                <a:close/>
                <a:moveTo>
                  <a:pt x="96" y="78"/>
                </a:moveTo>
                <a:cubicBezTo>
                  <a:pt x="84" y="78"/>
                  <a:pt x="78" y="93"/>
                  <a:pt x="87" y="101"/>
                </a:cubicBezTo>
                <a:lnTo>
                  <a:pt x="144" y="157"/>
                </a:lnTo>
                <a:cubicBezTo>
                  <a:pt x="156" y="171"/>
                  <a:pt x="175" y="151"/>
                  <a:pt x="162" y="139"/>
                </a:cubicBezTo>
                <a:lnTo>
                  <a:pt x="106" y="82"/>
                </a:lnTo>
                <a:cubicBezTo>
                  <a:pt x="103" y="79"/>
                  <a:pt x="100" y="78"/>
                  <a:pt x="96" y="78"/>
                </a:cubicBezTo>
                <a:close/>
                <a:moveTo>
                  <a:pt x="473" y="78"/>
                </a:moveTo>
                <a:cubicBezTo>
                  <a:pt x="470" y="78"/>
                  <a:pt x="467" y="80"/>
                  <a:pt x="464" y="82"/>
                </a:cubicBezTo>
                <a:lnTo>
                  <a:pt x="408" y="139"/>
                </a:lnTo>
                <a:cubicBezTo>
                  <a:pt x="394" y="151"/>
                  <a:pt x="414" y="171"/>
                  <a:pt x="426" y="157"/>
                </a:cubicBezTo>
                <a:lnTo>
                  <a:pt x="483" y="101"/>
                </a:lnTo>
                <a:cubicBezTo>
                  <a:pt x="492" y="92"/>
                  <a:pt x="485" y="78"/>
                  <a:pt x="473" y="78"/>
                </a:cubicBezTo>
                <a:close/>
                <a:moveTo>
                  <a:pt x="279" y="148"/>
                </a:moveTo>
                <a:cubicBezTo>
                  <a:pt x="209" y="151"/>
                  <a:pt x="152" y="209"/>
                  <a:pt x="152" y="280"/>
                </a:cubicBezTo>
                <a:cubicBezTo>
                  <a:pt x="152" y="353"/>
                  <a:pt x="212" y="413"/>
                  <a:pt x="285" y="413"/>
                </a:cubicBezTo>
                <a:cubicBezTo>
                  <a:pt x="358" y="413"/>
                  <a:pt x="418" y="353"/>
                  <a:pt x="418" y="280"/>
                </a:cubicBezTo>
                <a:cubicBezTo>
                  <a:pt x="418" y="209"/>
                  <a:pt x="361" y="151"/>
                  <a:pt x="290" y="148"/>
                </a:cubicBezTo>
                <a:cubicBezTo>
                  <a:pt x="287" y="148"/>
                  <a:pt x="283" y="148"/>
                  <a:pt x="279" y="148"/>
                </a:cubicBezTo>
                <a:close/>
                <a:moveTo>
                  <a:pt x="285" y="173"/>
                </a:moveTo>
                <a:cubicBezTo>
                  <a:pt x="344" y="173"/>
                  <a:pt x="392" y="221"/>
                  <a:pt x="392" y="280"/>
                </a:cubicBezTo>
                <a:cubicBezTo>
                  <a:pt x="392" y="339"/>
                  <a:pt x="344" y="387"/>
                  <a:pt x="285" y="387"/>
                </a:cubicBezTo>
                <a:cubicBezTo>
                  <a:pt x="226" y="387"/>
                  <a:pt x="178" y="339"/>
                  <a:pt x="178" y="280"/>
                </a:cubicBezTo>
                <a:cubicBezTo>
                  <a:pt x="178" y="221"/>
                  <a:pt x="226" y="173"/>
                  <a:pt x="285" y="173"/>
                </a:cubicBezTo>
                <a:close/>
                <a:moveTo>
                  <a:pt x="18" y="267"/>
                </a:moveTo>
                <a:cubicBezTo>
                  <a:pt x="0" y="266"/>
                  <a:pt x="0" y="294"/>
                  <a:pt x="18" y="293"/>
                </a:cubicBezTo>
                <a:lnTo>
                  <a:pt x="98" y="293"/>
                </a:lnTo>
                <a:cubicBezTo>
                  <a:pt x="116" y="294"/>
                  <a:pt x="116" y="266"/>
                  <a:pt x="98" y="267"/>
                </a:cubicBezTo>
                <a:lnTo>
                  <a:pt x="18" y="267"/>
                </a:lnTo>
                <a:close/>
                <a:moveTo>
                  <a:pt x="472" y="267"/>
                </a:moveTo>
                <a:cubicBezTo>
                  <a:pt x="454" y="266"/>
                  <a:pt x="454" y="294"/>
                  <a:pt x="472" y="293"/>
                </a:cubicBezTo>
                <a:lnTo>
                  <a:pt x="552" y="293"/>
                </a:lnTo>
                <a:cubicBezTo>
                  <a:pt x="570" y="294"/>
                  <a:pt x="570" y="266"/>
                  <a:pt x="552" y="267"/>
                </a:cubicBezTo>
                <a:lnTo>
                  <a:pt x="472" y="267"/>
                </a:lnTo>
                <a:close/>
                <a:moveTo>
                  <a:pt x="153" y="399"/>
                </a:moveTo>
                <a:cubicBezTo>
                  <a:pt x="149" y="399"/>
                  <a:pt x="146" y="400"/>
                  <a:pt x="144" y="403"/>
                </a:cubicBezTo>
                <a:lnTo>
                  <a:pt x="87" y="459"/>
                </a:lnTo>
                <a:cubicBezTo>
                  <a:pt x="74" y="472"/>
                  <a:pt x="93" y="491"/>
                  <a:pt x="106" y="478"/>
                </a:cubicBezTo>
                <a:lnTo>
                  <a:pt x="162" y="421"/>
                </a:lnTo>
                <a:cubicBezTo>
                  <a:pt x="171" y="413"/>
                  <a:pt x="165" y="398"/>
                  <a:pt x="153" y="399"/>
                </a:cubicBezTo>
                <a:close/>
                <a:moveTo>
                  <a:pt x="417" y="399"/>
                </a:moveTo>
                <a:cubicBezTo>
                  <a:pt x="405" y="399"/>
                  <a:pt x="399" y="413"/>
                  <a:pt x="408" y="421"/>
                </a:cubicBezTo>
                <a:lnTo>
                  <a:pt x="464" y="478"/>
                </a:lnTo>
                <a:cubicBezTo>
                  <a:pt x="477" y="491"/>
                  <a:pt x="496" y="472"/>
                  <a:pt x="483" y="459"/>
                </a:cubicBezTo>
                <a:lnTo>
                  <a:pt x="426" y="403"/>
                </a:lnTo>
                <a:cubicBezTo>
                  <a:pt x="424" y="400"/>
                  <a:pt x="420" y="399"/>
                  <a:pt x="417" y="399"/>
                </a:cubicBezTo>
                <a:close/>
                <a:moveTo>
                  <a:pt x="285" y="453"/>
                </a:moveTo>
                <a:cubicBezTo>
                  <a:pt x="277" y="453"/>
                  <a:pt x="272" y="459"/>
                  <a:pt x="272" y="467"/>
                </a:cubicBezTo>
                <a:lnTo>
                  <a:pt x="272" y="547"/>
                </a:lnTo>
                <a:cubicBezTo>
                  <a:pt x="271" y="565"/>
                  <a:pt x="299" y="565"/>
                  <a:pt x="298" y="547"/>
                </a:cubicBezTo>
                <a:lnTo>
                  <a:pt x="298" y="467"/>
                </a:lnTo>
                <a:cubicBezTo>
                  <a:pt x="298" y="459"/>
                  <a:pt x="292" y="453"/>
                  <a:pt x="285" y="45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7117305" y="4268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알림종료화면</a:t>
            </a:r>
            <a:endParaRPr lang="en-US" altLang="ko-KR" dirty="0" smtClean="0"/>
          </a:p>
        </p:txBody>
      </p:sp>
      <p:grpSp>
        <p:nvGrpSpPr>
          <p:cNvPr id="294" name="Placeholder" descr="&lt;SmartSetting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06388" y="5279375"/>
            <a:ext cx="2485684" cy="37666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5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97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8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9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6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4292033" y="2570113"/>
              <a:ext cx="153534" cy="52397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광고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1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martphone"/>
          <p:cNvGrpSpPr>
            <a:grpSpLocks noChangeAspect="1"/>
          </p:cNvGrpSpPr>
          <p:nvPr/>
        </p:nvGrpSpPr>
        <p:grpSpPr>
          <a:xfrm>
            <a:off x="601347" y="796171"/>
            <a:ext cx="2695769" cy="5283706"/>
            <a:chOff x="9165945" y="1228296"/>
            <a:chExt cx="2479208" cy="4859248"/>
          </a:xfrm>
        </p:grpSpPr>
        <p:sp>
          <p:nvSpPr>
            <p:cNvPr id="1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06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578968" y="42683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/>
              <a:t>설정화면</a:t>
            </a:r>
            <a:endParaRPr lang="en-US" altLang="ko-KR" dirty="0" smtClean="0"/>
          </a:p>
        </p:txBody>
      </p:sp>
      <p:grpSp>
        <p:nvGrpSpPr>
          <p:cNvPr id="63" name="Smartphone"/>
          <p:cNvGrpSpPr>
            <a:grpSpLocks noChangeAspect="1"/>
          </p:cNvGrpSpPr>
          <p:nvPr/>
        </p:nvGrpSpPr>
        <p:grpSpPr>
          <a:xfrm>
            <a:off x="3452229" y="796171"/>
            <a:ext cx="2695769" cy="5283706"/>
            <a:chOff x="9165945" y="1228296"/>
            <a:chExt cx="2479208" cy="4859248"/>
          </a:xfrm>
        </p:grpSpPr>
        <p:sp>
          <p:nvSpPr>
            <p:cNvPr id="64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06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8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817684" y="1723289"/>
            <a:ext cx="2268415" cy="131291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119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2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0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0"/>
              </p:custDataLst>
            </p:nvPr>
          </p:nvSpPr>
          <p:spPr>
            <a:xfrm>
              <a:off x="4233389" y="2750567"/>
              <a:ext cx="270824" cy="163063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시간설정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4" name="Oval"/>
          <p:cNvSpPr/>
          <p:nvPr/>
        </p:nvSpPr>
        <p:spPr>
          <a:xfrm>
            <a:off x="791310" y="3323326"/>
            <a:ext cx="307730" cy="30773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Oval"/>
          <p:cNvSpPr/>
          <p:nvPr/>
        </p:nvSpPr>
        <p:spPr>
          <a:xfrm>
            <a:off x="1127773" y="3323326"/>
            <a:ext cx="307730" cy="30773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Oval"/>
          <p:cNvSpPr/>
          <p:nvPr/>
        </p:nvSpPr>
        <p:spPr>
          <a:xfrm>
            <a:off x="1464236" y="3323326"/>
            <a:ext cx="307730" cy="30773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Oval"/>
          <p:cNvSpPr/>
          <p:nvPr/>
        </p:nvSpPr>
        <p:spPr>
          <a:xfrm>
            <a:off x="1800699" y="3323326"/>
            <a:ext cx="307730" cy="30773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Oval"/>
          <p:cNvSpPr/>
          <p:nvPr/>
        </p:nvSpPr>
        <p:spPr>
          <a:xfrm>
            <a:off x="2137162" y="3323326"/>
            <a:ext cx="307730" cy="30773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Oval"/>
          <p:cNvSpPr/>
          <p:nvPr/>
        </p:nvSpPr>
        <p:spPr>
          <a:xfrm>
            <a:off x="2473625" y="3323326"/>
            <a:ext cx="307730" cy="30773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Oval"/>
          <p:cNvSpPr/>
          <p:nvPr/>
        </p:nvSpPr>
        <p:spPr>
          <a:xfrm>
            <a:off x="2810088" y="3323326"/>
            <a:ext cx="307730" cy="307730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85014" y="3802067"/>
            <a:ext cx="2277690" cy="231841"/>
            <a:chOff x="785014" y="4057048"/>
            <a:chExt cx="2277690" cy="231841"/>
          </a:xfrm>
        </p:grpSpPr>
        <p:sp>
          <p:nvSpPr>
            <p:cNvPr id="226" name="Label"/>
            <p:cNvSpPr txBox="1"/>
            <p:nvPr/>
          </p:nvSpPr>
          <p:spPr>
            <a:xfrm>
              <a:off x="785014" y="4070164"/>
              <a:ext cx="101976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공휴일 알림 끄기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7" name="Switch"/>
            <p:cNvGrpSpPr>
              <a:grpSpLocks noChangeAspect="1"/>
            </p:cNvGrpSpPr>
            <p:nvPr/>
          </p:nvGrpSpPr>
          <p:grpSpPr>
            <a:xfrm>
              <a:off x="2645391" y="4057048"/>
              <a:ext cx="417313" cy="231841"/>
              <a:chOff x="5856961" y="3297238"/>
              <a:chExt cx="228600" cy="127000"/>
            </a:xfrm>
          </p:grpSpPr>
          <p:sp>
            <p:nvSpPr>
              <p:cNvPr id="229" name="Track"/>
              <p:cNvSpPr>
                <a:spLocks/>
              </p:cNvSpPr>
              <p:nvPr/>
            </p:nvSpPr>
            <p:spPr bwMode="auto">
              <a:xfrm>
                <a:off x="5856961" y="3317250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9688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Thumb"/>
              <p:cNvSpPr>
                <a:spLocks noChangeAspect="1" noChangeArrowheads="1"/>
              </p:cNvSpPr>
              <p:nvPr/>
            </p:nvSpPr>
            <p:spPr bwMode="auto">
              <a:xfrm>
                <a:off x="5958561" y="3297238"/>
                <a:ext cx="127000" cy="1270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7" name="Calendar"/>
          <p:cNvSpPr>
            <a:spLocks noChangeAspect="1" noEditPoints="1"/>
          </p:cNvSpPr>
          <p:nvPr/>
        </p:nvSpPr>
        <p:spPr bwMode="auto">
          <a:xfrm>
            <a:off x="2903195" y="3097647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79152" y="4231349"/>
            <a:ext cx="2282689" cy="421568"/>
            <a:chOff x="779152" y="4486330"/>
            <a:chExt cx="2282689" cy="421568"/>
          </a:xfrm>
        </p:grpSpPr>
        <p:grpSp>
          <p:nvGrpSpPr>
            <p:cNvPr id="231" name="Slider" descr="&lt;SmartSettings&gt;&lt;SmartResize enabled=&quot;True&quot; minWidth=&quot;20&quot; minHeight=&quot;10.3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823435" y="4709195"/>
              <a:ext cx="1325669" cy="138598"/>
              <a:chOff x="2308684" y="4742791"/>
              <a:chExt cx="1224136" cy="127984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>
                <a:off x="2308684" y="4782964"/>
                <a:ext cx="1224136" cy="4983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lider Thumb" descr="&lt;SmartSettings&gt;&lt;SmartResize anchorLeft=&quot;None&quot; anchorTop=&quot;Relative&quot; anchorRight=&quot;None&quot; anchorBottom=&quot;Relativ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624571" y="4742791"/>
                <a:ext cx="127609" cy="127984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8" name="Switch"/>
            <p:cNvGrpSpPr>
              <a:grpSpLocks noChangeAspect="1"/>
            </p:cNvGrpSpPr>
            <p:nvPr/>
          </p:nvGrpSpPr>
          <p:grpSpPr>
            <a:xfrm>
              <a:off x="2644528" y="4643338"/>
              <a:ext cx="417313" cy="231841"/>
              <a:chOff x="5856961" y="3297238"/>
              <a:chExt cx="228600" cy="127000"/>
            </a:xfrm>
          </p:grpSpPr>
          <p:sp>
            <p:nvSpPr>
              <p:cNvPr id="239" name="Track"/>
              <p:cNvSpPr>
                <a:spLocks/>
              </p:cNvSpPr>
              <p:nvPr/>
            </p:nvSpPr>
            <p:spPr bwMode="auto">
              <a:xfrm>
                <a:off x="5856961" y="3317250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9688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0" name="Thumb"/>
              <p:cNvSpPr>
                <a:spLocks noChangeAspect="1" noChangeArrowheads="1"/>
              </p:cNvSpPr>
              <p:nvPr/>
            </p:nvSpPr>
            <p:spPr bwMode="auto">
              <a:xfrm>
                <a:off x="5958561" y="3297238"/>
                <a:ext cx="127000" cy="1270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2238522" y="4649621"/>
              <a:ext cx="300896" cy="258277"/>
              <a:chOff x="2238522" y="4350682"/>
              <a:chExt cx="300896" cy="258277"/>
            </a:xfrm>
          </p:grpSpPr>
          <p:grpSp>
            <p:nvGrpSpPr>
              <p:cNvPr id="235" name="Cutout"/>
              <p:cNvGrpSpPr/>
              <p:nvPr/>
            </p:nvGrpSpPr>
            <p:grpSpPr>
              <a:xfrm>
                <a:off x="2491076" y="4385432"/>
                <a:ext cx="48342" cy="188245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236" name="Fill"/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Border"/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41" name="Smartphone"/>
              <p:cNvGrpSpPr>
                <a:grpSpLocks noChangeAspect="1"/>
              </p:cNvGrpSpPr>
              <p:nvPr/>
            </p:nvGrpSpPr>
            <p:grpSpPr>
              <a:xfrm>
                <a:off x="2324961" y="4350682"/>
                <a:ext cx="131774" cy="258277"/>
                <a:chOff x="9165945" y="1228296"/>
                <a:chExt cx="2479208" cy="4859248"/>
              </a:xfrm>
            </p:grpSpPr>
            <p:sp>
              <p:nvSpPr>
                <p:cNvPr id="242" name="Case"/>
                <p:cNvSpPr>
                  <a:spLocks/>
                </p:cNvSpPr>
                <p:nvPr/>
              </p:nvSpPr>
              <p:spPr bwMode="auto">
                <a:xfrm>
                  <a:off x="9165945" y="12282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3" name="Button"/>
                <p:cNvSpPr>
                  <a:spLocks/>
                </p:cNvSpPr>
                <p:nvPr/>
              </p:nvSpPr>
              <p:spPr bwMode="auto">
                <a:xfrm>
                  <a:off x="10161072" y="58117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Camera"/>
                <p:cNvSpPr>
                  <a:spLocks noChangeArrowheads="1"/>
                </p:cNvSpPr>
                <p:nvPr/>
              </p:nvSpPr>
              <p:spPr bwMode="auto">
                <a:xfrm>
                  <a:off x="11231952" y="1352256"/>
                  <a:ext cx="123960" cy="123960"/>
                </a:xfrm>
                <a:prstGeom prst="ellipse">
                  <a:avLst/>
                </a:pr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5" name="Speaker"/>
                <p:cNvSpPr>
                  <a:spLocks/>
                </p:cNvSpPr>
                <p:nvPr/>
              </p:nvSpPr>
              <p:spPr bwMode="auto">
                <a:xfrm>
                  <a:off x="10140411" y="14142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6" name="Display"/>
                <p:cNvSpPr/>
                <p:nvPr/>
              </p:nvSpPr>
              <p:spPr>
                <a:xfrm>
                  <a:off x="9262549" y="1643046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48" name="Cutout"/>
              <p:cNvGrpSpPr/>
              <p:nvPr/>
            </p:nvGrpSpPr>
            <p:grpSpPr>
              <a:xfrm flipH="1">
                <a:off x="2238522" y="4382134"/>
                <a:ext cx="49892" cy="188245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249" name="Fill"/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Border"/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51" name="Label"/>
            <p:cNvSpPr txBox="1"/>
            <p:nvPr/>
          </p:nvSpPr>
          <p:spPr>
            <a:xfrm>
              <a:off x="779152" y="4486330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알림 크기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608030" y="3092892"/>
            <a:ext cx="2273303" cy="393768"/>
            <a:chOff x="794045" y="5143491"/>
            <a:chExt cx="2273303" cy="393768"/>
          </a:xfrm>
        </p:grpSpPr>
        <p:sp>
          <p:nvSpPr>
            <p:cNvPr id="252" name="Label"/>
            <p:cNvSpPr txBox="1"/>
            <p:nvPr/>
          </p:nvSpPr>
          <p:spPr>
            <a:xfrm>
              <a:off x="794045" y="5143491"/>
              <a:ext cx="904350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다시 알림 주기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3" name="Label"/>
            <p:cNvSpPr txBox="1"/>
            <p:nvPr/>
          </p:nvSpPr>
          <p:spPr>
            <a:xfrm>
              <a:off x="802106" y="5324893"/>
              <a:ext cx="56130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분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3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4" name="Switch"/>
            <p:cNvGrpSpPr>
              <a:grpSpLocks noChangeAspect="1"/>
            </p:cNvGrpSpPr>
            <p:nvPr/>
          </p:nvGrpSpPr>
          <p:grpSpPr>
            <a:xfrm>
              <a:off x="2650035" y="5217498"/>
              <a:ext cx="417313" cy="231841"/>
              <a:chOff x="5856961" y="3297238"/>
              <a:chExt cx="228600" cy="127000"/>
            </a:xfrm>
          </p:grpSpPr>
          <p:sp>
            <p:nvSpPr>
              <p:cNvPr id="255" name="Track"/>
              <p:cNvSpPr>
                <a:spLocks/>
              </p:cNvSpPr>
              <p:nvPr/>
            </p:nvSpPr>
            <p:spPr bwMode="auto">
              <a:xfrm>
                <a:off x="5856961" y="3317250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9688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Thumb"/>
              <p:cNvSpPr>
                <a:spLocks noChangeAspect="1" noChangeArrowheads="1"/>
              </p:cNvSpPr>
              <p:nvPr/>
            </p:nvSpPr>
            <p:spPr bwMode="auto">
              <a:xfrm>
                <a:off x="5958561" y="3297238"/>
                <a:ext cx="127000" cy="1270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7" name="Placeholder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670686" y="1723306"/>
            <a:ext cx="2268415" cy="131291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58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6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9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4233389" y="2750567"/>
              <a:ext cx="270824" cy="163063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시간설정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4" name="Label"/>
          <p:cNvSpPr txBox="1"/>
          <p:nvPr/>
        </p:nvSpPr>
        <p:spPr>
          <a:xfrm>
            <a:off x="785253" y="4808251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알람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소리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Label"/>
          <p:cNvSpPr txBox="1"/>
          <p:nvPr/>
        </p:nvSpPr>
        <p:spPr>
          <a:xfrm>
            <a:off x="800100" y="4997963"/>
            <a:ext cx="875496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 Calm</a:t>
            </a:r>
          </a:p>
        </p:txBody>
      </p:sp>
      <p:cxnSp>
        <p:nvCxnSpPr>
          <p:cNvPr id="270" name="Divider"/>
          <p:cNvCxnSpPr/>
          <p:nvPr/>
        </p:nvCxnSpPr>
        <p:spPr>
          <a:xfrm>
            <a:off x="3706449" y="4069389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Label"/>
          <p:cNvSpPr txBox="1"/>
          <p:nvPr/>
        </p:nvSpPr>
        <p:spPr>
          <a:xfrm>
            <a:off x="3618519" y="3637392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알람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3" name="Label"/>
          <p:cNvSpPr txBox="1"/>
          <p:nvPr/>
        </p:nvSpPr>
        <p:spPr>
          <a:xfrm>
            <a:off x="3653624" y="4263520"/>
            <a:ext cx="641458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설정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5" name="Placeholder" descr="&lt;SmartSetting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706389" y="1250950"/>
            <a:ext cx="2485684" cy="37666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86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8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4292033" y="2570113"/>
              <a:ext cx="153534" cy="52397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광고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1" name="Placeholder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557270" y="1239354"/>
            <a:ext cx="2485684" cy="37666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92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94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5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6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3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4292033" y="2570113"/>
              <a:ext cx="153534" cy="52397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광고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5" name="Background"/>
          <p:cNvSpPr/>
          <p:nvPr/>
        </p:nvSpPr>
        <p:spPr>
          <a:xfrm>
            <a:off x="3557271" y="5289176"/>
            <a:ext cx="2485684" cy="376967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6" name="Background"/>
          <p:cNvSpPr/>
          <p:nvPr/>
        </p:nvSpPr>
        <p:spPr>
          <a:xfrm>
            <a:off x="706389" y="5287046"/>
            <a:ext cx="2485684" cy="376967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5" name="Button"/>
          <p:cNvSpPr/>
          <p:nvPr/>
        </p:nvSpPr>
        <p:spPr>
          <a:xfrm>
            <a:off x="5012063" y="5362758"/>
            <a:ext cx="558800" cy="25146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7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7" name="Button"/>
          <p:cNvSpPr/>
          <p:nvPr/>
        </p:nvSpPr>
        <p:spPr>
          <a:xfrm>
            <a:off x="4052029" y="5362758"/>
            <a:ext cx="558800" cy="25146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8" name="Button"/>
          <p:cNvSpPr/>
          <p:nvPr/>
        </p:nvSpPr>
        <p:spPr>
          <a:xfrm>
            <a:off x="2175035" y="5360023"/>
            <a:ext cx="558800" cy="25146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7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9" name="Button"/>
          <p:cNvSpPr/>
          <p:nvPr/>
        </p:nvSpPr>
        <p:spPr>
          <a:xfrm>
            <a:off x="1215001" y="5360023"/>
            <a:ext cx="558800" cy="25146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Label"/>
          <p:cNvSpPr txBox="1"/>
          <p:nvPr/>
        </p:nvSpPr>
        <p:spPr>
          <a:xfrm>
            <a:off x="3653500" y="4454214"/>
            <a:ext cx="875496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Morning Calm</a:t>
            </a:r>
          </a:p>
        </p:txBody>
      </p:sp>
      <p:grpSp>
        <p:nvGrpSpPr>
          <p:cNvPr id="328" name="Smartphone"/>
          <p:cNvGrpSpPr>
            <a:grpSpLocks noChangeAspect="1"/>
          </p:cNvGrpSpPr>
          <p:nvPr/>
        </p:nvGrpSpPr>
        <p:grpSpPr>
          <a:xfrm>
            <a:off x="6298582" y="796171"/>
            <a:ext cx="2695769" cy="5283706"/>
            <a:chOff x="9165945" y="1228296"/>
            <a:chExt cx="2479208" cy="4859248"/>
          </a:xfrm>
        </p:grpSpPr>
        <p:sp>
          <p:nvSpPr>
            <p:cNvPr id="329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06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4" name="Background"/>
          <p:cNvSpPr/>
          <p:nvPr/>
        </p:nvSpPr>
        <p:spPr>
          <a:xfrm>
            <a:off x="6403623" y="1267929"/>
            <a:ext cx="2485683" cy="4396083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5" name="Rounded Panel"/>
          <p:cNvSpPr/>
          <p:nvPr/>
        </p:nvSpPr>
        <p:spPr>
          <a:xfrm>
            <a:off x="6512256" y="1572994"/>
            <a:ext cx="2268415" cy="2094983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6" name="Divider"/>
          <p:cNvCxnSpPr/>
          <p:nvPr/>
        </p:nvCxnSpPr>
        <p:spPr>
          <a:xfrm>
            <a:off x="6605063" y="2111339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Divider"/>
          <p:cNvCxnSpPr/>
          <p:nvPr/>
        </p:nvCxnSpPr>
        <p:spPr>
          <a:xfrm>
            <a:off x="6605063" y="2615663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Divider"/>
          <p:cNvCxnSpPr/>
          <p:nvPr/>
        </p:nvCxnSpPr>
        <p:spPr>
          <a:xfrm>
            <a:off x="6605063" y="3119987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Label"/>
          <p:cNvSpPr txBox="1"/>
          <p:nvPr/>
        </p:nvSpPr>
        <p:spPr>
          <a:xfrm>
            <a:off x="6644732" y="1771645"/>
            <a:ext cx="473143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Label"/>
          <p:cNvSpPr txBox="1"/>
          <p:nvPr/>
        </p:nvSpPr>
        <p:spPr>
          <a:xfrm>
            <a:off x="6644732" y="2293547"/>
            <a:ext cx="473143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Label"/>
          <p:cNvSpPr txBox="1"/>
          <p:nvPr/>
        </p:nvSpPr>
        <p:spPr>
          <a:xfrm>
            <a:off x="6644732" y="2815449"/>
            <a:ext cx="473143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Button"/>
          <p:cNvSpPr/>
          <p:nvPr/>
        </p:nvSpPr>
        <p:spPr>
          <a:xfrm>
            <a:off x="7981069" y="3260305"/>
            <a:ext cx="558800" cy="25146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Button"/>
          <p:cNvSpPr/>
          <p:nvPr/>
        </p:nvSpPr>
        <p:spPr>
          <a:xfrm>
            <a:off x="6700328" y="3248113"/>
            <a:ext cx="680305" cy="229752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만들기</a:t>
            </a:r>
            <a:endParaRPr lang="en-US" sz="7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Rounded Panel"/>
          <p:cNvSpPr/>
          <p:nvPr/>
        </p:nvSpPr>
        <p:spPr>
          <a:xfrm>
            <a:off x="6512255" y="3840957"/>
            <a:ext cx="2268415" cy="151906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2" name="Divider"/>
          <p:cNvCxnSpPr/>
          <p:nvPr/>
        </p:nvCxnSpPr>
        <p:spPr>
          <a:xfrm>
            <a:off x="6605063" y="4650387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Label"/>
          <p:cNvSpPr txBox="1"/>
          <p:nvPr/>
        </p:nvSpPr>
        <p:spPr>
          <a:xfrm>
            <a:off x="6644732" y="4354653"/>
            <a:ext cx="39459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sp>
        <p:nvSpPr>
          <p:cNvPr id="354" name="Label"/>
          <p:cNvSpPr txBox="1"/>
          <p:nvPr/>
        </p:nvSpPr>
        <p:spPr>
          <a:xfrm>
            <a:off x="6644732" y="3951290"/>
            <a:ext cx="756874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만들기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5" name="Button"/>
          <p:cNvSpPr/>
          <p:nvPr/>
        </p:nvSpPr>
        <p:spPr>
          <a:xfrm>
            <a:off x="7981069" y="4989635"/>
            <a:ext cx="558800" cy="25146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생성</a:t>
            </a:r>
            <a:endParaRPr lang="en-US" sz="7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7" name="Button"/>
          <p:cNvSpPr/>
          <p:nvPr/>
        </p:nvSpPr>
        <p:spPr>
          <a:xfrm>
            <a:off x="6796522" y="4991574"/>
            <a:ext cx="558800" cy="25146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8" name="Label"/>
          <p:cNvSpPr txBox="1"/>
          <p:nvPr/>
        </p:nvSpPr>
        <p:spPr>
          <a:xfrm>
            <a:off x="3670686" y="4848739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9" name="Label"/>
          <p:cNvSpPr txBox="1"/>
          <p:nvPr/>
        </p:nvSpPr>
        <p:spPr>
          <a:xfrm>
            <a:off x="3670562" y="5039433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퍼즐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martphone"/>
          <p:cNvGrpSpPr>
            <a:grpSpLocks noChangeAspect="1"/>
          </p:cNvGrpSpPr>
          <p:nvPr/>
        </p:nvGrpSpPr>
        <p:grpSpPr>
          <a:xfrm>
            <a:off x="601347" y="796171"/>
            <a:ext cx="2695769" cy="5283706"/>
            <a:chOff x="9165945" y="1228296"/>
            <a:chExt cx="2479208" cy="4859248"/>
          </a:xfrm>
        </p:grpSpPr>
        <p:sp>
          <p:nvSpPr>
            <p:cNvPr id="1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06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040634" y="426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  <p:sp>
        <p:nvSpPr>
          <p:cNvPr id="89" name="Rounded Panel"/>
          <p:cNvSpPr/>
          <p:nvPr/>
        </p:nvSpPr>
        <p:spPr>
          <a:xfrm>
            <a:off x="817685" y="3261946"/>
            <a:ext cx="2268415" cy="143735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817684" y="1665038"/>
            <a:ext cx="2268415" cy="1482674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1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3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3998378" y="2759902"/>
              <a:ext cx="740844" cy="144393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96" name="Switch"/>
          <p:cNvGrpSpPr>
            <a:grpSpLocks noChangeAspect="1"/>
          </p:cNvGrpSpPr>
          <p:nvPr/>
        </p:nvGrpSpPr>
        <p:grpSpPr>
          <a:xfrm>
            <a:off x="2574429" y="3350890"/>
            <a:ext cx="417313" cy="231841"/>
            <a:chOff x="5856961" y="3297238"/>
            <a:chExt cx="228600" cy="127000"/>
          </a:xfrm>
        </p:grpSpPr>
        <p:sp>
          <p:nvSpPr>
            <p:cNvPr id="97" name="Track"/>
            <p:cNvSpPr>
              <a:spLocks/>
            </p:cNvSpPr>
            <p:nvPr/>
          </p:nvSpPr>
          <p:spPr bwMode="auto">
            <a:xfrm>
              <a:off x="5856961" y="3317250"/>
              <a:ext cx="210127" cy="89285"/>
            </a:xfrm>
            <a:custGeom>
              <a:avLst/>
              <a:gdLst>
                <a:gd name="T0" fmla="*/ 1199 w 1199"/>
                <a:gd name="T1" fmla="*/ 247 h 494"/>
                <a:gd name="T2" fmla="*/ 953 w 1199"/>
                <a:gd name="T3" fmla="*/ 494 h 494"/>
                <a:gd name="T4" fmla="*/ 247 w 1199"/>
                <a:gd name="T5" fmla="*/ 494 h 494"/>
                <a:gd name="T6" fmla="*/ 0 w 1199"/>
                <a:gd name="T7" fmla="*/ 247 h 494"/>
                <a:gd name="T8" fmla="*/ 247 w 1199"/>
                <a:gd name="T9" fmla="*/ 0 h 494"/>
                <a:gd name="T10" fmla="*/ 953 w 1199"/>
                <a:gd name="T11" fmla="*/ 0 h 494"/>
                <a:gd name="T12" fmla="*/ 1199 w 1199"/>
                <a:gd name="T13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494">
                  <a:moveTo>
                    <a:pt x="1199" y="247"/>
                  </a:moveTo>
                  <a:cubicBezTo>
                    <a:pt x="1199" y="383"/>
                    <a:pt x="1089" y="494"/>
                    <a:pt x="953" y="494"/>
                  </a:cubicBezTo>
                  <a:lnTo>
                    <a:pt x="247" y="494"/>
                  </a:lnTo>
                  <a:cubicBezTo>
                    <a:pt x="111" y="494"/>
                    <a:pt x="0" y="383"/>
                    <a:pt x="0" y="247"/>
                  </a:cubicBezTo>
                  <a:cubicBezTo>
                    <a:pt x="0" y="111"/>
                    <a:pt x="111" y="0"/>
                    <a:pt x="247" y="0"/>
                  </a:cubicBezTo>
                  <a:lnTo>
                    <a:pt x="953" y="0"/>
                  </a:lnTo>
                  <a:cubicBezTo>
                    <a:pt x="1089" y="0"/>
                    <a:pt x="1199" y="111"/>
                    <a:pt x="1199" y="247"/>
                  </a:cubicBezTo>
                </a:path>
              </a:pathLst>
            </a:custGeom>
            <a:solidFill>
              <a:srgbClr val="009688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Thumb"/>
            <p:cNvSpPr>
              <a:spLocks noChangeAspect="1" noChangeArrowheads="1"/>
            </p:cNvSpPr>
            <p:nvPr/>
          </p:nvSpPr>
          <p:spPr bwMode="auto">
            <a:xfrm>
              <a:off x="5958561" y="3297238"/>
              <a:ext cx="127000" cy="1270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12700" dir="5400000" sx="104000" sy="104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Label"/>
          <p:cNvSpPr txBox="1"/>
          <p:nvPr/>
        </p:nvSpPr>
        <p:spPr>
          <a:xfrm>
            <a:off x="893607" y="3350890"/>
            <a:ext cx="473143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그룹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17685" y="4778132"/>
            <a:ext cx="2268415" cy="673491"/>
            <a:chOff x="817685" y="3946310"/>
            <a:chExt cx="2268415" cy="673491"/>
          </a:xfrm>
        </p:grpSpPr>
        <p:sp>
          <p:nvSpPr>
            <p:cNvPr id="101" name="Rounded Panel"/>
            <p:cNvSpPr/>
            <p:nvPr/>
          </p:nvSpPr>
          <p:spPr>
            <a:xfrm>
              <a:off x="817685" y="3946310"/>
              <a:ext cx="2268415" cy="673491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2" name="Switch"/>
            <p:cNvGrpSpPr>
              <a:grpSpLocks noChangeAspect="1"/>
            </p:cNvGrpSpPr>
            <p:nvPr/>
          </p:nvGrpSpPr>
          <p:grpSpPr>
            <a:xfrm>
              <a:off x="2594215" y="4170967"/>
              <a:ext cx="405094" cy="225052"/>
              <a:chOff x="587748" y="1202914"/>
              <a:chExt cx="228600" cy="127000"/>
            </a:xfrm>
          </p:grpSpPr>
          <p:sp>
            <p:nvSpPr>
              <p:cNvPr id="104" name="Track"/>
              <p:cNvSpPr>
                <a:spLocks/>
              </p:cNvSpPr>
              <p:nvPr/>
            </p:nvSpPr>
            <p:spPr bwMode="auto">
              <a:xfrm>
                <a:off x="606221" y="1222928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0000">
                  <a:alpha val="26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Thumb"/>
              <p:cNvSpPr>
                <a:spLocks noChangeAspect="1" noChangeArrowheads="1"/>
              </p:cNvSpPr>
              <p:nvPr/>
            </p:nvSpPr>
            <p:spPr bwMode="auto">
              <a:xfrm>
                <a:off x="587748" y="1202914"/>
                <a:ext cx="127000" cy="127000"/>
              </a:xfrm>
              <a:prstGeom prst="ellipse">
                <a:avLst/>
              </a:prstGeom>
              <a:solidFill>
                <a:srgbClr val="FAFAFA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3" name="Label"/>
            <p:cNvSpPr txBox="1"/>
            <p:nvPr/>
          </p:nvSpPr>
          <p:spPr>
            <a:xfrm>
              <a:off x="868485" y="4165806"/>
              <a:ext cx="47314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그룹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Floating Button"/>
          <p:cNvSpPr>
            <a:spLocks noChangeAspect="1"/>
          </p:cNvSpPr>
          <p:nvPr/>
        </p:nvSpPr>
        <p:spPr>
          <a:xfrm>
            <a:off x="1768657" y="4902809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6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893606" y="3696965"/>
            <a:ext cx="2105703" cy="402193"/>
            <a:chOff x="893606" y="3694859"/>
            <a:chExt cx="2105703" cy="402193"/>
          </a:xfrm>
        </p:grpSpPr>
        <p:sp>
          <p:nvSpPr>
            <p:cNvPr id="108" name="Rounded Panel"/>
            <p:cNvSpPr/>
            <p:nvPr/>
          </p:nvSpPr>
          <p:spPr>
            <a:xfrm>
              <a:off x="893606" y="3694859"/>
              <a:ext cx="2105703" cy="40219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9" name="Switch"/>
            <p:cNvGrpSpPr>
              <a:grpSpLocks noChangeAspect="1"/>
            </p:cNvGrpSpPr>
            <p:nvPr/>
          </p:nvGrpSpPr>
          <p:grpSpPr>
            <a:xfrm>
              <a:off x="2489111" y="3785013"/>
              <a:ext cx="417313" cy="231841"/>
              <a:chOff x="5856961" y="3297238"/>
              <a:chExt cx="228600" cy="127000"/>
            </a:xfrm>
          </p:grpSpPr>
          <p:sp>
            <p:nvSpPr>
              <p:cNvPr id="112" name="Track"/>
              <p:cNvSpPr>
                <a:spLocks/>
              </p:cNvSpPr>
              <p:nvPr/>
            </p:nvSpPr>
            <p:spPr bwMode="auto">
              <a:xfrm>
                <a:off x="5856961" y="3317250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9688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Thumb"/>
              <p:cNvSpPr>
                <a:spLocks noChangeAspect="1" noChangeArrowheads="1"/>
              </p:cNvSpPr>
              <p:nvPr/>
            </p:nvSpPr>
            <p:spPr bwMode="auto">
              <a:xfrm>
                <a:off x="5958561" y="3297238"/>
                <a:ext cx="127000" cy="1270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0" name="Alarm"/>
            <p:cNvSpPr>
              <a:spLocks noChangeAspect="1" noEditPoints="1"/>
            </p:cNvSpPr>
            <p:nvPr/>
          </p:nvSpPr>
          <p:spPr bwMode="auto">
            <a:xfrm>
              <a:off x="1000491" y="3816636"/>
              <a:ext cx="161925" cy="163512"/>
            </a:xfrm>
            <a:custGeom>
              <a:avLst/>
              <a:gdLst>
                <a:gd name="T0" fmla="*/ 129 w 667"/>
                <a:gd name="T1" fmla="*/ 0 h 676"/>
                <a:gd name="T2" fmla="*/ 0 w 667"/>
                <a:gd name="T3" fmla="*/ 129 h 676"/>
                <a:gd name="T4" fmla="*/ 17 w 667"/>
                <a:gd name="T5" fmla="*/ 193 h 676"/>
                <a:gd name="T6" fmla="*/ 26 w 667"/>
                <a:gd name="T7" fmla="*/ 208 h 676"/>
                <a:gd name="T8" fmla="*/ 208 w 667"/>
                <a:gd name="T9" fmla="*/ 26 h 676"/>
                <a:gd name="T10" fmla="*/ 193 w 667"/>
                <a:gd name="T11" fmla="*/ 17 h 676"/>
                <a:gd name="T12" fmla="*/ 129 w 667"/>
                <a:gd name="T13" fmla="*/ 0 h 676"/>
                <a:gd name="T14" fmla="*/ 537 w 667"/>
                <a:gd name="T15" fmla="*/ 0 h 676"/>
                <a:gd name="T16" fmla="*/ 473 w 667"/>
                <a:gd name="T17" fmla="*/ 17 h 676"/>
                <a:gd name="T18" fmla="*/ 458 w 667"/>
                <a:gd name="T19" fmla="*/ 26 h 676"/>
                <a:gd name="T20" fmla="*/ 641 w 667"/>
                <a:gd name="T21" fmla="*/ 208 h 676"/>
                <a:gd name="T22" fmla="*/ 650 w 667"/>
                <a:gd name="T23" fmla="*/ 193 h 676"/>
                <a:gd name="T24" fmla="*/ 667 w 667"/>
                <a:gd name="T25" fmla="*/ 129 h 676"/>
                <a:gd name="T26" fmla="*/ 537 w 667"/>
                <a:gd name="T27" fmla="*/ 0 h 676"/>
                <a:gd name="T28" fmla="*/ 129 w 667"/>
                <a:gd name="T29" fmla="*/ 27 h 676"/>
                <a:gd name="T30" fmla="*/ 163 w 667"/>
                <a:gd name="T31" fmla="*/ 33 h 676"/>
                <a:gd name="T32" fmla="*/ 33 w 667"/>
                <a:gd name="T33" fmla="*/ 163 h 676"/>
                <a:gd name="T34" fmla="*/ 27 w 667"/>
                <a:gd name="T35" fmla="*/ 129 h 676"/>
                <a:gd name="T36" fmla="*/ 129 w 667"/>
                <a:gd name="T37" fmla="*/ 27 h 676"/>
                <a:gd name="T38" fmla="*/ 537 w 667"/>
                <a:gd name="T39" fmla="*/ 27 h 676"/>
                <a:gd name="T40" fmla="*/ 640 w 667"/>
                <a:gd name="T41" fmla="*/ 129 h 676"/>
                <a:gd name="T42" fmla="*/ 634 w 667"/>
                <a:gd name="T43" fmla="*/ 163 h 676"/>
                <a:gd name="T44" fmla="*/ 503 w 667"/>
                <a:gd name="T45" fmla="*/ 33 h 676"/>
                <a:gd name="T46" fmla="*/ 537 w 667"/>
                <a:gd name="T47" fmla="*/ 27 h 676"/>
                <a:gd name="T48" fmla="*/ 333 w 667"/>
                <a:gd name="T49" fmla="*/ 53 h 676"/>
                <a:gd name="T50" fmla="*/ 27 w 667"/>
                <a:gd name="T51" fmla="*/ 360 h 676"/>
                <a:gd name="T52" fmla="*/ 114 w 667"/>
                <a:gd name="T53" fmla="*/ 574 h 676"/>
                <a:gd name="T54" fmla="*/ 44 w 667"/>
                <a:gd name="T55" fmla="*/ 644 h 676"/>
                <a:gd name="T56" fmla="*/ 63 w 667"/>
                <a:gd name="T57" fmla="*/ 663 h 676"/>
                <a:gd name="T58" fmla="*/ 133 w 667"/>
                <a:gd name="T59" fmla="*/ 592 h 676"/>
                <a:gd name="T60" fmla="*/ 333 w 667"/>
                <a:gd name="T61" fmla="*/ 667 h 676"/>
                <a:gd name="T62" fmla="*/ 533 w 667"/>
                <a:gd name="T63" fmla="*/ 592 h 676"/>
                <a:gd name="T64" fmla="*/ 604 w 667"/>
                <a:gd name="T65" fmla="*/ 663 h 676"/>
                <a:gd name="T66" fmla="*/ 623 w 667"/>
                <a:gd name="T67" fmla="*/ 644 h 676"/>
                <a:gd name="T68" fmla="*/ 553 w 667"/>
                <a:gd name="T69" fmla="*/ 574 h 676"/>
                <a:gd name="T70" fmla="*/ 640 w 667"/>
                <a:gd name="T71" fmla="*/ 360 h 676"/>
                <a:gd name="T72" fmla="*/ 333 w 667"/>
                <a:gd name="T73" fmla="*/ 53 h 676"/>
                <a:gd name="T74" fmla="*/ 333 w 667"/>
                <a:gd name="T75" fmla="*/ 80 h 676"/>
                <a:gd name="T76" fmla="*/ 613 w 667"/>
                <a:gd name="T77" fmla="*/ 360 h 676"/>
                <a:gd name="T78" fmla="*/ 333 w 667"/>
                <a:gd name="T79" fmla="*/ 640 h 676"/>
                <a:gd name="T80" fmla="*/ 53 w 667"/>
                <a:gd name="T81" fmla="*/ 360 h 676"/>
                <a:gd name="T82" fmla="*/ 333 w 667"/>
                <a:gd name="T83" fmla="*/ 80 h 676"/>
                <a:gd name="T84" fmla="*/ 333 w 667"/>
                <a:gd name="T85" fmla="*/ 133 h 676"/>
                <a:gd name="T86" fmla="*/ 320 w 667"/>
                <a:gd name="T87" fmla="*/ 147 h 676"/>
                <a:gd name="T88" fmla="*/ 320 w 667"/>
                <a:gd name="T89" fmla="*/ 347 h 676"/>
                <a:gd name="T90" fmla="*/ 200 w 667"/>
                <a:gd name="T91" fmla="*/ 347 h 676"/>
                <a:gd name="T92" fmla="*/ 200 w 667"/>
                <a:gd name="T93" fmla="*/ 373 h 676"/>
                <a:gd name="T94" fmla="*/ 331 w 667"/>
                <a:gd name="T95" fmla="*/ 373 h 676"/>
                <a:gd name="T96" fmla="*/ 343 w 667"/>
                <a:gd name="T97" fmla="*/ 369 h 676"/>
                <a:gd name="T98" fmla="*/ 343 w 667"/>
                <a:gd name="T99" fmla="*/ 369 h 676"/>
                <a:gd name="T100" fmla="*/ 343 w 667"/>
                <a:gd name="T101" fmla="*/ 369 h 676"/>
                <a:gd name="T102" fmla="*/ 347 w 667"/>
                <a:gd name="T103" fmla="*/ 358 h 676"/>
                <a:gd name="T104" fmla="*/ 347 w 667"/>
                <a:gd name="T105" fmla="*/ 147 h 676"/>
                <a:gd name="T106" fmla="*/ 333 w 667"/>
                <a:gd name="T107" fmla="*/ 133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7" h="676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53"/>
                    <a:pt x="6" y="174"/>
                    <a:pt x="17" y="193"/>
                  </a:cubicBezTo>
                  <a:lnTo>
                    <a:pt x="26" y="208"/>
                  </a:lnTo>
                  <a:cubicBezTo>
                    <a:pt x="87" y="147"/>
                    <a:pt x="148" y="87"/>
                    <a:pt x="208" y="26"/>
                  </a:cubicBezTo>
                  <a:lnTo>
                    <a:pt x="193" y="17"/>
                  </a:lnTo>
                  <a:cubicBezTo>
                    <a:pt x="174" y="6"/>
                    <a:pt x="153" y="0"/>
                    <a:pt x="129" y="0"/>
                  </a:cubicBezTo>
                  <a:close/>
                  <a:moveTo>
                    <a:pt x="537" y="0"/>
                  </a:moveTo>
                  <a:cubicBezTo>
                    <a:pt x="514" y="0"/>
                    <a:pt x="492" y="6"/>
                    <a:pt x="473" y="17"/>
                  </a:cubicBezTo>
                  <a:lnTo>
                    <a:pt x="458" y="26"/>
                  </a:lnTo>
                  <a:lnTo>
                    <a:pt x="641" y="208"/>
                  </a:lnTo>
                  <a:lnTo>
                    <a:pt x="650" y="193"/>
                  </a:lnTo>
                  <a:cubicBezTo>
                    <a:pt x="660" y="174"/>
                    <a:pt x="667" y="153"/>
                    <a:pt x="667" y="129"/>
                  </a:cubicBezTo>
                  <a:cubicBezTo>
                    <a:pt x="667" y="58"/>
                    <a:pt x="609" y="0"/>
                    <a:pt x="537" y="0"/>
                  </a:cubicBezTo>
                  <a:close/>
                  <a:moveTo>
                    <a:pt x="129" y="27"/>
                  </a:moveTo>
                  <a:cubicBezTo>
                    <a:pt x="141" y="27"/>
                    <a:pt x="153" y="29"/>
                    <a:pt x="163" y="33"/>
                  </a:cubicBezTo>
                  <a:lnTo>
                    <a:pt x="33" y="163"/>
                  </a:lnTo>
                  <a:cubicBezTo>
                    <a:pt x="29" y="153"/>
                    <a:pt x="27" y="141"/>
                    <a:pt x="27" y="129"/>
                  </a:cubicBezTo>
                  <a:cubicBezTo>
                    <a:pt x="27" y="72"/>
                    <a:pt x="72" y="27"/>
                    <a:pt x="129" y="27"/>
                  </a:cubicBezTo>
                  <a:close/>
                  <a:moveTo>
                    <a:pt x="537" y="27"/>
                  </a:moveTo>
                  <a:cubicBezTo>
                    <a:pt x="594" y="27"/>
                    <a:pt x="640" y="72"/>
                    <a:pt x="640" y="129"/>
                  </a:cubicBezTo>
                  <a:cubicBezTo>
                    <a:pt x="640" y="141"/>
                    <a:pt x="637" y="153"/>
                    <a:pt x="634" y="163"/>
                  </a:cubicBezTo>
                  <a:lnTo>
                    <a:pt x="503" y="33"/>
                  </a:lnTo>
                  <a:cubicBezTo>
                    <a:pt x="514" y="29"/>
                    <a:pt x="525" y="27"/>
                    <a:pt x="537" y="27"/>
                  </a:cubicBezTo>
                  <a:close/>
                  <a:moveTo>
                    <a:pt x="333" y="53"/>
                  </a:moveTo>
                  <a:cubicBezTo>
                    <a:pt x="164" y="53"/>
                    <a:pt x="27" y="191"/>
                    <a:pt x="27" y="360"/>
                  </a:cubicBezTo>
                  <a:cubicBezTo>
                    <a:pt x="27" y="443"/>
                    <a:pt x="60" y="519"/>
                    <a:pt x="114" y="574"/>
                  </a:cubicBezTo>
                  <a:lnTo>
                    <a:pt x="44" y="644"/>
                  </a:lnTo>
                  <a:cubicBezTo>
                    <a:pt x="31" y="656"/>
                    <a:pt x="50" y="676"/>
                    <a:pt x="63" y="663"/>
                  </a:cubicBezTo>
                  <a:lnTo>
                    <a:pt x="133" y="592"/>
                  </a:lnTo>
                  <a:cubicBezTo>
                    <a:pt x="187" y="639"/>
                    <a:pt x="257" y="667"/>
                    <a:pt x="333" y="667"/>
                  </a:cubicBezTo>
                  <a:cubicBezTo>
                    <a:pt x="410" y="667"/>
                    <a:pt x="480" y="639"/>
                    <a:pt x="533" y="592"/>
                  </a:cubicBezTo>
                  <a:lnTo>
                    <a:pt x="604" y="663"/>
                  </a:lnTo>
                  <a:cubicBezTo>
                    <a:pt x="616" y="676"/>
                    <a:pt x="636" y="656"/>
                    <a:pt x="623" y="644"/>
                  </a:cubicBezTo>
                  <a:lnTo>
                    <a:pt x="553" y="574"/>
                  </a:lnTo>
                  <a:cubicBezTo>
                    <a:pt x="607" y="519"/>
                    <a:pt x="640" y="443"/>
                    <a:pt x="640" y="360"/>
                  </a:cubicBezTo>
                  <a:cubicBezTo>
                    <a:pt x="640" y="191"/>
                    <a:pt x="503" y="53"/>
                    <a:pt x="333" y="53"/>
                  </a:cubicBezTo>
                  <a:close/>
                  <a:moveTo>
                    <a:pt x="333" y="80"/>
                  </a:moveTo>
                  <a:cubicBezTo>
                    <a:pt x="488" y="80"/>
                    <a:pt x="613" y="205"/>
                    <a:pt x="613" y="360"/>
                  </a:cubicBezTo>
                  <a:cubicBezTo>
                    <a:pt x="613" y="515"/>
                    <a:pt x="488" y="640"/>
                    <a:pt x="333" y="640"/>
                  </a:cubicBezTo>
                  <a:cubicBezTo>
                    <a:pt x="179" y="640"/>
                    <a:pt x="53" y="515"/>
                    <a:pt x="53" y="360"/>
                  </a:cubicBezTo>
                  <a:cubicBezTo>
                    <a:pt x="53" y="205"/>
                    <a:pt x="179" y="80"/>
                    <a:pt x="333" y="80"/>
                  </a:cubicBezTo>
                  <a:close/>
                  <a:moveTo>
                    <a:pt x="333" y="133"/>
                  </a:moveTo>
                  <a:cubicBezTo>
                    <a:pt x="326" y="133"/>
                    <a:pt x="320" y="139"/>
                    <a:pt x="320" y="147"/>
                  </a:cubicBezTo>
                  <a:lnTo>
                    <a:pt x="320" y="347"/>
                  </a:lnTo>
                  <a:lnTo>
                    <a:pt x="200" y="347"/>
                  </a:lnTo>
                  <a:cubicBezTo>
                    <a:pt x="182" y="346"/>
                    <a:pt x="182" y="374"/>
                    <a:pt x="200" y="373"/>
                  </a:cubicBezTo>
                  <a:lnTo>
                    <a:pt x="331" y="373"/>
                  </a:lnTo>
                  <a:cubicBezTo>
                    <a:pt x="336" y="373"/>
                    <a:pt x="340" y="373"/>
                    <a:pt x="343" y="369"/>
                  </a:cubicBezTo>
                  <a:lnTo>
                    <a:pt x="343" y="369"/>
                  </a:lnTo>
                  <a:lnTo>
                    <a:pt x="343" y="369"/>
                  </a:lnTo>
                  <a:cubicBezTo>
                    <a:pt x="347" y="366"/>
                    <a:pt x="347" y="362"/>
                    <a:pt x="347" y="358"/>
                  </a:cubicBezTo>
                  <a:lnTo>
                    <a:pt x="347" y="147"/>
                  </a:lnTo>
                  <a:cubicBezTo>
                    <a:pt x="347" y="139"/>
                    <a:pt x="341" y="133"/>
                    <a:pt x="333" y="1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155995" y="3774608"/>
              <a:ext cx="7216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10:45 AM</a:t>
              </a: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93606" y="4194537"/>
            <a:ext cx="2105703" cy="402193"/>
            <a:chOff x="893606" y="3694859"/>
            <a:chExt cx="2105703" cy="402193"/>
          </a:xfrm>
        </p:grpSpPr>
        <p:sp>
          <p:nvSpPr>
            <p:cNvPr id="115" name="Rounded Panel"/>
            <p:cNvSpPr/>
            <p:nvPr/>
          </p:nvSpPr>
          <p:spPr>
            <a:xfrm>
              <a:off x="893606" y="3694859"/>
              <a:ext cx="2105703" cy="40219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6" name="Switch"/>
            <p:cNvGrpSpPr>
              <a:grpSpLocks noChangeAspect="1"/>
            </p:cNvGrpSpPr>
            <p:nvPr/>
          </p:nvGrpSpPr>
          <p:grpSpPr>
            <a:xfrm>
              <a:off x="2489111" y="3785013"/>
              <a:ext cx="417313" cy="231841"/>
              <a:chOff x="5856961" y="3297238"/>
              <a:chExt cx="228600" cy="127000"/>
            </a:xfrm>
          </p:grpSpPr>
          <p:sp>
            <p:nvSpPr>
              <p:cNvPr id="119" name="Track"/>
              <p:cNvSpPr>
                <a:spLocks/>
              </p:cNvSpPr>
              <p:nvPr/>
            </p:nvSpPr>
            <p:spPr bwMode="auto">
              <a:xfrm>
                <a:off x="5856961" y="3317250"/>
                <a:ext cx="210127" cy="89285"/>
              </a:xfrm>
              <a:custGeom>
                <a:avLst/>
                <a:gdLst>
                  <a:gd name="T0" fmla="*/ 1199 w 1199"/>
                  <a:gd name="T1" fmla="*/ 247 h 494"/>
                  <a:gd name="T2" fmla="*/ 953 w 1199"/>
                  <a:gd name="T3" fmla="*/ 494 h 494"/>
                  <a:gd name="T4" fmla="*/ 247 w 1199"/>
                  <a:gd name="T5" fmla="*/ 494 h 494"/>
                  <a:gd name="T6" fmla="*/ 0 w 1199"/>
                  <a:gd name="T7" fmla="*/ 247 h 494"/>
                  <a:gd name="T8" fmla="*/ 247 w 1199"/>
                  <a:gd name="T9" fmla="*/ 0 h 494"/>
                  <a:gd name="T10" fmla="*/ 953 w 1199"/>
                  <a:gd name="T11" fmla="*/ 0 h 494"/>
                  <a:gd name="T12" fmla="*/ 1199 w 1199"/>
                  <a:gd name="T13" fmla="*/ 24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9" h="494">
                    <a:moveTo>
                      <a:pt x="1199" y="247"/>
                    </a:moveTo>
                    <a:cubicBezTo>
                      <a:pt x="1199" y="383"/>
                      <a:pt x="1089" y="494"/>
                      <a:pt x="953" y="494"/>
                    </a:cubicBezTo>
                    <a:lnTo>
                      <a:pt x="247" y="494"/>
                    </a:lnTo>
                    <a:cubicBezTo>
                      <a:pt x="111" y="494"/>
                      <a:pt x="0" y="383"/>
                      <a:pt x="0" y="247"/>
                    </a:cubicBezTo>
                    <a:cubicBezTo>
                      <a:pt x="0" y="111"/>
                      <a:pt x="111" y="0"/>
                      <a:pt x="247" y="0"/>
                    </a:cubicBezTo>
                    <a:lnTo>
                      <a:pt x="953" y="0"/>
                    </a:lnTo>
                    <a:cubicBezTo>
                      <a:pt x="1089" y="0"/>
                      <a:pt x="1199" y="111"/>
                      <a:pt x="1199" y="247"/>
                    </a:cubicBezTo>
                  </a:path>
                </a:pathLst>
              </a:custGeom>
              <a:solidFill>
                <a:srgbClr val="009688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Thumb"/>
              <p:cNvSpPr>
                <a:spLocks noChangeAspect="1" noChangeArrowheads="1"/>
              </p:cNvSpPr>
              <p:nvPr/>
            </p:nvSpPr>
            <p:spPr bwMode="auto">
              <a:xfrm>
                <a:off x="5958561" y="3297238"/>
                <a:ext cx="127000" cy="127000"/>
              </a:xfrm>
              <a:prstGeom prst="ellipse">
                <a:avLst/>
              </a:pr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12700" dir="5400000" sx="104000" sy="104000" algn="ctr" rotWithShape="0">
                  <a:prstClr val="black">
                    <a:alpha val="3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Alarm"/>
            <p:cNvSpPr>
              <a:spLocks noChangeAspect="1" noEditPoints="1"/>
            </p:cNvSpPr>
            <p:nvPr/>
          </p:nvSpPr>
          <p:spPr bwMode="auto">
            <a:xfrm>
              <a:off x="1000491" y="3816636"/>
              <a:ext cx="161925" cy="163512"/>
            </a:xfrm>
            <a:custGeom>
              <a:avLst/>
              <a:gdLst>
                <a:gd name="T0" fmla="*/ 129 w 667"/>
                <a:gd name="T1" fmla="*/ 0 h 676"/>
                <a:gd name="T2" fmla="*/ 0 w 667"/>
                <a:gd name="T3" fmla="*/ 129 h 676"/>
                <a:gd name="T4" fmla="*/ 17 w 667"/>
                <a:gd name="T5" fmla="*/ 193 h 676"/>
                <a:gd name="T6" fmla="*/ 26 w 667"/>
                <a:gd name="T7" fmla="*/ 208 h 676"/>
                <a:gd name="T8" fmla="*/ 208 w 667"/>
                <a:gd name="T9" fmla="*/ 26 h 676"/>
                <a:gd name="T10" fmla="*/ 193 w 667"/>
                <a:gd name="T11" fmla="*/ 17 h 676"/>
                <a:gd name="T12" fmla="*/ 129 w 667"/>
                <a:gd name="T13" fmla="*/ 0 h 676"/>
                <a:gd name="T14" fmla="*/ 537 w 667"/>
                <a:gd name="T15" fmla="*/ 0 h 676"/>
                <a:gd name="T16" fmla="*/ 473 w 667"/>
                <a:gd name="T17" fmla="*/ 17 h 676"/>
                <a:gd name="T18" fmla="*/ 458 w 667"/>
                <a:gd name="T19" fmla="*/ 26 h 676"/>
                <a:gd name="T20" fmla="*/ 641 w 667"/>
                <a:gd name="T21" fmla="*/ 208 h 676"/>
                <a:gd name="T22" fmla="*/ 650 w 667"/>
                <a:gd name="T23" fmla="*/ 193 h 676"/>
                <a:gd name="T24" fmla="*/ 667 w 667"/>
                <a:gd name="T25" fmla="*/ 129 h 676"/>
                <a:gd name="T26" fmla="*/ 537 w 667"/>
                <a:gd name="T27" fmla="*/ 0 h 676"/>
                <a:gd name="T28" fmla="*/ 129 w 667"/>
                <a:gd name="T29" fmla="*/ 27 h 676"/>
                <a:gd name="T30" fmla="*/ 163 w 667"/>
                <a:gd name="T31" fmla="*/ 33 h 676"/>
                <a:gd name="T32" fmla="*/ 33 w 667"/>
                <a:gd name="T33" fmla="*/ 163 h 676"/>
                <a:gd name="T34" fmla="*/ 27 w 667"/>
                <a:gd name="T35" fmla="*/ 129 h 676"/>
                <a:gd name="T36" fmla="*/ 129 w 667"/>
                <a:gd name="T37" fmla="*/ 27 h 676"/>
                <a:gd name="T38" fmla="*/ 537 w 667"/>
                <a:gd name="T39" fmla="*/ 27 h 676"/>
                <a:gd name="T40" fmla="*/ 640 w 667"/>
                <a:gd name="T41" fmla="*/ 129 h 676"/>
                <a:gd name="T42" fmla="*/ 634 w 667"/>
                <a:gd name="T43" fmla="*/ 163 h 676"/>
                <a:gd name="T44" fmla="*/ 503 w 667"/>
                <a:gd name="T45" fmla="*/ 33 h 676"/>
                <a:gd name="T46" fmla="*/ 537 w 667"/>
                <a:gd name="T47" fmla="*/ 27 h 676"/>
                <a:gd name="T48" fmla="*/ 333 w 667"/>
                <a:gd name="T49" fmla="*/ 53 h 676"/>
                <a:gd name="T50" fmla="*/ 27 w 667"/>
                <a:gd name="T51" fmla="*/ 360 h 676"/>
                <a:gd name="T52" fmla="*/ 114 w 667"/>
                <a:gd name="T53" fmla="*/ 574 h 676"/>
                <a:gd name="T54" fmla="*/ 44 w 667"/>
                <a:gd name="T55" fmla="*/ 644 h 676"/>
                <a:gd name="T56" fmla="*/ 63 w 667"/>
                <a:gd name="T57" fmla="*/ 663 h 676"/>
                <a:gd name="T58" fmla="*/ 133 w 667"/>
                <a:gd name="T59" fmla="*/ 592 h 676"/>
                <a:gd name="T60" fmla="*/ 333 w 667"/>
                <a:gd name="T61" fmla="*/ 667 h 676"/>
                <a:gd name="T62" fmla="*/ 533 w 667"/>
                <a:gd name="T63" fmla="*/ 592 h 676"/>
                <a:gd name="T64" fmla="*/ 604 w 667"/>
                <a:gd name="T65" fmla="*/ 663 h 676"/>
                <a:gd name="T66" fmla="*/ 623 w 667"/>
                <a:gd name="T67" fmla="*/ 644 h 676"/>
                <a:gd name="T68" fmla="*/ 553 w 667"/>
                <a:gd name="T69" fmla="*/ 574 h 676"/>
                <a:gd name="T70" fmla="*/ 640 w 667"/>
                <a:gd name="T71" fmla="*/ 360 h 676"/>
                <a:gd name="T72" fmla="*/ 333 w 667"/>
                <a:gd name="T73" fmla="*/ 53 h 676"/>
                <a:gd name="T74" fmla="*/ 333 w 667"/>
                <a:gd name="T75" fmla="*/ 80 h 676"/>
                <a:gd name="T76" fmla="*/ 613 w 667"/>
                <a:gd name="T77" fmla="*/ 360 h 676"/>
                <a:gd name="T78" fmla="*/ 333 w 667"/>
                <a:gd name="T79" fmla="*/ 640 h 676"/>
                <a:gd name="T80" fmla="*/ 53 w 667"/>
                <a:gd name="T81" fmla="*/ 360 h 676"/>
                <a:gd name="T82" fmla="*/ 333 w 667"/>
                <a:gd name="T83" fmla="*/ 80 h 676"/>
                <a:gd name="T84" fmla="*/ 333 w 667"/>
                <a:gd name="T85" fmla="*/ 133 h 676"/>
                <a:gd name="T86" fmla="*/ 320 w 667"/>
                <a:gd name="T87" fmla="*/ 147 h 676"/>
                <a:gd name="T88" fmla="*/ 320 w 667"/>
                <a:gd name="T89" fmla="*/ 347 h 676"/>
                <a:gd name="T90" fmla="*/ 200 w 667"/>
                <a:gd name="T91" fmla="*/ 347 h 676"/>
                <a:gd name="T92" fmla="*/ 200 w 667"/>
                <a:gd name="T93" fmla="*/ 373 h 676"/>
                <a:gd name="T94" fmla="*/ 331 w 667"/>
                <a:gd name="T95" fmla="*/ 373 h 676"/>
                <a:gd name="T96" fmla="*/ 343 w 667"/>
                <a:gd name="T97" fmla="*/ 369 h 676"/>
                <a:gd name="T98" fmla="*/ 343 w 667"/>
                <a:gd name="T99" fmla="*/ 369 h 676"/>
                <a:gd name="T100" fmla="*/ 343 w 667"/>
                <a:gd name="T101" fmla="*/ 369 h 676"/>
                <a:gd name="T102" fmla="*/ 347 w 667"/>
                <a:gd name="T103" fmla="*/ 358 h 676"/>
                <a:gd name="T104" fmla="*/ 347 w 667"/>
                <a:gd name="T105" fmla="*/ 147 h 676"/>
                <a:gd name="T106" fmla="*/ 333 w 667"/>
                <a:gd name="T107" fmla="*/ 133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7" h="676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53"/>
                    <a:pt x="6" y="174"/>
                    <a:pt x="17" y="193"/>
                  </a:cubicBezTo>
                  <a:lnTo>
                    <a:pt x="26" y="208"/>
                  </a:lnTo>
                  <a:cubicBezTo>
                    <a:pt x="87" y="147"/>
                    <a:pt x="148" y="87"/>
                    <a:pt x="208" y="26"/>
                  </a:cubicBezTo>
                  <a:lnTo>
                    <a:pt x="193" y="17"/>
                  </a:lnTo>
                  <a:cubicBezTo>
                    <a:pt x="174" y="6"/>
                    <a:pt x="153" y="0"/>
                    <a:pt x="129" y="0"/>
                  </a:cubicBezTo>
                  <a:close/>
                  <a:moveTo>
                    <a:pt x="537" y="0"/>
                  </a:moveTo>
                  <a:cubicBezTo>
                    <a:pt x="514" y="0"/>
                    <a:pt x="492" y="6"/>
                    <a:pt x="473" y="17"/>
                  </a:cubicBezTo>
                  <a:lnTo>
                    <a:pt x="458" y="26"/>
                  </a:lnTo>
                  <a:lnTo>
                    <a:pt x="641" y="208"/>
                  </a:lnTo>
                  <a:lnTo>
                    <a:pt x="650" y="193"/>
                  </a:lnTo>
                  <a:cubicBezTo>
                    <a:pt x="660" y="174"/>
                    <a:pt x="667" y="153"/>
                    <a:pt x="667" y="129"/>
                  </a:cubicBezTo>
                  <a:cubicBezTo>
                    <a:pt x="667" y="58"/>
                    <a:pt x="609" y="0"/>
                    <a:pt x="537" y="0"/>
                  </a:cubicBezTo>
                  <a:close/>
                  <a:moveTo>
                    <a:pt x="129" y="27"/>
                  </a:moveTo>
                  <a:cubicBezTo>
                    <a:pt x="141" y="27"/>
                    <a:pt x="153" y="29"/>
                    <a:pt x="163" y="33"/>
                  </a:cubicBezTo>
                  <a:lnTo>
                    <a:pt x="33" y="163"/>
                  </a:lnTo>
                  <a:cubicBezTo>
                    <a:pt x="29" y="153"/>
                    <a:pt x="27" y="141"/>
                    <a:pt x="27" y="129"/>
                  </a:cubicBezTo>
                  <a:cubicBezTo>
                    <a:pt x="27" y="72"/>
                    <a:pt x="72" y="27"/>
                    <a:pt x="129" y="27"/>
                  </a:cubicBezTo>
                  <a:close/>
                  <a:moveTo>
                    <a:pt x="537" y="27"/>
                  </a:moveTo>
                  <a:cubicBezTo>
                    <a:pt x="594" y="27"/>
                    <a:pt x="640" y="72"/>
                    <a:pt x="640" y="129"/>
                  </a:cubicBezTo>
                  <a:cubicBezTo>
                    <a:pt x="640" y="141"/>
                    <a:pt x="637" y="153"/>
                    <a:pt x="634" y="163"/>
                  </a:cubicBezTo>
                  <a:lnTo>
                    <a:pt x="503" y="33"/>
                  </a:lnTo>
                  <a:cubicBezTo>
                    <a:pt x="514" y="29"/>
                    <a:pt x="525" y="27"/>
                    <a:pt x="537" y="27"/>
                  </a:cubicBezTo>
                  <a:close/>
                  <a:moveTo>
                    <a:pt x="333" y="53"/>
                  </a:moveTo>
                  <a:cubicBezTo>
                    <a:pt x="164" y="53"/>
                    <a:pt x="27" y="191"/>
                    <a:pt x="27" y="360"/>
                  </a:cubicBezTo>
                  <a:cubicBezTo>
                    <a:pt x="27" y="443"/>
                    <a:pt x="60" y="519"/>
                    <a:pt x="114" y="574"/>
                  </a:cubicBezTo>
                  <a:lnTo>
                    <a:pt x="44" y="644"/>
                  </a:lnTo>
                  <a:cubicBezTo>
                    <a:pt x="31" y="656"/>
                    <a:pt x="50" y="676"/>
                    <a:pt x="63" y="663"/>
                  </a:cubicBezTo>
                  <a:lnTo>
                    <a:pt x="133" y="592"/>
                  </a:lnTo>
                  <a:cubicBezTo>
                    <a:pt x="187" y="639"/>
                    <a:pt x="257" y="667"/>
                    <a:pt x="333" y="667"/>
                  </a:cubicBezTo>
                  <a:cubicBezTo>
                    <a:pt x="410" y="667"/>
                    <a:pt x="480" y="639"/>
                    <a:pt x="533" y="592"/>
                  </a:cubicBezTo>
                  <a:lnTo>
                    <a:pt x="604" y="663"/>
                  </a:lnTo>
                  <a:cubicBezTo>
                    <a:pt x="616" y="676"/>
                    <a:pt x="636" y="656"/>
                    <a:pt x="623" y="644"/>
                  </a:cubicBezTo>
                  <a:lnTo>
                    <a:pt x="553" y="574"/>
                  </a:lnTo>
                  <a:cubicBezTo>
                    <a:pt x="607" y="519"/>
                    <a:pt x="640" y="443"/>
                    <a:pt x="640" y="360"/>
                  </a:cubicBezTo>
                  <a:cubicBezTo>
                    <a:pt x="640" y="191"/>
                    <a:pt x="503" y="53"/>
                    <a:pt x="333" y="53"/>
                  </a:cubicBezTo>
                  <a:close/>
                  <a:moveTo>
                    <a:pt x="333" y="80"/>
                  </a:moveTo>
                  <a:cubicBezTo>
                    <a:pt x="488" y="80"/>
                    <a:pt x="613" y="205"/>
                    <a:pt x="613" y="360"/>
                  </a:cubicBezTo>
                  <a:cubicBezTo>
                    <a:pt x="613" y="515"/>
                    <a:pt x="488" y="640"/>
                    <a:pt x="333" y="640"/>
                  </a:cubicBezTo>
                  <a:cubicBezTo>
                    <a:pt x="179" y="640"/>
                    <a:pt x="53" y="515"/>
                    <a:pt x="53" y="360"/>
                  </a:cubicBezTo>
                  <a:cubicBezTo>
                    <a:pt x="53" y="205"/>
                    <a:pt x="179" y="80"/>
                    <a:pt x="333" y="80"/>
                  </a:cubicBezTo>
                  <a:close/>
                  <a:moveTo>
                    <a:pt x="333" y="133"/>
                  </a:moveTo>
                  <a:cubicBezTo>
                    <a:pt x="326" y="133"/>
                    <a:pt x="320" y="139"/>
                    <a:pt x="320" y="147"/>
                  </a:cubicBezTo>
                  <a:lnTo>
                    <a:pt x="320" y="347"/>
                  </a:lnTo>
                  <a:lnTo>
                    <a:pt x="200" y="347"/>
                  </a:lnTo>
                  <a:cubicBezTo>
                    <a:pt x="182" y="346"/>
                    <a:pt x="182" y="374"/>
                    <a:pt x="200" y="373"/>
                  </a:cubicBezTo>
                  <a:lnTo>
                    <a:pt x="331" y="373"/>
                  </a:lnTo>
                  <a:cubicBezTo>
                    <a:pt x="336" y="373"/>
                    <a:pt x="340" y="373"/>
                    <a:pt x="343" y="369"/>
                  </a:cubicBezTo>
                  <a:lnTo>
                    <a:pt x="343" y="369"/>
                  </a:lnTo>
                  <a:lnTo>
                    <a:pt x="343" y="369"/>
                  </a:lnTo>
                  <a:cubicBezTo>
                    <a:pt x="347" y="366"/>
                    <a:pt x="347" y="362"/>
                    <a:pt x="347" y="358"/>
                  </a:cubicBezTo>
                  <a:lnTo>
                    <a:pt x="347" y="147"/>
                  </a:lnTo>
                  <a:cubicBezTo>
                    <a:pt x="347" y="139"/>
                    <a:pt x="341" y="133"/>
                    <a:pt x="333" y="133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155995" y="3774608"/>
              <a:ext cx="7216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10:45 AM</a:t>
              </a:r>
            </a:p>
          </p:txBody>
        </p:sp>
      </p:grpSp>
      <p:grpSp>
        <p:nvGrpSpPr>
          <p:cNvPr id="121" name="Placeholder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03615" y="5281784"/>
            <a:ext cx="2485684" cy="37666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122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124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4292033" y="2570113"/>
              <a:ext cx="153534" cy="52397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광고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Navigation Drawer"/>
          <p:cNvGrpSpPr/>
          <p:nvPr/>
        </p:nvGrpSpPr>
        <p:grpSpPr>
          <a:xfrm>
            <a:off x="706937" y="1247149"/>
            <a:ext cx="2485684" cy="4418994"/>
            <a:chOff x="4449765" y="1547636"/>
            <a:chExt cx="2286000" cy="4064000"/>
          </a:xfrm>
        </p:grpSpPr>
        <p:sp>
          <p:nvSpPr>
            <p:cNvPr id="56" name="Overlay"/>
            <p:cNvSpPr>
              <a:spLocks noChangeArrowheads="1"/>
            </p:cNvSpPr>
            <p:nvPr/>
          </p:nvSpPr>
          <p:spPr bwMode="auto">
            <a:xfrm>
              <a:off x="4449765" y="1547636"/>
              <a:ext cx="2286000" cy="4064000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Navigation Drawer Container"/>
            <p:cNvSpPr>
              <a:spLocks/>
            </p:cNvSpPr>
            <p:nvPr/>
          </p:nvSpPr>
          <p:spPr bwMode="auto">
            <a:xfrm>
              <a:off x="4455371" y="1547636"/>
              <a:ext cx="1927602" cy="4064000"/>
            </a:xfrm>
            <a:custGeom>
              <a:avLst/>
              <a:gdLst>
                <a:gd name="T0" fmla="*/ 0 w 10724"/>
                <a:gd name="T1" fmla="*/ 0 h 22295"/>
                <a:gd name="T2" fmla="*/ 0 w 10724"/>
                <a:gd name="T3" fmla="*/ 0 h 22295"/>
                <a:gd name="T4" fmla="*/ 10654 w 10724"/>
                <a:gd name="T5" fmla="*/ 0 h 22295"/>
                <a:gd name="T6" fmla="*/ 10724 w 10724"/>
                <a:gd name="T7" fmla="*/ 70 h 22295"/>
                <a:gd name="T8" fmla="*/ 10724 w 10724"/>
                <a:gd name="T9" fmla="*/ 22224 h 22295"/>
                <a:gd name="T10" fmla="*/ 10654 w 10724"/>
                <a:gd name="T11" fmla="*/ 22295 h 22295"/>
                <a:gd name="T12" fmla="*/ 0 w 10724"/>
                <a:gd name="T13" fmla="*/ 22295 h 22295"/>
                <a:gd name="T14" fmla="*/ 0 w 10724"/>
                <a:gd name="T15" fmla="*/ 22224 h 22295"/>
                <a:gd name="T16" fmla="*/ 0 w 10724"/>
                <a:gd name="T17" fmla="*/ 70 h 22295"/>
                <a:gd name="T18" fmla="*/ 0 w 10724"/>
                <a:gd name="T19" fmla="*/ 0 h 2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24" h="22295">
                  <a:moveTo>
                    <a:pt x="0" y="0"/>
                  </a:moveTo>
                  <a:lnTo>
                    <a:pt x="0" y="0"/>
                  </a:lnTo>
                  <a:lnTo>
                    <a:pt x="10654" y="0"/>
                  </a:lnTo>
                  <a:cubicBezTo>
                    <a:pt x="10693" y="0"/>
                    <a:pt x="10724" y="31"/>
                    <a:pt x="10724" y="70"/>
                  </a:cubicBezTo>
                  <a:lnTo>
                    <a:pt x="10724" y="22224"/>
                  </a:lnTo>
                  <a:cubicBezTo>
                    <a:pt x="10724" y="22263"/>
                    <a:pt x="10693" y="22295"/>
                    <a:pt x="10654" y="22295"/>
                  </a:cubicBezTo>
                  <a:lnTo>
                    <a:pt x="0" y="22295"/>
                  </a:lnTo>
                  <a:lnTo>
                    <a:pt x="0" y="22224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Header"/>
            <p:cNvSpPr>
              <a:spLocks noChangeArrowheads="1"/>
            </p:cNvSpPr>
            <p:nvPr/>
          </p:nvSpPr>
          <p:spPr bwMode="auto">
            <a:xfrm>
              <a:off x="4449765" y="1549572"/>
              <a:ext cx="1927602" cy="1089725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Avatar"/>
            <p:cNvSpPr>
              <a:spLocks noChangeArrowheads="1"/>
            </p:cNvSpPr>
            <p:nvPr/>
          </p:nvSpPr>
          <p:spPr bwMode="auto">
            <a:xfrm>
              <a:off x="4551472" y="1803357"/>
              <a:ext cx="585343" cy="583946"/>
            </a:xfrm>
            <a:prstGeom prst="ellipse">
              <a:avLst/>
            </a:prstGeom>
            <a:solidFill>
              <a:srgbClr val="E0E0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Inbox"/>
            <p:cNvGrpSpPr/>
            <p:nvPr/>
          </p:nvGrpSpPr>
          <p:grpSpPr>
            <a:xfrm>
              <a:off x="4569877" y="2745351"/>
              <a:ext cx="622960" cy="167000"/>
              <a:chOff x="4569877" y="2745351"/>
              <a:chExt cx="622960" cy="167000"/>
            </a:xfrm>
          </p:grpSpPr>
          <p:sp>
            <p:nvSpPr>
              <p:cNvPr id="87" name="Inbox Icon"/>
              <p:cNvSpPr>
                <a:spLocks noChangeAspect="1" noEditPoints="1"/>
              </p:cNvSpPr>
              <p:nvPr/>
            </p:nvSpPr>
            <p:spPr bwMode="auto">
              <a:xfrm>
                <a:off x="4569877" y="2785562"/>
                <a:ext cx="114300" cy="113332"/>
              </a:xfrm>
              <a:custGeom>
                <a:avLst/>
                <a:gdLst>
                  <a:gd name="T0" fmla="*/ 459 w 635"/>
                  <a:gd name="T1" fmla="*/ 247 h 635"/>
                  <a:gd name="T2" fmla="*/ 388 w 635"/>
                  <a:gd name="T3" fmla="*/ 247 h 635"/>
                  <a:gd name="T4" fmla="*/ 388 w 635"/>
                  <a:gd name="T5" fmla="*/ 142 h 635"/>
                  <a:gd name="T6" fmla="*/ 247 w 635"/>
                  <a:gd name="T7" fmla="*/ 142 h 635"/>
                  <a:gd name="T8" fmla="*/ 247 w 635"/>
                  <a:gd name="T9" fmla="*/ 247 h 635"/>
                  <a:gd name="T10" fmla="*/ 177 w 635"/>
                  <a:gd name="T11" fmla="*/ 247 h 635"/>
                  <a:gd name="T12" fmla="*/ 318 w 635"/>
                  <a:gd name="T13" fmla="*/ 388 h 635"/>
                  <a:gd name="T14" fmla="*/ 459 w 635"/>
                  <a:gd name="T15" fmla="*/ 247 h 635"/>
                  <a:gd name="T16" fmla="*/ 565 w 635"/>
                  <a:gd name="T17" fmla="*/ 424 h 635"/>
                  <a:gd name="T18" fmla="*/ 424 w 635"/>
                  <a:gd name="T19" fmla="*/ 424 h 635"/>
                  <a:gd name="T20" fmla="*/ 318 w 635"/>
                  <a:gd name="T21" fmla="*/ 530 h 635"/>
                  <a:gd name="T22" fmla="*/ 212 w 635"/>
                  <a:gd name="T23" fmla="*/ 424 h 635"/>
                  <a:gd name="T24" fmla="*/ 70 w 635"/>
                  <a:gd name="T25" fmla="*/ 424 h 635"/>
                  <a:gd name="T26" fmla="*/ 70 w 635"/>
                  <a:gd name="T27" fmla="*/ 71 h 635"/>
                  <a:gd name="T28" fmla="*/ 565 w 635"/>
                  <a:gd name="T29" fmla="*/ 71 h 635"/>
                  <a:gd name="T30" fmla="*/ 565 w 635"/>
                  <a:gd name="T31" fmla="*/ 424 h 635"/>
                  <a:gd name="T32" fmla="*/ 565 w 635"/>
                  <a:gd name="T33" fmla="*/ 0 h 635"/>
                  <a:gd name="T34" fmla="*/ 70 w 635"/>
                  <a:gd name="T35" fmla="*/ 0 h 635"/>
                  <a:gd name="T36" fmla="*/ 1 w 635"/>
                  <a:gd name="T37" fmla="*/ 71 h 635"/>
                  <a:gd name="T38" fmla="*/ 0 w 635"/>
                  <a:gd name="T39" fmla="*/ 565 h 635"/>
                  <a:gd name="T40" fmla="*/ 70 w 635"/>
                  <a:gd name="T41" fmla="*/ 635 h 635"/>
                  <a:gd name="T42" fmla="*/ 565 w 635"/>
                  <a:gd name="T43" fmla="*/ 635 h 635"/>
                  <a:gd name="T44" fmla="*/ 635 w 635"/>
                  <a:gd name="T45" fmla="*/ 565 h 635"/>
                  <a:gd name="T46" fmla="*/ 635 w 635"/>
                  <a:gd name="T47" fmla="*/ 71 h 635"/>
                  <a:gd name="T48" fmla="*/ 565 w 635"/>
                  <a:gd name="T49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5" h="635">
                    <a:moveTo>
                      <a:pt x="459" y="247"/>
                    </a:moveTo>
                    <a:lnTo>
                      <a:pt x="388" y="247"/>
                    </a:lnTo>
                    <a:lnTo>
                      <a:pt x="388" y="142"/>
                    </a:lnTo>
                    <a:lnTo>
                      <a:pt x="247" y="142"/>
                    </a:lnTo>
                    <a:lnTo>
                      <a:pt x="247" y="247"/>
                    </a:lnTo>
                    <a:lnTo>
                      <a:pt x="177" y="247"/>
                    </a:lnTo>
                    <a:lnTo>
                      <a:pt x="318" y="388"/>
                    </a:lnTo>
                    <a:lnTo>
                      <a:pt x="459" y="247"/>
                    </a:lnTo>
                    <a:close/>
                    <a:moveTo>
                      <a:pt x="565" y="424"/>
                    </a:moveTo>
                    <a:lnTo>
                      <a:pt x="424" y="424"/>
                    </a:lnTo>
                    <a:cubicBezTo>
                      <a:pt x="424" y="482"/>
                      <a:pt x="376" y="530"/>
                      <a:pt x="318" y="530"/>
                    </a:cubicBezTo>
                    <a:cubicBezTo>
                      <a:pt x="259" y="530"/>
                      <a:pt x="212" y="482"/>
                      <a:pt x="212" y="424"/>
                    </a:cubicBezTo>
                    <a:lnTo>
                      <a:pt x="70" y="424"/>
                    </a:lnTo>
                    <a:lnTo>
                      <a:pt x="70" y="71"/>
                    </a:lnTo>
                    <a:lnTo>
                      <a:pt x="565" y="71"/>
                    </a:lnTo>
                    <a:lnTo>
                      <a:pt x="565" y="424"/>
                    </a:lnTo>
                    <a:close/>
                    <a:moveTo>
                      <a:pt x="565" y="0"/>
                    </a:moveTo>
                    <a:lnTo>
                      <a:pt x="70" y="0"/>
                    </a:lnTo>
                    <a:cubicBezTo>
                      <a:pt x="32" y="0"/>
                      <a:pt x="1" y="32"/>
                      <a:pt x="1" y="71"/>
                    </a:cubicBezTo>
                    <a:lnTo>
                      <a:pt x="0" y="565"/>
                    </a:lnTo>
                    <a:cubicBezTo>
                      <a:pt x="0" y="604"/>
                      <a:pt x="32" y="635"/>
                      <a:pt x="70" y="635"/>
                    </a:cubicBezTo>
                    <a:lnTo>
                      <a:pt x="565" y="635"/>
                    </a:lnTo>
                    <a:cubicBezTo>
                      <a:pt x="604" y="635"/>
                      <a:pt x="635" y="604"/>
                      <a:pt x="635" y="565"/>
                    </a:cubicBezTo>
                    <a:lnTo>
                      <a:pt x="635" y="71"/>
                    </a:lnTo>
                    <a:cubicBezTo>
                      <a:pt x="635" y="32"/>
                      <a:pt x="604" y="0"/>
                      <a:pt x="565" y="0"/>
                    </a:cubicBezTo>
                  </a:path>
                </a:pathLst>
              </a:custGeom>
              <a:solidFill>
                <a:srgbClr val="4DB6A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Label"/>
              <p:cNvSpPr txBox="1"/>
              <p:nvPr/>
            </p:nvSpPr>
            <p:spPr>
              <a:xfrm>
                <a:off x="4835838" y="2745351"/>
                <a:ext cx="356999" cy="16700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Home</a:t>
                </a:r>
              </a:p>
            </p:txBody>
          </p:sp>
        </p:grpSp>
        <p:grpSp>
          <p:nvGrpSpPr>
            <p:cNvPr id="63" name="Outbox"/>
            <p:cNvGrpSpPr/>
            <p:nvPr/>
          </p:nvGrpSpPr>
          <p:grpSpPr>
            <a:xfrm>
              <a:off x="4569877" y="3049512"/>
              <a:ext cx="903063" cy="167000"/>
              <a:chOff x="4569877" y="3049512"/>
              <a:chExt cx="903063" cy="167000"/>
            </a:xfrm>
          </p:grpSpPr>
          <p:sp>
            <p:nvSpPr>
              <p:cNvPr id="85" name="Outbox Icon"/>
              <p:cNvSpPr>
                <a:spLocks noChangeAspect="1"/>
              </p:cNvSpPr>
              <p:nvPr/>
            </p:nvSpPr>
            <p:spPr bwMode="auto">
              <a:xfrm>
                <a:off x="4569877" y="3089716"/>
                <a:ext cx="133673" cy="114300"/>
              </a:xfrm>
              <a:custGeom>
                <a:avLst/>
                <a:gdLst>
                  <a:gd name="T0" fmla="*/ 0 w 138"/>
                  <a:gd name="T1" fmla="*/ 118 h 118"/>
                  <a:gd name="T2" fmla="*/ 138 w 138"/>
                  <a:gd name="T3" fmla="*/ 59 h 118"/>
                  <a:gd name="T4" fmla="*/ 0 w 138"/>
                  <a:gd name="T5" fmla="*/ 0 h 118"/>
                  <a:gd name="T6" fmla="*/ 0 w 138"/>
                  <a:gd name="T7" fmla="*/ 46 h 118"/>
                  <a:gd name="T8" fmla="*/ 98 w 138"/>
                  <a:gd name="T9" fmla="*/ 59 h 118"/>
                  <a:gd name="T10" fmla="*/ 0 w 138"/>
                  <a:gd name="T11" fmla="*/ 72 h 118"/>
                  <a:gd name="T12" fmla="*/ 0 w 138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18">
                    <a:moveTo>
                      <a:pt x="0" y="118"/>
                    </a:moveTo>
                    <a:lnTo>
                      <a:pt x="138" y="59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98" y="59"/>
                    </a:lnTo>
                    <a:lnTo>
                      <a:pt x="0" y="72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abel"/>
              <p:cNvSpPr txBox="1"/>
              <p:nvPr/>
            </p:nvSpPr>
            <p:spPr>
              <a:xfrm>
                <a:off x="4835838" y="3049512"/>
                <a:ext cx="637102" cy="16700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setting</a:t>
                </a:r>
              </a:p>
            </p:txBody>
          </p:sp>
        </p:grpSp>
        <p:grpSp>
          <p:nvGrpSpPr>
            <p:cNvPr id="64" name="Trash"/>
            <p:cNvGrpSpPr/>
            <p:nvPr/>
          </p:nvGrpSpPr>
          <p:grpSpPr>
            <a:xfrm>
              <a:off x="4589250" y="3355034"/>
              <a:ext cx="547566" cy="167000"/>
              <a:chOff x="4589250" y="3355034"/>
              <a:chExt cx="547566" cy="167000"/>
            </a:xfrm>
          </p:grpSpPr>
          <p:sp>
            <p:nvSpPr>
              <p:cNvPr id="83" name="Trash Icon"/>
              <p:cNvSpPr>
                <a:spLocks noChangeAspect="1" noEditPoints="1"/>
              </p:cNvSpPr>
              <p:nvPr/>
            </p:nvSpPr>
            <p:spPr bwMode="auto">
              <a:xfrm>
                <a:off x="4589250" y="3393870"/>
                <a:ext cx="89115" cy="114300"/>
              </a:xfrm>
              <a:custGeom>
                <a:avLst/>
                <a:gdLst>
                  <a:gd name="T0" fmla="*/ 459 w 494"/>
                  <a:gd name="T1" fmla="*/ 35 h 635"/>
                  <a:gd name="T2" fmla="*/ 371 w 494"/>
                  <a:gd name="T3" fmla="*/ 35 h 635"/>
                  <a:gd name="T4" fmla="*/ 335 w 494"/>
                  <a:gd name="T5" fmla="*/ 0 h 635"/>
                  <a:gd name="T6" fmla="*/ 159 w 494"/>
                  <a:gd name="T7" fmla="*/ 0 h 635"/>
                  <a:gd name="T8" fmla="*/ 124 w 494"/>
                  <a:gd name="T9" fmla="*/ 35 h 635"/>
                  <a:gd name="T10" fmla="*/ 35 w 494"/>
                  <a:gd name="T11" fmla="*/ 35 h 635"/>
                  <a:gd name="T12" fmla="*/ 0 w 494"/>
                  <a:gd name="T13" fmla="*/ 71 h 635"/>
                  <a:gd name="T14" fmla="*/ 0 w 494"/>
                  <a:gd name="T15" fmla="*/ 106 h 635"/>
                  <a:gd name="T16" fmla="*/ 494 w 494"/>
                  <a:gd name="T17" fmla="*/ 106 h 635"/>
                  <a:gd name="T18" fmla="*/ 494 w 494"/>
                  <a:gd name="T19" fmla="*/ 71 h 635"/>
                  <a:gd name="T20" fmla="*/ 459 w 494"/>
                  <a:gd name="T21" fmla="*/ 35 h 635"/>
                  <a:gd name="T22" fmla="*/ 35 w 494"/>
                  <a:gd name="T23" fmla="*/ 565 h 635"/>
                  <a:gd name="T24" fmla="*/ 106 w 494"/>
                  <a:gd name="T25" fmla="*/ 635 h 635"/>
                  <a:gd name="T26" fmla="*/ 388 w 494"/>
                  <a:gd name="T27" fmla="*/ 635 h 635"/>
                  <a:gd name="T28" fmla="*/ 459 w 494"/>
                  <a:gd name="T29" fmla="*/ 565 h 635"/>
                  <a:gd name="T30" fmla="*/ 459 w 494"/>
                  <a:gd name="T31" fmla="*/ 141 h 635"/>
                  <a:gd name="T32" fmla="*/ 35 w 494"/>
                  <a:gd name="T33" fmla="*/ 141 h 635"/>
                  <a:gd name="T34" fmla="*/ 35 w 494"/>
                  <a:gd name="T35" fmla="*/ 565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4" h="635">
                    <a:moveTo>
                      <a:pt x="459" y="35"/>
                    </a:moveTo>
                    <a:lnTo>
                      <a:pt x="371" y="35"/>
                    </a:lnTo>
                    <a:lnTo>
                      <a:pt x="335" y="0"/>
                    </a:lnTo>
                    <a:lnTo>
                      <a:pt x="159" y="0"/>
                    </a:lnTo>
                    <a:lnTo>
                      <a:pt x="124" y="35"/>
                    </a:lnTo>
                    <a:lnTo>
                      <a:pt x="35" y="35"/>
                    </a:lnTo>
                    <a:cubicBezTo>
                      <a:pt x="16" y="35"/>
                      <a:pt x="0" y="51"/>
                      <a:pt x="0" y="71"/>
                    </a:cubicBezTo>
                    <a:lnTo>
                      <a:pt x="0" y="106"/>
                    </a:lnTo>
                    <a:lnTo>
                      <a:pt x="494" y="106"/>
                    </a:lnTo>
                    <a:lnTo>
                      <a:pt x="494" y="71"/>
                    </a:lnTo>
                    <a:cubicBezTo>
                      <a:pt x="494" y="51"/>
                      <a:pt x="478" y="35"/>
                      <a:pt x="459" y="35"/>
                    </a:cubicBezTo>
                    <a:moveTo>
                      <a:pt x="35" y="565"/>
                    </a:moveTo>
                    <a:cubicBezTo>
                      <a:pt x="35" y="604"/>
                      <a:pt x="67" y="635"/>
                      <a:pt x="106" y="635"/>
                    </a:cubicBezTo>
                    <a:lnTo>
                      <a:pt x="388" y="635"/>
                    </a:lnTo>
                    <a:cubicBezTo>
                      <a:pt x="427" y="635"/>
                      <a:pt x="459" y="604"/>
                      <a:pt x="459" y="565"/>
                    </a:cubicBezTo>
                    <a:lnTo>
                      <a:pt x="459" y="141"/>
                    </a:lnTo>
                    <a:lnTo>
                      <a:pt x="35" y="141"/>
                    </a:lnTo>
                    <a:lnTo>
                      <a:pt x="35" y="565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Label"/>
              <p:cNvSpPr txBox="1"/>
              <p:nvPr/>
            </p:nvSpPr>
            <p:spPr>
              <a:xfrm>
                <a:off x="4835838" y="3355034"/>
                <a:ext cx="300978" cy="16700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설정</a:t>
                </a:r>
                <a:endParaRPr lang="en-US" sz="7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5" name="Spam"/>
            <p:cNvGrpSpPr/>
            <p:nvPr/>
          </p:nvGrpSpPr>
          <p:grpSpPr>
            <a:xfrm>
              <a:off x="4576658" y="3660556"/>
              <a:ext cx="599964" cy="167000"/>
              <a:chOff x="4576658" y="3660556"/>
              <a:chExt cx="599964" cy="167000"/>
            </a:xfrm>
          </p:grpSpPr>
          <p:sp>
            <p:nvSpPr>
              <p:cNvPr id="81" name="Spam Icon"/>
              <p:cNvSpPr>
                <a:spLocks noChangeAspect="1" noEditPoints="1"/>
              </p:cNvSpPr>
              <p:nvPr/>
            </p:nvSpPr>
            <p:spPr bwMode="auto">
              <a:xfrm>
                <a:off x="4576658" y="3698025"/>
                <a:ext cx="114300" cy="114300"/>
              </a:xfrm>
              <a:custGeom>
                <a:avLst/>
                <a:gdLst>
                  <a:gd name="T0" fmla="*/ 352 w 635"/>
                  <a:gd name="T1" fmla="*/ 353 h 635"/>
                  <a:gd name="T2" fmla="*/ 282 w 635"/>
                  <a:gd name="T3" fmla="*/ 353 h 635"/>
                  <a:gd name="T4" fmla="*/ 282 w 635"/>
                  <a:gd name="T5" fmla="*/ 142 h 635"/>
                  <a:gd name="T6" fmla="*/ 352 w 635"/>
                  <a:gd name="T7" fmla="*/ 142 h 635"/>
                  <a:gd name="T8" fmla="*/ 352 w 635"/>
                  <a:gd name="T9" fmla="*/ 353 h 635"/>
                  <a:gd name="T10" fmla="*/ 317 w 635"/>
                  <a:gd name="T11" fmla="*/ 505 h 635"/>
                  <a:gd name="T12" fmla="*/ 271 w 635"/>
                  <a:gd name="T13" fmla="*/ 459 h 635"/>
                  <a:gd name="T14" fmla="*/ 317 w 635"/>
                  <a:gd name="T15" fmla="*/ 413 h 635"/>
                  <a:gd name="T16" fmla="*/ 363 w 635"/>
                  <a:gd name="T17" fmla="*/ 459 h 635"/>
                  <a:gd name="T18" fmla="*/ 317 w 635"/>
                  <a:gd name="T19" fmla="*/ 505 h 635"/>
                  <a:gd name="T20" fmla="*/ 449 w 635"/>
                  <a:gd name="T21" fmla="*/ 0 h 635"/>
                  <a:gd name="T22" fmla="*/ 186 w 635"/>
                  <a:gd name="T23" fmla="*/ 0 h 635"/>
                  <a:gd name="T24" fmla="*/ 0 w 635"/>
                  <a:gd name="T25" fmla="*/ 186 h 635"/>
                  <a:gd name="T26" fmla="*/ 0 w 635"/>
                  <a:gd name="T27" fmla="*/ 449 h 635"/>
                  <a:gd name="T28" fmla="*/ 186 w 635"/>
                  <a:gd name="T29" fmla="*/ 635 h 635"/>
                  <a:gd name="T30" fmla="*/ 449 w 635"/>
                  <a:gd name="T31" fmla="*/ 635 h 635"/>
                  <a:gd name="T32" fmla="*/ 635 w 635"/>
                  <a:gd name="T33" fmla="*/ 449 h 635"/>
                  <a:gd name="T34" fmla="*/ 635 w 635"/>
                  <a:gd name="T35" fmla="*/ 186 h 635"/>
                  <a:gd name="T36" fmla="*/ 449 w 635"/>
                  <a:gd name="T37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5" h="635">
                    <a:moveTo>
                      <a:pt x="352" y="353"/>
                    </a:moveTo>
                    <a:lnTo>
                      <a:pt x="282" y="353"/>
                    </a:lnTo>
                    <a:lnTo>
                      <a:pt x="282" y="142"/>
                    </a:lnTo>
                    <a:lnTo>
                      <a:pt x="352" y="142"/>
                    </a:lnTo>
                    <a:lnTo>
                      <a:pt x="352" y="353"/>
                    </a:lnTo>
                    <a:close/>
                    <a:moveTo>
                      <a:pt x="317" y="505"/>
                    </a:moveTo>
                    <a:cubicBezTo>
                      <a:pt x="292" y="505"/>
                      <a:pt x="271" y="484"/>
                      <a:pt x="271" y="459"/>
                    </a:cubicBezTo>
                    <a:cubicBezTo>
                      <a:pt x="271" y="434"/>
                      <a:pt x="292" y="413"/>
                      <a:pt x="317" y="413"/>
                    </a:cubicBezTo>
                    <a:cubicBezTo>
                      <a:pt x="342" y="413"/>
                      <a:pt x="363" y="434"/>
                      <a:pt x="363" y="459"/>
                    </a:cubicBezTo>
                    <a:cubicBezTo>
                      <a:pt x="363" y="484"/>
                      <a:pt x="342" y="505"/>
                      <a:pt x="317" y="505"/>
                    </a:cubicBezTo>
                    <a:moveTo>
                      <a:pt x="449" y="0"/>
                    </a:moveTo>
                    <a:lnTo>
                      <a:pt x="186" y="0"/>
                    </a:lnTo>
                    <a:lnTo>
                      <a:pt x="0" y="186"/>
                    </a:lnTo>
                    <a:lnTo>
                      <a:pt x="0" y="449"/>
                    </a:lnTo>
                    <a:lnTo>
                      <a:pt x="186" y="635"/>
                    </a:lnTo>
                    <a:lnTo>
                      <a:pt x="449" y="635"/>
                    </a:lnTo>
                    <a:lnTo>
                      <a:pt x="635" y="449"/>
                    </a:lnTo>
                    <a:lnTo>
                      <a:pt x="635" y="186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Label"/>
              <p:cNvSpPr txBox="1"/>
              <p:nvPr/>
            </p:nvSpPr>
            <p:spPr>
              <a:xfrm>
                <a:off x="4835838" y="3660556"/>
                <a:ext cx="340784" cy="16700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Timer</a:t>
                </a:r>
              </a:p>
            </p:txBody>
          </p:sp>
        </p:grpSp>
        <p:grpSp>
          <p:nvGrpSpPr>
            <p:cNvPr id="66" name="Forums"/>
            <p:cNvGrpSpPr/>
            <p:nvPr/>
          </p:nvGrpSpPr>
          <p:grpSpPr>
            <a:xfrm>
              <a:off x="4569877" y="3966078"/>
              <a:ext cx="732053" cy="167000"/>
              <a:chOff x="4569877" y="3966078"/>
              <a:chExt cx="732053" cy="167000"/>
            </a:xfrm>
          </p:grpSpPr>
          <p:sp>
            <p:nvSpPr>
              <p:cNvPr id="79" name="Forums Icon"/>
              <p:cNvSpPr>
                <a:spLocks noChangeAspect="1" noEditPoints="1"/>
              </p:cNvSpPr>
              <p:nvPr/>
            </p:nvSpPr>
            <p:spPr bwMode="auto">
              <a:xfrm>
                <a:off x="4569877" y="3995398"/>
                <a:ext cx="126893" cy="126893"/>
              </a:xfrm>
              <a:custGeom>
                <a:avLst/>
                <a:gdLst>
                  <a:gd name="T0" fmla="*/ 529 w 706"/>
                  <a:gd name="T1" fmla="*/ 353 h 706"/>
                  <a:gd name="T2" fmla="*/ 529 w 706"/>
                  <a:gd name="T3" fmla="*/ 36 h 706"/>
                  <a:gd name="T4" fmla="*/ 494 w 706"/>
                  <a:gd name="T5" fmla="*/ 0 h 706"/>
                  <a:gd name="T6" fmla="*/ 36 w 706"/>
                  <a:gd name="T7" fmla="*/ 0 h 706"/>
                  <a:gd name="T8" fmla="*/ 0 w 706"/>
                  <a:gd name="T9" fmla="*/ 36 h 706"/>
                  <a:gd name="T10" fmla="*/ 0 w 706"/>
                  <a:gd name="T11" fmla="*/ 530 h 706"/>
                  <a:gd name="T12" fmla="*/ 141 w 706"/>
                  <a:gd name="T13" fmla="*/ 389 h 706"/>
                  <a:gd name="T14" fmla="*/ 494 w 706"/>
                  <a:gd name="T15" fmla="*/ 389 h 706"/>
                  <a:gd name="T16" fmla="*/ 529 w 706"/>
                  <a:gd name="T17" fmla="*/ 353 h 706"/>
                  <a:gd name="T18" fmla="*/ 671 w 706"/>
                  <a:gd name="T19" fmla="*/ 142 h 706"/>
                  <a:gd name="T20" fmla="*/ 600 w 706"/>
                  <a:gd name="T21" fmla="*/ 142 h 706"/>
                  <a:gd name="T22" fmla="*/ 600 w 706"/>
                  <a:gd name="T23" fmla="*/ 459 h 706"/>
                  <a:gd name="T24" fmla="*/ 141 w 706"/>
                  <a:gd name="T25" fmla="*/ 459 h 706"/>
                  <a:gd name="T26" fmla="*/ 141 w 706"/>
                  <a:gd name="T27" fmla="*/ 530 h 706"/>
                  <a:gd name="T28" fmla="*/ 177 w 706"/>
                  <a:gd name="T29" fmla="*/ 565 h 706"/>
                  <a:gd name="T30" fmla="*/ 565 w 706"/>
                  <a:gd name="T31" fmla="*/ 565 h 706"/>
                  <a:gd name="T32" fmla="*/ 706 w 706"/>
                  <a:gd name="T33" fmla="*/ 706 h 706"/>
                  <a:gd name="T34" fmla="*/ 706 w 706"/>
                  <a:gd name="T35" fmla="*/ 177 h 706"/>
                  <a:gd name="T36" fmla="*/ 671 w 706"/>
                  <a:gd name="T37" fmla="*/ 142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6" h="706">
                    <a:moveTo>
                      <a:pt x="529" y="353"/>
                    </a:moveTo>
                    <a:lnTo>
                      <a:pt x="529" y="36"/>
                    </a:lnTo>
                    <a:cubicBezTo>
                      <a:pt x="529" y="16"/>
                      <a:pt x="514" y="0"/>
                      <a:pt x="494" y="0"/>
                    </a:cubicBezTo>
                    <a:lnTo>
                      <a:pt x="36" y="0"/>
                    </a:lnTo>
                    <a:cubicBezTo>
                      <a:pt x="16" y="0"/>
                      <a:pt x="0" y="16"/>
                      <a:pt x="0" y="36"/>
                    </a:cubicBezTo>
                    <a:lnTo>
                      <a:pt x="0" y="530"/>
                    </a:lnTo>
                    <a:lnTo>
                      <a:pt x="141" y="389"/>
                    </a:lnTo>
                    <a:lnTo>
                      <a:pt x="494" y="389"/>
                    </a:lnTo>
                    <a:cubicBezTo>
                      <a:pt x="514" y="389"/>
                      <a:pt x="529" y="373"/>
                      <a:pt x="529" y="353"/>
                    </a:cubicBezTo>
                    <a:moveTo>
                      <a:pt x="671" y="142"/>
                    </a:moveTo>
                    <a:lnTo>
                      <a:pt x="600" y="142"/>
                    </a:lnTo>
                    <a:lnTo>
                      <a:pt x="600" y="459"/>
                    </a:lnTo>
                    <a:lnTo>
                      <a:pt x="141" y="459"/>
                    </a:lnTo>
                    <a:lnTo>
                      <a:pt x="141" y="530"/>
                    </a:lnTo>
                    <a:cubicBezTo>
                      <a:pt x="141" y="549"/>
                      <a:pt x="157" y="565"/>
                      <a:pt x="177" y="565"/>
                    </a:cubicBezTo>
                    <a:lnTo>
                      <a:pt x="565" y="565"/>
                    </a:lnTo>
                    <a:lnTo>
                      <a:pt x="706" y="706"/>
                    </a:lnTo>
                    <a:lnTo>
                      <a:pt x="706" y="177"/>
                    </a:lnTo>
                    <a:cubicBezTo>
                      <a:pt x="706" y="157"/>
                      <a:pt x="690" y="142"/>
                      <a:pt x="671" y="142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Label"/>
              <p:cNvSpPr txBox="1"/>
              <p:nvPr/>
            </p:nvSpPr>
            <p:spPr>
              <a:xfrm>
                <a:off x="4835838" y="3966078"/>
                <a:ext cx="466092" cy="16700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스톱워치</a:t>
                </a:r>
                <a:endParaRPr lang="en-US" sz="7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7" name="Updates"/>
            <p:cNvGrpSpPr/>
            <p:nvPr/>
          </p:nvGrpSpPr>
          <p:grpSpPr>
            <a:xfrm>
              <a:off x="4589250" y="4271600"/>
              <a:ext cx="734794" cy="167000"/>
              <a:chOff x="4589250" y="4271600"/>
              <a:chExt cx="734794" cy="167000"/>
            </a:xfrm>
          </p:grpSpPr>
          <p:sp>
            <p:nvSpPr>
              <p:cNvPr id="77" name="Updates Icons"/>
              <p:cNvSpPr>
                <a:spLocks noChangeAspect="1" noEditPoints="1"/>
              </p:cNvSpPr>
              <p:nvPr/>
            </p:nvSpPr>
            <p:spPr bwMode="auto">
              <a:xfrm>
                <a:off x="4589250" y="4312145"/>
                <a:ext cx="89115" cy="101708"/>
              </a:xfrm>
              <a:custGeom>
                <a:avLst/>
                <a:gdLst>
                  <a:gd name="T0" fmla="*/ 106 w 494"/>
                  <a:gd name="T1" fmla="*/ 388 h 565"/>
                  <a:gd name="T2" fmla="*/ 494 w 494"/>
                  <a:gd name="T3" fmla="*/ 388 h 565"/>
                  <a:gd name="T4" fmla="*/ 494 w 494"/>
                  <a:gd name="T5" fmla="*/ 0 h 565"/>
                  <a:gd name="T6" fmla="*/ 106 w 494"/>
                  <a:gd name="T7" fmla="*/ 0 h 565"/>
                  <a:gd name="T8" fmla="*/ 106 w 494"/>
                  <a:gd name="T9" fmla="*/ 388 h 565"/>
                  <a:gd name="T10" fmla="*/ 0 w 494"/>
                  <a:gd name="T11" fmla="*/ 565 h 565"/>
                  <a:gd name="T12" fmla="*/ 71 w 494"/>
                  <a:gd name="T13" fmla="*/ 565 h 565"/>
                  <a:gd name="T14" fmla="*/ 71 w 494"/>
                  <a:gd name="T15" fmla="*/ 0 h 565"/>
                  <a:gd name="T16" fmla="*/ 0 w 494"/>
                  <a:gd name="T17" fmla="*/ 0 h 565"/>
                  <a:gd name="T18" fmla="*/ 0 w 494"/>
                  <a:gd name="T19" fmla="*/ 56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4" h="565">
                    <a:moveTo>
                      <a:pt x="106" y="388"/>
                    </a:moveTo>
                    <a:lnTo>
                      <a:pt x="494" y="388"/>
                    </a:lnTo>
                    <a:lnTo>
                      <a:pt x="494" y="0"/>
                    </a:lnTo>
                    <a:lnTo>
                      <a:pt x="106" y="0"/>
                    </a:lnTo>
                    <a:lnTo>
                      <a:pt x="106" y="388"/>
                    </a:lnTo>
                    <a:close/>
                    <a:moveTo>
                      <a:pt x="0" y="565"/>
                    </a:moveTo>
                    <a:lnTo>
                      <a:pt x="71" y="565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Label"/>
              <p:cNvSpPr txBox="1"/>
              <p:nvPr/>
            </p:nvSpPr>
            <p:spPr>
              <a:xfrm>
                <a:off x="4835838" y="4271600"/>
                <a:ext cx="488206" cy="16700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나의 하루</a:t>
                </a:r>
                <a:endParaRPr lang="en-US" sz="7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Promos"/>
            <p:cNvGrpSpPr/>
            <p:nvPr/>
          </p:nvGrpSpPr>
          <p:grpSpPr>
            <a:xfrm>
              <a:off x="4569877" y="4577122"/>
              <a:ext cx="715058" cy="181588"/>
              <a:chOff x="4569877" y="4577122"/>
              <a:chExt cx="715058" cy="181588"/>
            </a:xfrm>
          </p:grpSpPr>
          <p:sp>
            <p:nvSpPr>
              <p:cNvPr id="75" name="Promos Icon"/>
              <p:cNvSpPr>
                <a:spLocks noChangeAspect="1" noEditPoints="1"/>
              </p:cNvSpPr>
              <p:nvPr/>
            </p:nvSpPr>
            <p:spPr bwMode="auto">
              <a:xfrm>
                <a:off x="4569877" y="4603706"/>
                <a:ext cx="126893" cy="126893"/>
              </a:xfrm>
              <a:custGeom>
                <a:avLst/>
                <a:gdLst>
                  <a:gd name="T0" fmla="*/ 124 w 706"/>
                  <a:gd name="T1" fmla="*/ 177 h 706"/>
                  <a:gd name="T2" fmla="*/ 71 w 706"/>
                  <a:gd name="T3" fmla="*/ 124 h 706"/>
                  <a:gd name="T4" fmla="*/ 124 w 706"/>
                  <a:gd name="T5" fmla="*/ 71 h 706"/>
                  <a:gd name="T6" fmla="*/ 177 w 706"/>
                  <a:gd name="T7" fmla="*/ 124 h 706"/>
                  <a:gd name="T8" fmla="*/ 124 w 706"/>
                  <a:gd name="T9" fmla="*/ 177 h 706"/>
                  <a:gd name="T10" fmla="*/ 0 w 706"/>
                  <a:gd name="T11" fmla="*/ 318 h 706"/>
                  <a:gd name="T12" fmla="*/ 21 w 706"/>
                  <a:gd name="T13" fmla="*/ 368 h 706"/>
                  <a:gd name="T14" fmla="*/ 21 w 706"/>
                  <a:gd name="T15" fmla="*/ 368 h 706"/>
                  <a:gd name="T16" fmla="*/ 339 w 706"/>
                  <a:gd name="T17" fmla="*/ 685 h 706"/>
                  <a:gd name="T18" fmla="*/ 388 w 706"/>
                  <a:gd name="T19" fmla="*/ 706 h 706"/>
                  <a:gd name="T20" fmla="*/ 438 w 706"/>
                  <a:gd name="T21" fmla="*/ 685 h 706"/>
                  <a:gd name="T22" fmla="*/ 685 w 706"/>
                  <a:gd name="T23" fmla="*/ 438 h 706"/>
                  <a:gd name="T24" fmla="*/ 706 w 706"/>
                  <a:gd name="T25" fmla="*/ 388 h 706"/>
                  <a:gd name="T26" fmla="*/ 685 w 706"/>
                  <a:gd name="T27" fmla="*/ 338 h 706"/>
                  <a:gd name="T28" fmla="*/ 368 w 706"/>
                  <a:gd name="T29" fmla="*/ 21 h 706"/>
                  <a:gd name="T30" fmla="*/ 318 w 706"/>
                  <a:gd name="T31" fmla="*/ 0 h 706"/>
                  <a:gd name="T32" fmla="*/ 0 w 706"/>
                  <a:gd name="T33" fmla="*/ 0 h 706"/>
                  <a:gd name="T34" fmla="*/ 0 w 706"/>
                  <a:gd name="T35" fmla="*/ 31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6" h="706">
                    <a:moveTo>
                      <a:pt x="124" y="177"/>
                    </a:moveTo>
                    <a:cubicBezTo>
                      <a:pt x="95" y="177"/>
                      <a:pt x="71" y="153"/>
                      <a:pt x="71" y="124"/>
                    </a:cubicBezTo>
                    <a:cubicBezTo>
                      <a:pt x="71" y="94"/>
                      <a:pt x="95" y="71"/>
                      <a:pt x="124" y="71"/>
                    </a:cubicBezTo>
                    <a:cubicBezTo>
                      <a:pt x="153" y="71"/>
                      <a:pt x="177" y="94"/>
                      <a:pt x="177" y="124"/>
                    </a:cubicBezTo>
                    <a:cubicBezTo>
                      <a:pt x="177" y="153"/>
                      <a:pt x="153" y="177"/>
                      <a:pt x="124" y="177"/>
                    </a:cubicBezTo>
                    <a:moveTo>
                      <a:pt x="0" y="318"/>
                    </a:moveTo>
                    <a:cubicBezTo>
                      <a:pt x="0" y="337"/>
                      <a:pt x="8" y="355"/>
                      <a:pt x="21" y="368"/>
                    </a:cubicBezTo>
                    <a:lnTo>
                      <a:pt x="21" y="368"/>
                    </a:lnTo>
                    <a:lnTo>
                      <a:pt x="339" y="685"/>
                    </a:lnTo>
                    <a:cubicBezTo>
                      <a:pt x="351" y="698"/>
                      <a:pt x="369" y="706"/>
                      <a:pt x="388" y="706"/>
                    </a:cubicBezTo>
                    <a:cubicBezTo>
                      <a:pt x="408" y="706"/>
                      <a:pt x="426" y="698"/>
                      <a:pt x="438" y="685"/>
                    </a:cubicBezTo>
                    <a:lnTo>
                      <a:pt x="685" y="438"/>
                    </a:lnTo>
                    <a:cubicBezTo>
                      <a:pt x="698" y="426"/>
                      <a:pt x="706" y="408"/>
                      <a:pt x="706" y="388"/>
                    </a:cubicBezTo>
                    <a:cubicBezTo>
                      <a:pt x="706" y="369"/>
                      <a:pt x="698" y="351"/>
                      <a:pt x="685" y="338"/>
                    </a:cubicBezTo>
                    <a:lnTo>
                      <a:pt x="368" y="21"/>
                    </a:lnTo>
                    <a:cubicBezTo>
                      <a:pt x="355" y="8"/>
                      <a:pt x="337" y="0"/>
                      <a:pt x="318" y="0"/>
                    </a:cubicBezTo>
                    <a:lnTo>
                      <a:pt x="0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abel"/>
              <p:cNvSpPr txBox="1"/>
              <p:nvPr/>
            </p:nvSpPr>
            <p:spPr>
              <a:xfrm>
                <a:off x="4835838" y="4577122"/>
                <a:ext cx="449097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Promos</a:t>
                </a:r>
              </a:p>
            </p:txBody>
          </p:sp>
        </p:grpSp>
        <p:grpSp>
          <p:nvGrpSpPr>
            <p:cNvPr id="69" name="Purchases"/>
            <p:cNvGrpSpPr/>
            <p:nvPr/>
          </p:nvGrpSpPr>
          <p:grpSpPr>
            <a:xfrm>
              <a:off x="4564065" y="4882644"/>
              <a:ext cx="572751" cy="167000"/>
              <a:chOff x="4564065" y="4882644"/>
              <a:chExt cx="572751" cy="167000"/>
            </a:xfrm>
          </p:grpSpPr>
          <p:sp>
            <p:nvSpPr>
              <p:cNvPr id="73" name="Purchases Icon"/>
              <p:cNvSpPr>
                <a:spLocks noChangeAspect="1" noEditPoints="1"/>
              </p:cNvSpPr>
              <p:nvPr/>
            </p:nvSpPr>
            <p:spPr bwMode="auto">
              <a:xfrm>
                <a:off x="4564065" y="4907861"/>
                <a:ext cx="126893" cy="126893"/>
              </a:xfrm>
              <a:custGeom>
                <a:avLst/>
                <a:gdLst>
                  <a:gd name="T0" fmla="*/ 564 w 706"/>
                  <a:gd name="T1" fmla="*/ 565 h 706"/>
                  <a:gd name="T2" fmla="*/ 494 w 706"/>
                  <a:gd name="T3" fmla="*/ 635 h 706"/>
                  <a:gd name="T4" fmla="*/ 564 w 706"/>
                  <a:gd name="T5" fmla="*/ 706 h 706"/>
                  <a:gd name="T6" fmla="*/ 635 w 706"/>
                  <a:gd name="T7" fmla="*/ 635 h 706"/>
                  <a:gd name="T8" fmla="*/ 564 w 706"/>
                  <a:gd name="T9" fmla="*/ 565 h 706"/>
                  <a:gd name="T10" fmla="*/ 0 w 706"/>
                  <a:gd name="T11" fmla="*/ 71 h 706"/>
                  <a:gd name="T12" fmla="*/ 71 w 706"/>
                  <a:gd name="T13" fmla="*/ 71 h 706"/>
                  <a:gd name="T14" fmla="*/ 197 w 706"/>
                  <a:gd name="T15" fmla="*/ 339 h 706"/>
                  <a:gd name="T16" fmla="*/ 150 w 706"/>
                  <a:gd name="T17" fmla="*/ 425 h 706"/>
                  <a:gd name="T18" fmla="*/ 141 w 706"/>
                  <a:gd name="T19" fmla="*/ 459 h 706"/>
                  <a:gd name="T20" fmla="*/ 212 w 706"/>
                  <a:gd name="T21" fmla="*/ 530 h 706"/>
                  <a:gd name="T22" fmla="*/ 635 w 706"/>
                  <a:gd name="T23" fmla="*/ 530 h 706"/>
                  <a:gd name="T24" fmla="*/ 635 w 706"/>
                  <a:gd name="T25" fmla="*/ 459 h 706"/>
                  <a:gd name="T26" fmla="*/ 227 w 706"/>
                  <a:gd name="T27" fmla="*/ 459 h 706"/>
                  <a:gd name="T28" fmla="*/ 218 w 706"/>
                  <a:gd name="T29" fmla="*/ 450 h 706"/>
                  <a:gd name="T30" fmla="*/ 219 w 706"/>
                  <a:gd name="T31" fmla="*/ 446 h 706"/>
                  <a:gd name="T32" fmla="*/ 251 w 706"/>
                  <a:gd name="T33" fmla="*/ 389 h 706"/>
                  <a:gd name="T34" fmla="*/ 513 w 706"/>
                  <a:gd name="T35" fmla="*/ 389 h 706"/>
                  <a:gd name="T36" fmla="*/ 575 w 706"/>
                  <a:gd name="T37" fmla="*/ 352 h 706"/>
                  <a:gd name="T38" fmla="*/ 701 w 706"/>
                  <a:gd name="T39" fmla="*/ 123 h 706"/>
                  <a:gd name="T40" fmla="*/ 706 w 706"/>
                  <a:gd name="T41" fmla="*/ 106 h 706"/>
                  <a:gd name="T42" fmla="*/ 670 w 706"/>
                  <a:gd name="T43" fmla="*/ 71 h 706"/>
                  <a:gd name="T44" fmla="*/ 149 w 706"/>
                  <a:gd name="T45" fmla="*/ 71 h 706"/>
                  <a:gd name="T46" fmla="*/ 134 w 706"/>
                  <a:gd name="T47" fmla="*/ 41 h 706"/>
                  <a:gd name="T48" fmla="*/ 71 w 706"/>
                  <a:gd name="T49" fmla="*/ 0 h 706"/>
                  <a:gd name="T50" fmla="*/ 0 w 706"/>
                  <a:gd name="T51" fmla="*/ 0 h 706"/>
                  <a:gd name="T52" fmla="*/ 0 w 706"/>
                  <a:gd name="T53" fmla="*/ 71 h 706"/>
                  <a:gd name="T54" fmla="*/ 212 w 706"/>
                  <a:gd name="T55" fmla="*/ 565 h 706"/>
                  <a:gd name="T56" fmla="*/ 141 w 706"/>
                  <a:gd name="T57" fmla="*/ 635 h 706"/>
                  <a:gd name="T58" fmla="*/ 212 w 706"/>
                  <a:gd name="T59" fmla="*/ 706 h 706"/>
                  <a:gd name="T60" fmla="*/ 282 w 706"/>
                  <a:gd name="T61" fmla="*/ 635 h 706"/>
                  <a:gd name="T62" fmla="*/ 212 w 706"/>
                  <a:gd name="T63" fmla="*/ 56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6" h="706">
                    <a:moveTo>
                      <a:pt x="564" y="565"/>
                    </a:moveTo>
                    <a:cubicBezTo>
                      <a:pt x="525" y="565"/>
                      <a:pt x="494" y="597"/>
                      <a:pt x="494" y="635"/>
                    </a:cubicBezTo>
                    <a:cubicBezTo>
                      <a:pt x="494" y="674"/>
                      <a:pt x="525" y="706"/>
                      <a:pt x="564" y="706"/>
                    </a:cubicBezTo>
                    <a:cubicBezTo>
                      <a:pt x="603" y="706"/>
                      <a:pt x="635" y="674"/>
                      <a:pt x="635" y="635"/>
                    </a:cubicBezTo>
                    <a:cubicBezTo>
                      <a:pt x="635" y="597"/>
                      <a:pt x="603" y="565"/>
                      <a:pt x="564" y="565"/>
                    </a:cubicBezTo>
                    <a:moveTo>
                      <a:pt x="0" y="71"/>
                    </a:moveTo>
                    <a:lnTo>
                      <a:pt x="71" y="71"/>
                    </a:lnTo>
                    <a:lnTo>
                      <a:pt x="197" y="339"/>
                    </a:lnTo>
                    <a:lnTo>
                      <a:pt x="150" y="425"/>
                    </a:lnTo>
                    <a:cubicBezTo>
                      <a:pt x="144" y="435"/>
                      <a:pt x="141" y="447"/>
                      <a:pt x="141" y="459"/>
                    </a:cubicBezTo>
                    <a:cubicBezTo>
                      <a:pt x="141" y="498"/>
                      <a:pt x="173" y="530"/>
                      <a:pt x="212" y="530"/>
                    </a:cubicBezTo>
                    <a:lnTo>
                      <a:pt x="635" y="530"/>
                    </a:lnTo>
                    <a:lnTo>
                      <a:pt x="635" y="459"/>
                    </a:lnTo>
                    <a:lnTo>
                      <a:pt x="227" y="459"/>
                    </a:lnTo>
                    <a:cubicBezTo>
                      <a:pt x="222" y="459"/>
                      <a:pt x="218" y="455"/>
                      <a:pt x="218" y="450"/>
                    </a:cubicBezTo>
                    <a:cubicBezTo>
                      <a:pt x="218" y="449"/>
                      <a:pt x="218" y="447"/>
                      <a:pt x="219" y="446"/>
                    </a:cubicBezTo>
                    <a:lnTo>
                      <a:pt x="251" y="389"/>
                    </a:lnTo>
                    <a:lnTo>
                      <a:pt x="513" y="389"/>
                    </a:lnTo>
                    <a:cubicBezTo>
                      <a:pt x="540" y="389"/>
                      <a:pt x="563" y="374"/>
                      <a:pt x="575" y="352"/>
                    </a:cubicBezTo>
                    <a:lnTo>
                      <a:pt x="701" y="123"/>
                    </a:lnTo>
                    <a:cubicBezTo>
                      <a:pt x="704" y="118"/>
                      <a:pt x="706" y="112"/>
                      <a:pt x="706" y="106"/>
                    </a:cubicBezTo>
                    <a:cubicBezTo>
                      <a:pt x="706" y="87"/>
                      <a:pt x="690" y="71"/>
                      <a:pt x="670" y="71"/>
                    </a:cubicBezTo>
                    <a:lnTo>
                      <a:pt x="149" y="71"/>
                    </a:lnTo>
                    <a:lnTo>
                      <a:pt x="134" y="41"/>
                    </a:lnTo>
                    <a:cubicBezTo>
                      <a:pt x="123" y="17"/>
                      <a:pt x="99" y="0"/>
                      <a:pt x="71" y="0"/>
                    </a:cubicBezTo>
                    <a:lnTo>
                      <a:pt x="0" y="0"/>
                    </a:lnTo>
                    <a:lnTo>
                      <a:pt x="0" y="71"/>
                    </a:lnTo>
                    <a:close/>
                    <a:moveTo>
                      <a:pt x="212" y="565"/>
                    </a:moveTo>
                    <a:cubicBezTo>
                      <a:pt x="173" y="565"/>
                      <a:pt x="141" y="597"/>
                      <a:pt x="141" y="635"/>
                    </a:cubicBezTo>
                    <a:cubicBezTo>
                      <a:pt x="141" y="674"/>
                      <a:pt x="173" y="706"/>
                      <a:pt x="212" y="706"/>
                    </a:cubicBezTo>
                    <a:cubicBezTo>
                      <a:pt x="251" y="706"/>
                      <a:pt x="282" y="674"/>
                      <a:pt x="282" y="635"/>
                    </a:cubicBezTo>
                    <a:cubicBezTo>
                      <a:pt x="282" y="597"/>
                      <a:pt x="251" y="565"/>
                      <a:pt x="212" y="565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Label"/>
              <p:cNvSpPr txBox="1"/>
              <p:nvPr/>
            </p:nvSpPr>
            <p:spPr>
              <a:xfrm>
                <a:off x="4835838" y="4882644"/>
                <a:ext cx="300978" cy="16700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</a:t>
                </a:r>
                <a:endParaRPr lang="en-US" sz="7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0" name="Social"/>
            <p:cNvGrpSpPr/>
            <p:nvPr/>
          </p:nvGrpSpPr>
          <p:grpSpPr>
            <a:xfrm>
              <a:off x="4564065" y="5188167"/>
              <a:ext cx="572751" cy="167000"/>
              <a:chOff x="4564065" y="5188167"/>
              <a:chExt cx="572751" cy="167000"/>
            </a:xfrm>
          </p:grpSpPr>
          <p:sp>
            <p:nvSpPr>
              <p:cNvPr id="71" name="Social Icon"/>
              <p:cNvSpPr>
                <a:spLocks noChangeAspect="1" noEditPoints="1"/>
              </p:cNvSpPr>
              <p:nvPr/>
            </p:nvSpPr>
            <p:spPr bwMode="auto">
              <a:xfrm>
                <a:off x="4564065" y="5231388"/>
                <a:ext cx="139485" cy="89115"/>
              </a:xfrm>
              <a:custGeom>
                <a:avLst/>
                <a:gdLst>
                  <a:gd name="T0" fmla="*/ 529 w 776"/>
                  <a:gd name="T1" fmla="*/ 282 h 494"/>
                  <a:gd name="T2" fmla="*/ 495 w 776"/>
                  <a:gd name="T3" fmla="*/ 284 h 494"/>
                  <a:gd name="T4" fmla="*/ 564 w 776"/>
                  <a:gd name="T5" fmla="*/ 405 h 494"/>
                  <a:gd name="T6" fmla="*/ 564 w 776"/>
                  <a:gd name="T7" fmla="*/ 494 h 494"/>
                  <a:gd name="T8" fmla="*/ 776 w 776"/>
                  <a:gd name="T9" fmla="*/ 494 h 494"/>
                  <a:gd name="T10" fmla="*/ 776 w 776"/>
                  <a:gd name="T11" fmla="*/ 405 h 494"/>
                  <a:gd name="T12" fmla="*/ 529 w 776"/>
                  <a:gd name="T13" fmla="*/ 282 h 494"/>
                  <a:gd name="T14" fmla="*/ 247 w 776"/>
                  <a:gd name="T15" fmla="*/ 282 h 494"/>
                  <a:gd name="T16" fmla="*/ 0 w 776"/>
                  <a:gd name="T17" fmla="*/ 405 h 494"/>
                  <a:gd name="T18" fmla="*/ 0 w 776"/>
                  <a:gd name="T19" fmla="*/ 494 h 494"/>
                  <a:gd name="T20" fmla="*/ 494 w 776"/>
                  <a:gd name="T21" fmla="*/ 494 h 494"/>
                  <a:gd name="T22" fmla="*/ 494 w 776"/>
                  <a:gd name="T23" fmla="*/ 405 h 494"/>
                  <a:gd name="T24" fmla="*/ 247 w 776"/>
                  <a:gd name="T25" fmla="*/ 282 h 494"/>
                  <a:gd name="T26" fmla="*/ 247 w 776"/>
                  <a:gd name="T27" fmla="*/ 211 h 494"/>
                  <a:gd name="T28" fmla="*/ 352 w 776"/>
                  <a:gd name="T29" fmla="*/ 105 h 494"/>
                  <a:gd name="T30" fmla="*/ 247 w 776"/>
                  <a:gd name="T31" fmla="*/ 0 h 494"/>
                  <a:gd name="T32" fmla="*/ 141 w 776"/>
                  <a:gd name="T33" fmla="*/ 105 h 494"/>
                  <a:gd name="T34" fmla="*/ 247 w 776"/>
                  <a:gd name="T35" fmla="*/ 211 h 494"/>
                  <a:gd name="T36" fmla="*/ 529 w 776"/>
                  <a:gd name="T37" fmla="*/ 211 h 494"/>
                  <a:gd name="T38" fmla="*/ 635 w 776"/>
                  <a:gd name="T39" fmla="*/ 105 h 494"/>
                  <a:gd name="T40" fmla="*/ 529 w 776"/>
                  <a:gd name="T41" fmla="*/ 0 h 494"/>
                  <a:gd name="T42" fmla="*/ 423 w 776"/>
                  <a:gd name="T43" fmla="*/ 105 h 494"/>
                  <a:gd name="T44" fmla="*/ 529 w 776"/>
                  <a:gd name="T45" fmla="*/ 211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6" h="494">
                    <a:moveTo>
                      <a:pt x="529" y="282"/>
                    </a:moveTo>
                    <a:cubicBezTo>
                      <a:pt x="519" y="282"/>
                      <a:pt x="507" y="283"/>
                      <a:pt x="495" y="284"/>
                    </a:cubicBezTo>
                    <a:cubicBezTo>
                      <a:pt x="536" y="313"/>
                      <a:pt x="564" y="353"/>
                      <a:pt x="564" y="405"/>
                    </a:cubicBezTo>
                    <a:lnTo>
                      <a:pt x="564" y="494"/>
                    </a:lnTo>
                    <a:lnTo>
                      <a:pt x="776" y="494"/>
                    </a:lnTo>
                    <a:lnTo>
                      <a:pt x="776" y="405"/>
                    </a:lnTo>
                    <a:cubicBezTo>
                      <a:pt x="776" y="323"/>
                      <a:pt x="611" y="282"/>
                      <a:pt x="529" y="282"/>
                    </a:cubicBezTo>
                    <a:moveTo>
                      <a:pt x="247" y="282"/>
                    </a:moveTo>
                    <a:cubicBezTo>
                      <a:pt x="165" y="282"/>
                      <a:pt x="0" y="323"/>
                      <a:pt x="0" y="405"/>
                    </a:cubicBezTo>
                    <a:lnTo>
                      <a:pt x="0" y="494"/>
                    </a:lnTo>
                    <a:lnTo>
                      <a:pt x="494" y="494"/>
                    </a:lnTo>
                    <a:lnTo>
                      <a:pt x="494" y="405"/>
                    </a:lnTo>
                    <a:cubicBezTo>
                      <a:pt x="494" y="323"/>
                      <a:pt x="329" y="282"/>
                      <a:pt x="247" y="282"/>
                    </a:cubicBezTo>
                    <a:moveTo>
                      <a:pt x="247" y="211"/>
                    </a:moveTo>
                    <a:cubicBezTo>
                      <a:pt x="305" y="211"/>
                      <a:pt x="352" y="164"/>
                      <a:pt x="352" y="105"/>
                    </a:cubicBezTo>
                    <a:cubicBezTo>
                      <a:pt x="352" y="47"/>
                      <a:pt x="305" y="0"/>
                      <a:pt x="247" y="0"/>
                    </a:cubicBezTo>
                    <a:cubicBezTo>
                      <a:pt x="188" y="0"/>
                      <a:pt x="141" y="47"/>
                      <a:pt x="141" y="105"/>
                    </a:cubicBezTo>
                    <a:cubicBezTo>
                      <a:pt x="141" y="164"/>
                      <a:pt x="188" y="211"/>
                      <a:pt x="247" y="211"/>
                    </a:cubicBezTo>
                    <a:moveTo>
                      <a:pt x="529" y="211"/>
                    </a:moveTo>
                    <a:cubicBezTo>
                      <a:pt x="588" y="211"/>
                      <a:pt x="635" y="164"/>
                      <a:pt x="635" y="105"/>
                    </a:cubicBezTo>
                    <a:cubicBezTo>
                      <a:pt x="635" y="47"/>
                      <a:pt x="588" y="0"/>
                      <a:pt x="529" y="0"/>
                    </a:cubicBezTo>
                    <a:cubicBezTo>
                      <a:pt x="471" y="0"/>
                      <a:pt x="423" y="47"/>
                      <a:pt x="423" y="105"/>
                    </a:cubicBezTo>
                    <a:cubicBezTo>
                      <a:pt x="423" y="164"/>
                      <a:pt x="471" y="211"/>
                      <a:pt x="529" y="211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abel"/>
              <p:cNvSpPr txBox="1"/>
              <p:nvPr/>
            </p:nvSpPr>
            <p:spPr>
              <a:xfrm>
                <a:off x="4835838" y="5188167"/>
                <a:ext cx="300978" cy="16700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7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소개</a:t>
                </a:r>
                <a:endParaRPr lang="en-US" sz="7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39" name="Line"/>
          <p:cNvCxnSpPr>
            <a:cxnSpLocks/>
          </p:cNvCxnSpPr>
          <p:nvPr/>
        </p:nvCxnSpPr>
        <p:spPr bwMode="auto">
          <a:xfrm>
            <a:off x="713033" y="3147712"/>
            <a:ext cx="210623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Line"/>
          <p:cNvCxnSpPr>
            <a:cxnSpLocks/>
          </p:cNvCxnSpPr>
          <p:nvPr/>
        </p:nvCxnSpPr>
        <p:spPr bwMode="auto">
          <a:xfrm>
            <a:off x="713033" y="4479826"/>
            <a:ext cx="210623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8" y="1565073"/>
            <a:ext cx="565096" cy="5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martphone"/>
          <p:cNvGrpSpPr>
            <a:grpSpLocks noChangeAspect="1"/>
          </p:cNvGrpSpPr>
          <p:nvPr/>
        </p:nvGrpSpPr>
        <p:grpSpPr>
          <a:xfrm>
            <a:off x="601347" y="796171"/>
            <a:ext cx="2695769" cy="5283706"/>
            <a:chOff x="9165945" y="1228296"/>
            <a:chExt cx="2479208" cy="4859248"/>
          </a:xfrm>
        </p:grpSpPr>
        <p:sp>
          <p:nvSpPr>
            <p:cNvPr id="1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506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8" name="Menu"/>
          <p:cNvSpPr>
            <a:spLocks noChangeAspect="1" noEditPoints="1"/>
          </p:cNvSpPr>
          <p:nvPr/>
        </p:nvSpPr>
        <p:spPr bwMode="auto">
          <a:xfrm>
            <a:off x="817684" y="1397583"/>
            <a:ext cx="228601" cy="14567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0634" y="426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68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1qaeX+2CwfFr9TkEnKtI0OGdLzBXYlZG7KoyM2PXM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3zhnab9P9mWiZjOTWirIJD2BR4PQljCjaJh/3BDUJ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93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명하</dc:creator>
  <cp:lastModifiedBy>이 명하</cp:lastModifiedBy>
  <cp:revision>17</cp:revision>
  <dcterms:created xsi:type="dcterms:W3CDTF">2019-05-18T06:45:31Z</dcterms:created>
  <dcterms:modified xsi:type="dcterms:W3CDTF">2019-05-23T10:55:31Z</dcterms:modified>
</cp:coreProperties>
</file>