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7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C66E-B0EE-493D-B028-055B72CE5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2A61-76B7-49E4-813C-BF7CA0721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4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8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7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0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3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7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5F90-2EF6-4232-BC31-E6A325B723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7408343" y="11428964"/>
            <a:ext cx="182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Couture" panose="020B0804020202020204" pitchFamily="34" charset="0"/>
              </a:rPr>
              <a:t>K.D.W</a:t>
            </a:r>
            <a:endParaRPr lang="ko-KR" altLang="en-US" sz="3200" dirty="0">
              <a:solidFill>
                <a:schemeClr val="bg1"/>
              </a:solidFill>
              <a:latin typeface="Couture" panose="020B0804020202020204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1334" dirty="0">
                <a:solidFill>
                  <a:schemeClr val="bg1"/>
                </a:solidFill>
                <a:latin typeface="Couture" panose="020B0804020202020204" pitchFamily="34" charset="0"/>
              </a:rPr>
              <a:t>CHANEL</a:t>
            </a:r>
            <a:endParaRPr lang="ko-KR" altLang="en-US" sz="21334" dirty="0">
              <a:solidFill>
                <a:schemeClr val="bg1"/>
              </a:solidFill>
              <a:latin typeface="Couture" panose="020B08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927" y="0"/>
            <a:ext cx="8253968" cy="1219199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6124" y="628324"/>
            <a:ext cx="178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Couture" panose="020B0804020202020204" pitchFamily="34" charset="0"/>
              </a:rPr>
              <a:t>k.d.w</a:t>
            </a:r>
            <a:r>
              <a:rPr lang="en-US" altLang="ko-KR" dirty="0" smtClean="0">
                <a:solidFill>
                  <a:schemeClr val="bg1"/>
                </a:solidFill>
                <a:latin typeface="Couture" panose="020B0804020202020204" pitchFamily="34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Couture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Couture</vt:lpstr>
      <vt:lpstr>Office 테마</vt:lpstr>
      <vt:lpstr>CHANEL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5</cp:revision>
  <dcterms:created xsi:type="dcterms:W3CDTF">2021-10-29T05:39:04Z</dcterms:created>
  <dcterms:modified xsi:type="dcterms:W3CDTF">2021-10-29T06:54:30Z</dcterms:modified>
</cp:coreProperties>
</file>