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8" r:id="rId2"/>
    <p:sldId id="257" r:id="rId3"/>
    <p:sldId id="263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C66E-B0EE-493D-B028-055B72CE50F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2A61-76B7-49E4-813C-BF7CA0721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8584"/>
            <a:ext cx="12192000" cy="73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3298796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2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82" y="1389380"/>
            <a:ext cx="4166443" cy="50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36" y="1682439"/>
            <a:ext cx="6625913" cy="1137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액자 7"/>
          <p:cNvSpPr/>
          <p:nvPr/>
        </p:nvSpPr>
        <p:spPr>
          <a:xfrm>
            <a:off x="3006461" y="1691769"/>
            <a:ext cx="6531429" cy="1069657"/>
          </a:xfrm>
          <a:prstGeom prst="frame">
            <a:avLst>
              <a:gd name="adj1" fmla="val 3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텍스트 상자 175"/>
          <p:cNvSpPr txBox="1">
            <a:spLocks/>
          </p:cNvSpPr>
          <p:nvPr/>
        </p:nvSpPr>
        <p:spPr>
          <a:xfrm>
            <a:off x="1816941" y="1244698"/>
            <a:ext cx="5535581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이미지 클릭 시에 각 상품에 대한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구매창과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상페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설명란으로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60" y="3793493"/>
            <a:ext cx="3030305" cy="1684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62" y="3281047"/>
            <a:ext cx="1927872" cy="3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9" y="1510080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51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0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41" y="1510080"/>
            <a:ext cx="1667940" cy="18469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3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7" y="214606"/>
            <a:ext cx="452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Couture" panose="020B0804020202020204" pitchFamily="34" charset="0"/>
              </a:rPr>
              <a:t>sequence</a:t>
            </a:r>
            <a:endParaRPr lang="ko-KR" altLang="en-US" sz="6000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sp>
        <p:nvSpPr>
          <p:cNvPr id="5" name="텍스트 상자 25"/>
          <p:cNvSpPr txBox="1">
            <a:spLocks/>
          </p:cNvSpPr>
          <p:nvPr/>
        </p:nvSpPr>
        <p:spPr>
          <a:xfrm>
            <a:off x="908399" y="153856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8"/>
          <p:cNvSpPr txBox="1">
            <a:spLocks/>
          </p:cNvSpPr>
          <p:nvPr/>
        </p:nvSpPr>
        <p:spPr>
          <a:xfrm>
            <a:off x="2476874" y="2862542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5"/>
          <p:cNvSpPr txBox="1">
            <a:spLocks/>
          </p:cNvSpPr>
          <p:nvPr/>
        </p:nvSpPr>
        <p:spPr>
          <a:xfrm>
            <a:off x="4774381" y="2862542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8"/>
          <p:cNvSpPr txBox="1">
            <a:spLocks/>
          </p:cNvSpPr>
          <p:nvPr/>
        </p:nvSpPr>
        <p:spPr>
          <a:xfrm>
            <a:off x="6367093" y="3376698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5"/>
          <p:cNvSpPr txBox="1">
            <a:spLocks/>
          </p:cNvSpPr>
          <p:nvPr/>
        </p:nvSpPr>
        <p:spPr>
          <a:xfrm>
            <a:off x="8278870" y="419294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9785854" y="4700673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38827" y="798998"/>
            <a:ext cx="872490" cy="47102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topic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1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6000" b="1" dirty="0">
                <a:solidFill>
                  <a:schemeClr val="bg1"/>
                </a:solidFill>
                <a:latin typeface="Couture" charset="0"/>
                <a:ea typeface="Couture" charset="0"/>
              </a:rPr>
              <a:t>PERSONA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concept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4578623" y="1387443"/>
            <a:ext cx="3093523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24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Point color</a:t>
            </a:r>
            <a:endParaRPr lang="ko-KR" altLang="en-US" sz="24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7552" y="3648270"/>
            <a:ext cx="8369559" cy="2584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57034" y="4026160"/>
            <a:ext cx="6736702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8114" y="2228280"/>
            <a:ext cx="6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기존 샤넬 브랜드의 캐릭터 컬러인 블랙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화이트 컨셉을 살려서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고급스럽고 깔끔한 이미지를 강조했습니다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9" y="1026457"/>
            <a:ext cx="3063119" cy="5396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7" y="1308335"/>
            <a:ext cx="3928897" cy="4833167"/>
          </a:xfrm>
          <a:prstGeom prst="rect">
            <a:avLst/>
          </a:prstGeom>
        </p:spPr>
      </p:pic>
      <p:sp>
        <p:nvSpPr>
          <p:cNvPr id="11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7" name="텍스트 상자 227"/>
          <p:cNvSpPr txBox="1">
            <a:spLocks/>
          </p:cNvSpPr>
          <p:nvPr/>
        </p:nvSpPr>
        <p:spPr>
          <a:xfrm>
            <a:off x="4734861" y="18732"/>
            <a:ext cx="2893559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4" y="1538557"/>
            <a:ext cx="4237934" cy="3806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2" y="978075"/>
            <a:ext cx="290508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6" y="1389380"/>
            <a:ext cx="2931106" cy="4441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8" y="1389380"/>
            <a:ext cx="3201508" cy="4441371"/>
          </a:xfrm>
          <a:prstGeom prst="rect">
            <a:avLst/>
          </a:prstGeom>
        </p:spPr>
      </p:pic>
      <p:sp>
        <p:nvSpPr>
          <p:cNvPr id="8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4930805" y="18224"/>
            <a:ext cx="3261473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1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1152508"/>
            <a:ext cx="9196571" cy="4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102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Couture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14</cp:revision>
  <dcterms:created xsi:type="dcterms:W3CDTF">2021-10-29T05:39:04Z</dcterms:created>
  <dcterms:modified xsi:type="dcterms:W3CDTF">2021-11-15T09:01:27Z</dcterms:modified>
</cp:coreProperties>
</file>