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8" r:id="rId2"/>
    <p:sldId id="257" r:id="rId3"/>
    <p:sldId id="263" r:id="rId4"/>
    <p:sldId id="259" r:id="rId5"/>
    <p:sldId id="262" r:id="rId6"/>
    <p:sldId id="260" r:id="rId7"/>
    <p:sldId id="261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6C66E-B0EE-493D-B028-055B72CE50F6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02A61-76B7-49E4-813C-BF7CA0721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4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5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0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6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8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7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0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4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2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8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9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6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5F90-2EF6-4232-BC31-E6A325B723D3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8584"/>
            <a:ext cx="12192000" cy="73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145520" y="136525"/>
            <a:ext cx="872490" cy="65569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PREVIEW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5" name="텍스트 상자 227"/>
          <p:cNvSpPr txBox="1">
            <a:spLocks/>
          </p:cNvSpPr>
          <p:nvPr/>
        </p:nvSpPr>
        <p:spPr>
          <a:xfrm>
            <a:off x="5000623" y="0"/>
            <a:ext cx="3298796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sub page 2</a:t>
            </a:r>
            <a:endParaRPr lang="ko-KR" altLang="en-US" sz="4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382" y="1389380"/>
            <a:ext cx="4166443" cy="503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229495" y="516646"/>
            <a:ext cx="872490" cy="563359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coDING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5" name="텍스트 상자 227"/>
          <p:cNvSpPr txBox="1">
            <a:spLocks/>
          </p:cNvSpPr>
          <p:nvPr/>
        </p:nvSpPr>
        <p:spPr>
          <a:xfrm>
            <a:off x="5000623" y="0"/>
            <a:ext cx="2939728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4000" b="1" dirty="0" smtClean="0">
                <a:solidFill>
                  <a:schemeClr val="bg1"/>
                </a:solidFill>
                <a:latin typeface="Couture" panose="020B0804020202020204" pitchFamily="34" charset="0"/>
                <a:ea typeface="+mj-ea"/>
              </a:rPr>
              <a:t>sub</a:t>
            </a:r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).</a:t>
            </a:r>
            <a:r>
              <a:rPr lang="en-US" altLang="ko-KR" sz="4000" b="1" dirty="0" smtClean="0">
                <a:solidFill>
                  <a:schemeClr val="bg1"/>
                </a:solidFill>
                <a:latin typeface="Couture" panose="020B0804020202020204" pitchFamily="34" charset="0"/>
                <a:ea typeface="+mj-ea"/>
              </a:rPr>
              <a:t>pro</a:t>
            </a:r>
            <a:endParaRPr lang="ko-KR" altLang="en-US" sz="4000" b="1" dirty="0">
              <a:solidFill>
                <a:schemeClr val="bg1"/>
              </a:solidFill>
              <a:latin typeface="Couture" panose="020B0804020202020204" pitchFamily="34" charset="0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936" y="1682439"/>
            <a:ext cx="6625913" cy="113778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액자 7"/>
          <p:cNvSpPr/>
          <p:nvPr/>
        </p:nvSpPr>
        <p:spPr>
          <a:xfrm>
            <a:off x="3006461" y="1691769"/>
            <a:ext cx="6531429" cy="1069657"/>
          </a:xfrm>
          <a:prstGeom prst="frame">
            <a:avLst>
              <a:gd name="adj1" fmla="val 392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텍스트 상자 175"/>
          <p:cNvSpPr txBox="1">
            <a:spLocks/>
          </p:cNvSpPr>
          <p:nvPr/>
        </p:nvSpPr>
        <p:spPr>
          <a:xfrm>
            <a:off x="1816941" y="1244698"/>
            <a:ext cx="5535581" cy="247504"/>
          </a:xfrm>
          <a:prstGeom prst="rect">
            <a:avLst/>
          </a:prstGeom>
          <a:noFill/>
          <a:ln w="3175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 이미지 클릭 시에 각 상품에 대한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구매창과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상페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설명란으로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변경되도록 구현하였습니다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60" y="3793493"/>
            <a:ext cx="3030305" cy="16849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562" y="3281047"/>
            <a:ext cx="1927872" cy="313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27"/>
          <p:cNvSpPr txBox="1">
            <a:spLocks/>
          </p:cNvSpPr>
          <p:nvPr/>
        </p:nvSpPr>
        <p:spPr>
          <a:xfrm>
            <a:off x="5000623" y="0"/>
            <a:ext cx="2939728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4000" b="1" dirty="0" smtClean="0">
                <a:solidFill>
                  <a:schemeClr val="bg1"/>
                </a:solidFill>
                <a:latin typeface="Couture" panose="020B0804020202020204" pitchFamily="34" charset="0"/>
                <a:ea typeface="+mj-ea"/>
              </a:rPr>
              <a:t>sub</a:t>
            </a:r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).</a:t>
            </a:r>
            <a:r>
              <a:rPr lang="en-US" altLang="ko-KR" sz="4000" b="1" dirty="0" smtClean="0">
                <a:solidFill>
                  <a:schemeClr val="bg1"/>
                </a:solidFill>
                <a:latin typeface="Couture" panose="020B0804020202020204" pitchFamily="34" charset="0"/>
                <a:ea typeface="+mj-ea"/>
              </a:rPr>
              <a:t>pro</a:t>
            </a:r>
            <a:endParaRPr lang="ko-KR" altLang="en-US" sz="4000" b="1" dirty="0">
              <a:solidFill>
                <a:schemeClr val="bg1"/>
              </a:solidFill>
              <a:latin typeface="Couture" panose="020B0804020202020204" pitchFamily="34" charset="0"/>
              <a:ea typeface="+mj-ea"/>
            </a:endParaRPr>
          </a:p>
        </p:txBody>
      </p:sp>
      <p:sp>
        <p:nvSpPr>
          <p:cNvPr id="3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0"/>
          <p:cNvSpPr txBox="1">
            <a:spLocks/>
          </p:cNvSpPr>
          <p:nvPr/>
        </p:nvSpPr>
        <p:spPr>
          <a:xfrm>
            <a:off x="11229495" y="516646"/>
            <a:ext cx="872490" cy="563359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coDING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79" y="1510080"/>
            <a:ext cx="1653048" cy="18233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51" y="1510080"/>
            <a:ext cx="1650108" cy="18233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20" y="1510080"/>
            <a:ext cx="1650108" cy="182336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730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07" y="214606"/>
            <a:ext cx="4525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Couture" panose="020B0804020202020204" pitchFamily="34" charset="0"/>
              </a:rPr>
              <a:t>sequence</a:t>
            </a:r>
            <a:endParaRPr lang="ko-KR" altLang="en-US" sz="6000" dirty="0">
              <a:solidFill>
                <a:schemeClr val="bg1"/>
              </a:solidFill>
              <a:latin typeface="Couture" panose="020B0804020202020204" pitchFamily="34" charset="0"/>
            </a:endParaRPr>
          </a:p>
        </p:txBody>
      </p:sp>
      <p:sp>
        <p:nvSpPr>
          <p:cNvPr id="5" name="텍스트 상자 25"/>
          <p:cNvSpPr txBox="1">
            <a:spLocks/>
          </p:cNvSpPr>
          <p:nvPr/>
        </p:nvSpPr>
        <p:spPr>
          <a:xfrm>
            <a:off x="908399" y="1538567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8"/>
          <p:cNvSpPr txBox="1">
            <a:spLocks/>
          </p:cNvSpPr>
          <p:nvPr/>
        </p:nvSpPr>
        <p:spPr>
          <a:xfrm>
            <a:off x="2476874" y="2862542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5"/>
          <p:cNvSpPr txBox="1">
            <a:spLocks/>
          </p:cNvSpPr>
          <p:nvPr/>
        </p:nvSpPr>
        <p:spPr>
          <a:xfrm>
            <a:off x="4774381" y="2862542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58"/>
          <p:cNvSpPr txBox="1">
            <a:spLocks/>
          </p:cNvSpPr>
          <p:nvPr/>
        </p:nvSpPr>
        <p:spPr>
          <a:xfrm>
            <a:off x="6367093" y="3376698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5"/>
          <p:cNvSpPr txBox="1">
            <a:spLocks/>
          </p:cNvSpPr>
          <p:nvPr/>
        </p:nvSpPr>
        <p:spPr>
          <a:xfrm>
            <a:off x="8278870" y="4192947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58"/>
          <p:cNvSpPr txBox="1">
            <a:spLocks/>
          </p:cNvSpPr>
          <p:nvPr/>
        </p:nvSpPr>
        <p:spPr>
          <a:xfrm>
            <a:off x="9785854" y="4700673"/>
            <a:ext cx="1083310" cy="1632498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후기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238827" y="798998"/>
            <a:ext cx="872490" cy="4710264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topic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47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145520" y="136525"/>
            <a:ext cx="872490" cy="65519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6000" b="1" dirty="0">
                <a:solidFill>
                  <a:schemeClr val="bg1"/>
                </a:solidFill>
                <a:latin typeface="Couture" charset="0"/>
                <a:ea typeface="Couture" charset="0"/>
              </a:rPr>
              <a:t>PERSONA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12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145520" y="136525"/>
            <a:ext cx="872490" cy="65569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concept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5" name="텍스트 상자 227"/>
          <p:cNvSpPr txBox="1">
            <a:spLocks/>
          </p:cNvSpPr>
          <p:nvPr/>
        </p:nvSpPr>
        <p:spPr>
          <a:xfrm>
            <a:off x="4578623" y="1387443"/>
            <a:ext cx="3093523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2400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Point color</a:t>
            </a:r>
            <a:endParaRPr lang="ko-KR" altLang="en-US" sz="2400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47552" y="3648270"/>
            <a:ext cx="8369559" cy="2584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57034" y="4026160"/>
            <a:ext cx="6736702" cy="1828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28114" y="2228280"/>
            <a:ext cx="668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기존 샤넬 브랜드의 캐릭터 컬러인 블랙 </a:t>
            </a:r>
            <a:r>
              <a:rPr lang="en-US" altLang="ko-KR" b="1" dirty="0" smtClean="0">
                <a:solidFill>
                  <a:schemeClr val="bg1"/>
                </a:solidFill>
              </a:rPr>
              <a:t>&amp; </a:t>
            </a:r>
            <a:r>
              <a:rPr lang="ko-KR" altLang="en-US" b="1" dirty="0" smtClean="0">
                <a:solidFill>
                  <a:schemeClr val="bg1"/>
                </a:solidFill>
              </a:rPr>
              <a:t>화이트 컨셉을 살려서</a:t>
            </a:r>
            <a:endParaRPr lang="en-US" altLang="ko-KR" b="1" dirty="0" smtClean="0">
              <a:solidFill>
                <a:schemeClr val="bg1"/>
              </a:solidFill>
            </a:endParaRPr>
          </a:p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고급스럽고 깔끔한 이미지를 강조했습니다</a:t>
            </a:r>
            <a:r>
              <a:rPr lang="en-US" altLang="ko-KR" b="1" dirty="0" smtClean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1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02"/>
          <p:cNvSpPr txBox="1">
            <a:spLocks/>
          </p:cNvSpPr>
          <p:nvPr/>
        </p:nvSpPr>
        <p:spPr>
          <a:xfrm>
            <a:off x="220980" y="1850390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10"/>
          <p:cNvSpPr txBox="1">
            <a:spLocks/>
          </p:cNvSpPr>
          <p:nvPr/>
        </p:nvSpPr>
        <p:spPr>
          <a:xfrm>
            <a:off x="11145520" y="71208"/>
            <a:ext cx="872490" cy="674158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48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P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rototype</a:t>
            </a:r>
            <a:endParaRPr lang="ko-KR" altLang="en-US" sz="48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19" y="1026457"/>
            <a:ext cx="3063119" cy="53969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67" y="1308335"/>
            <a:ext cx="3928897" cy="4833167"/>
          </a:xfrm>
          <a:prstGeom prst="rect">
            <a:avLst/>
          </a:prstGeom>
        </p:spPr>
      </p:pic>
      <p:sp>
        <p:nvSpPr>
          <p:cNvPr id="11" name="텍스트 상자 227"/>
          <p:cNvSpPr txBox="1">
            <a:spLocks/>
          </p:cNvSpPr>
          <p:nvPr/>
        </p:nvSpPr>
        <p:spPr>
          <a:xfrm>
            <a:off x="4669012" y="56165"/>
            <a:ext cx="323053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Main page</a:t>
            </a:r>
            <a:endParaRPr lang="ko-KR" altLang="en-US" sz="4000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02"/>
          <p:cNvSpPr txBox="1">
            <a:spLocks/>
          </p:cNvSpPr>
          <p:nvPr/>
        </p:nvSpPr>
        <p:spPr>
          <a:xfrm>
            <a:off x="220980" y="1850390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10"/>
          <p:cNvSpPr txBox="1">
            <a:spLocks/>
          </p:cNvSpPr>
          <p:nvPr/>
        </p:nvSpPr>
        <p:spPr>
          <a:xfrm>
            <a:off x="11145520" y="71208"/>
            <a:ext cx="872490" cy="674158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48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P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rototype</a:t>
            </a:r>
            <a:endParaRPr lang="ko-KR" altLang="en-US" sz="48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7" name="텍스트 상자 227"/>
          <p:cNvSpPr txBox="1">
            <a:spLocks/>
          </p:cNvSpPr>
          <p:nvPr/>
        </p:nvSpPr>
        <p:spPr>
          <a:xfrm>
            <a:off x="4734861" y="18732"/>
            <a:ext cx="2893559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sub page</a:t>
            </a:r>
            <a:endParaRPr lang="ko-KR" altLang="en-US" sz="4000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74" y="1538557"/>
            <a:ext cx="4237934" cy="38068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92" y="978075"/>
            <a:ext cx="2905080" cy="55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145520" y="136525"/>
            <a:ext cx="872490" cy="65569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PREVIEW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36" y="1389380"/>
            <a:ext cx="2931106" cy="44413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38" y="1389380"/>
            <a:ext cx="3201508" cy="4441371"/>
          </a:xfrm>
          <a:prstGeom prst="rect">
            <a:avLst/>
          </a:prstGeom>
        </p:spPr>
      </p:pic>
      <p:sp>
        <p:nvSpPr>
          <p:cNvPr id="8" name="텍스트 상자 227"/>
          <p:cNvSpPr txBox="1">
            <a:spLocks/>
          </p:cNvSpPr>
          <p:nvPr/>
        </p:nvSpPr>
        <p:spPr>
          <a:xfrm>
            <a:off x="4669012" y="56165"/>
            <a:ext cx="323053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Main page</a:t>
            </a:r>
            <a:endParaRPr lang="ko-KR" altLang="en-US" sz="4000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27"/>
          <p:cNvSpPr txBox="1">
            <a:spLocks/>
          </p:cNvSpPr>
          <p:nvPr/>
        </p:nvSpPr>
        <p:spPr>
          <a:xfrm>
            <a:off x="4930805" y="18224"/>
            <a:ext cx="3261473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sub page 1</a:t>
            </a:r>
            <a:endParaRPr lang="ko-KR" altLang="en-US" sz="4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3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0"/>
          <p:cNvSpPr txBox="1">
            <a:spLocks/>
          </p:cNvSpPr>
          <p:nvPr/>
        </p:nvSpPr>
        <p:spPr>
          <a:xfrm>
            <a:off x="11145520" y="136525"/>
            <a:ext cx="872490" cy="65569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PREVIEW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819" y="1152508"/>
            <a:ext cx="9196571" cy="491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102</Words>
  <Application>Microsoft Office PowerPoint</Application>
  <PresentationFormat>와이드스크린</PresentationFormat>
  <Paragraphs>48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Couture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</dc:creator>
  <cp:lastModifiedBy>LINE</cp:lastModifiedBy>
  <cp:revision>13</cp:revision>
  <dcterms:created xsi:type="dcterms:W3CDTF">2021-10-29T05:39:04Z</dcterms:created>
  <dcterms:modified xsi:type="dcterms:W3CDTF">2021-11-15T09:00:24Z</dcterms:modified>
</cp:coreProperties>
</file>