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8" r:id="rId2"/>
    <p:sldId id="257" r:id="rId3"/>
    <p:sldId id="259" r:id="rId4"/>
    <p:sldId id="262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C66E-B0EE-493D-B028-055B72CE50F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02A61-76B7-49E4-813C-BF7CA0721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4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8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0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12" Type="http://schemas.openxmlformats.org/officeDocument/2006/relationships/image" Target="../media/image34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5" Type="http://schemas.openxmlformats.org/officeDocument/2006/relationships/image" Target="../media/image27.jpg"/><Relationship Id="rId10" Type="http://schemas.openxmlformats.org/officeDocument/2006/relationships/image" Target="../media/image32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8584"/>
            <a:ext cx="12192000" cy="73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sub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).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pro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36" y="1682439"/>
            <a:ext cx="6625913" cy="11377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액자 7"/>
          <p:cNvSpPr/>
          <p:nvPr/>
        </p:nvSpPr>
        <p:spPr>
          <a:xfrm>
            <a:off x="3006461" y="1691769"/>
            <a:ext cx="6531429" cy="1069657"/>
          </a:xfrm>
          <a:prstGeom prst="frame">
            <a:avLst>
              <a:gd name="adj1" fmla="val 39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텍스트 상자 175"/>
          <p:cNvSpPr txBox="1">
            <a:spLocks/>
          </p:cNvSpPr>
          <p:nvPr/>
        </p:nvSpPr>
        <p:spPr>
          <a:xfrm>
            <a:off x="1816941" y="1244698"/>
            <a:ext cx="5535581" cy="247504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이미지 클릭 시에 각 상품에 대한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구매창과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 페이지로 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변경되도록 구현하였습니다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60" y="3793493"/>
            <a:ext cx="3030305" cy="16849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62" y="3281047"/>
            <a:ext cx="1927872" cy="31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sub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).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pro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sp>
        <p:nvSpPr>
          <p:cNvPr id="3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79" y="1510080"/>
            <a:ext cx="165304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51" y="1510080"/>
            <a:ext cx="165010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0" y="1510080"/>
            <a:ext cx="165010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41" y="1510080"/>
            <a:ext cx="1667940" cy="18469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279" y="3879207"/>
            <a:ext cx="1653048" cy="18785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7551" y="3879207"/>
            <a:ext cx="1653048" cy="1823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680" y="3855622"/>
            <a:ext cx="1653048" cy="184694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0641" y="3855622"/>
            <a:ext cx="165304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텍스트 상자 175"/>
          <p:cNvSpPr txBox="1">
            <a:spLocks/>
          </p:cNvSpPr>
          <p:nvPr/>
        </p:nvSpPr>
        <p:spPr>
          <a:xfrm>
            <a:off x="3452327" y="6179779"/>
            <a:ext cx="5273816" cy="247504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각 상품 이미지에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J script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적용시켜 이미지 클릭 시 페이지가 바뀌도록 구현하였습니다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COMMON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66" y="2791894"/>
            <a:ext cx="1817334" cy="417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82" y="2744914"/>
            <a:ext cx="1817334" cy="41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59" y="3570226"/>
            <a:ext cx="2400171" cy="9000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10" y="3583603"/>
            <a:ext cx="2400171" cy="8866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41" y="1264776"/>
            <a:ext cx="5884967" cy="328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79" y="2069424"/>
            <a:ext cx="5889729" cy="29493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354337" y="3963434"/>
            <a:ext cx="676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42708" y="2953661"/>
            <a:ext cx="676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821366" y="1723215"/>
            <a:ext cx="0" cy="2239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356" y="5029130"/>
            <a:ext cx="3657600" cy="161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550" y="5413268"/>
            <a:ext cx="3619500" cy="2000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1833" y="5829353"/>
            <a:ext cx="2809875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텍스트 상자 175"/>
          <p:cNvSpPr txBox="1">
            <a:spLocks/>
          </p:cNvSpPr>
          <p:nvPr/>
        </p:nvSpPr>
        <p:spPr>
          <a:xfrm>
            <a:off x="2705666" y="6290031"/>
            <a:ext cx="3839268" cy="247504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각 부분에 마우스 오버 시 이펙트가 변경되도록 구현하였습니다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97715" y="1270686"/>
            <a:ext cx="3332161" cy="43426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01" y="2069424"/>
            <a:ext cx="2381250" cy="4667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26" y="3263770"/>
            <a:ext cx="2486025" cy="475269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>
            <a:off x="9561726" y="2666968"/>
            <a:ext cx="0" cy="4069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175"/>
          <p:cNvSpPr txBox="1">
            <a:spLocks/>
          </p:cNvSpPr>
          <p:nvPr/>
        </p:nvSpPr>
        <p:spPr>
          <a:xfrm>
            <a:off x="7967329" y="4909396"/>
            <a:ext cx="3192553" cy="401392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검색 창을 클릭 시 검색 창이 확대되는 애니메이션을 추가하였습니다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1603" y="4327088"/>
            <a:ext cx="2852970" cy="13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2498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2677" y="1850390"/>
            <a:ext cx="6304384" cy="4327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처음으로 직접 내 손으로 쇼핑몰이라는 페이지를 만들어보았다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분명 처음에는 시도해보지 않은 것이었기에 어렵다는 느낌보다는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막막하다는 느낌이 제일 먼저 앞서기도 했지만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막상 제작을 시작하니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3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주라는 짧은 시간 동안 기초적인 내용들이었지만 하나씩 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머리에 되새겨지며 이 부분엔 이런걸 적용해보고 싶다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라던가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아직 배우지 않았지만 이런 기능을 적용해보고 싶다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라며 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머리 속에서만 </a:t>
            </a:r>
            <a:r>
              <a:rPr lang="ko-KR" altLang="en-US" sz="1600" b="1" dirty="0" err="1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되뇌이던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것들을 그냥 내키는 대로 코드를 </a:t>
            </a:r>
            <a:r>
              <a:rPr lang="ko-KR" altLang="en-US" sz="1600" b="1" dirty="0" err="1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짜보기도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하고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그렇게도 안되면 직접 하나씩 찾아보면서 조금씩 수정해보기도 하고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그렇게 이 페이지를 완성했다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머리 속으로 생각만 하던 기능들을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미약하고 부족하게나마 직접 구현했다는 것에  뿌듯했고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처음엔 막막하기만 했던 코딩을 재미있게 해줬던 것 같다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  </a:t>
            </a: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분명 허술하고 부족한 것이 많지만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나에게 있어서는 적은 지식으로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적은 소스들로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,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적은 경험으로</a:t>
            </a:r>
            <a:endParaRPr lang="en-US" altLang="ko-KR" sz="1600" b="1" dirty="0" smtClean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새로운 것을 시도 해 볼 수 있었던 중요한 경험이었던 것 같다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89779" y="1002600"/>
            <a:ext cx="2314270" cy="1376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첫 번째 페이지를 </a:t>
            </a:r>
            <a:r>
              <a:rPr lang="ko-KR" altLang="en-US" b="1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제작 해 본 후기</a:t>
            </a:r>
            <a:endParaRPr lang="ko-KR" altLang="en-US" b="1" dirty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4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7" y="214606"/>
            <a:ext cx="452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Couture" panose="020B0804020202020204" pitchFamily="34" charset="0"/>
              </a:rPr>
              <a:t>sequence</a:t>
            </a:r>
            <a:endParaRPr lang="ko-KR" altLang="en-US" sz="6000" dirty="0">
              <a:solidFill>
                <a:schemeClr val="bg1"/>
              </a:solidFill>
              <a:latin typeface="Couture" panose="020B0804020202020204" pitchFamily="34" charset="0"/>
            </a:endParaRPr>
          </a:p>
        </p:txBody>
      </p:sp>
      <p:sp>
        <p:nvSpPr>
          <p:cNvPr id="5" name="텍스트 상자 25"/>
          <p:cNvSpPr txBox="1">
            <a:spLocks/>
          </p:cNvSpPr>
          <p:nvPr/>
        </p:nvSpPr>
        <p:spPr>
          <a:xfrm>
            <a:off x="908399" y="1538567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8"/>
          <p:cNvSpPr txBox="1">
            <a:spLocks/>
          </p:cNvSpPr>
          <p:nvPr/>
        </p:nvSpPr>
        <p:spPr>
          <a:xfrm>
            <a:off x="2476874" y="2862542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5"/>
          <p:cNvSpPr txBox="1">
            <a:spLocks/>
          </p:cNvSpPr>
          <p:nvPr/>
        </p:nvSpPr>
        <p:spPr>
          <a:xfrm>
            <a:off x="4774381" y="2862542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58"/>
          <p:cNvSpPr txBox="1">
            <a:spLocks/>
          </p:cNvSpPr>
          <p:nvPr/>
        </p:nvSpPr>
        <p:spPr>
          <a:xfrm>
            <a:off x="6367093" y="3376698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5"/>
          <p:cNvSpPr txBox="1">
            <a:spLocks/>
          </p:cNvSpPr>
          <p:nvPr/>
        </p:nvSpPr>
        <p:spPr>
          <a:xfrm>
            <a:off x="8278870" y="4192947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8"/>
          <p:cNvSpPr txBox="1">
            <a:spLocks/>
          </p:cNvSpPr>
          <p:nvPr/>
        </p:nvSpPr>
        <p:spPr>
          <a:xfrm>
            <a:off x="9785854" y="4700673"/>
            <a:ext cx="1083310" cy="1632498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19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6000" b="1" dirty="0">
                <a:solidFill>
                  <a:schemeClr val="bg1"/>
                </a:solidFill>
                <a:latin typeface="Couture" charset="0"/>
                <a:ea typeface="Couture" charset="0"/>
              </a:rPr>
              <a:t>PERSONA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527600" y="1321307"/>
            <a:ext cx="1306286" cy="131813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27600" y="283927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이지현 </a:t>
            </a:r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(26)</a:t>
            </a:r>
            <a:endParaRPr lang="ko-KR" altLang="en-US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7600" y="3408439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호텔리어</a:t>
            </a:r>
            <a:endParaRPr lang="ko-KR" altLang="en-US" sz="1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9768" y="3916051"/>
            <a:ext cx="246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최고급 호텔에서</a:t>
            </a:r>
            <a:r>
              <a:rPr lang="en-US" altLang="ko-KR" sz="1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근무하는 그녀는</a:t>
            </a:r>
            <a:endParaRPr lang="en-US" altLang="ko-KR" sz="1200" dirty="0" smtClean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자신이 근무하는</a:t>
            </a:r>
            <a:r>
              <a:rPr lang="en-US" altLang="ko-KR" sz="1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호텔에 맞는 </a:t>
            </a:r>
            <a:endParaRPr lang="en-US" altLang="ko-KR" sz="1200" dirty="0" smtClean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고급 향수를 찾고 싶어한다</a:t>
            </a:r>
            <a:r>
              <a:rPr lang="en-US" altLang="ko-KR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3642" y="5131549"/>
            <a:ext cx="1614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“</a:t>
            </a:r>
            <a:r>
              <a:rPr lang="en-US" altLang="ko-KR" sz="1200" dirty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호텔리어는</a:t>
            </a:r>
            <a:r>
              <a:rPr lang="ko-KR" altLang="en-US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호텔의 얼굴이나 마찬가지인데 아무 향수나 쓸 수 없어</a:t>
            </a:r>
            <a:r>
              <a:rPr lang="en-US" altLang="ko-KR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우아하고 고급스러운 향수가 없을까</a:t>
            </a:r>
            <a:r>
              <a:rPr lang="en-US" altLang="ko-KR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? 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57192" y="1103711"/>
            <a:ext cx="2192694" cy="51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00396" y="1389380"/>
            <a:ext cx="1306286" cy="131813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00396" y="283927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지성인 </a:t>
            </a:r>
            <a:r>
              <a:rPr lang="en-US" altLang="ko-KR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(32)</a:t>
            </a:r>
            <a:endParaRPr lang="ko-KR" altLang="en-US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6076" y="3481705"/>
            <a:ext cx="139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10X10 Bold" panose="020D0604000000000000" pitchFamily="50" charset="-127"/>
                <a:ea typeface="10X10 Bold" panose="020D0604000000000000" pitchFamily="50" charset="-127"/>
              </a:rPr>
              <a:t>레스토랑 매니저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3418" y="3916051"/>
            <a:ext cx="1460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0304" y="3916051"/>
            <a:ext cx="182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고급 이탈리아 레스토랑을 운영하는 그는 항상 자신이 할 수 있는 최선을 하고 </a:t>
            </a:r>
            <a:endParaRPr lang="en-US" altLang="ko-KR" sz="12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싶어한다</a:t>
            </a:r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1813" y="5131548"/>
            <a:ext cx="1903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“</a:t>
            </a:r>
            <a:r>
              <a:rPr lang="en-US" altLang="ko-KR" sz="1200" dirty="0"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우리 레스토랑은 항상 최고라고 자부하고 있어</a:t>
            </a:r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. </a:t>
            </a:r>
            <a:r>
              <a:rPr lang="ko-KR" altLang="en-US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우리 레스토랑의 이미지를 강조할 수 있는 고급스러운 느낌의 향수가 필요해</a:t>
            </a:r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.  “</a:t>
            </a:r>
          </a:p>
        </p:txBody>
      </p:sp>
      <p:sp>
        <p:nvSpPr>
          <p:cNvPr id="21" name="타원 20"/>
          <p:cNvSpPr/>
          <p:nvPr/>
        </p:nvSpPr>
        <p:spPr>
          <a:xfrm>
            <a:off x="8544560" y="1389380"/>
            <a:ext cx="1306286" cy="131813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544560" y="283646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지성윤</a:t>
            </a:r>
            <a:r>
              <a:rPr lang="ko-KR" altLang="en-US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(29)</a:t>
            </a:r>
            <a:endParaRPr lang="ko-KR" altLang="en-US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7880" y="3392543"/>
            <a:ext cx="1519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제약회사 영업직원</a:t>
            </a:r>
            <a:endParaRPr lang="ko-KR" altLang="en-US" sz="1400" dirty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5297" y="3916051"/>
            <a:ext cx="2384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글로벌 스케일의 제약 회사의 영업직원으로 근무 중인 그는 평소에</a:t>
            </a:r>
            <a:endParaRPr lang="en-US" altLang="ko-KR" sz="1100" dirty="0" smtClean="0"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온갖 미팅 등 여러 사람을 만나기 위해 자신을 꾸며줄 향수를 찾고 있다</a:t>
            </a:r>
            <a:r>
              <a:rPr lang="en-US" altLang="ko-KR" sz="11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63195" y="5131547"/>
            <a:ext cx="2069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“</a:t>
            </a:r>
            <a:r>
              <a:rPr lang="ko-KR" altLang="en-US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영업사원은 회사의 얼굴로써 중요한 사람들을 만나고 다니는데 아무렇게나 다닐 수 없어</a:t>
            </a:r>
            <a:r>
              <a:rPr lang="en-US" altLang="ko-KR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깔끔하고 단정한 느낌을 줄 수 있는 향수는 없을까</a:t>
            </a:r>
            <a:r>
              <a:rPr lang="en-US" altLang="ko-KR" sz="1200" dirty="0" smtClean="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? “</a:t>
            </a:r>
          </a:p>
        </p:txBody>
      </p:sp>
    </p:spTree>
    <p:extLst>
      <p:ext uri="{BB962C8B-B14F-4D97-AF65-F5344CB8AC3E}">
        <p14:creationId xmlns:p14="http://schemas.microsoft.com/office/powerpoint/2010/main" val="24391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concept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4578623" y="1387443"/>
            <a:ext cx="3093523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24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Point color</a:t>
            </a:r>
            <a:endParaRPr lang="ko-KR" altLang="en-US" sz="24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7552" y="3648270"/>
            <a:ext cx="8369559" cy="2584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57034" y="4026160"/>
            <a:ext cx="6736702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8114" y="2228280"/>
            <a:ext cx="668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기존 샤넬 브랜드의 캐릭터 컬러인 블랙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화이트 컨셉을 살려서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고급스럽고 깔끔한 이미지를 강조했습니다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1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10"/>
          <p:cNvSpPr txBox="1">
            <a:spLocks/>
          </p:cNvSpPr>
          <p:nvPr/>
        </p:nvSpPr>
        <p:spPr>
          <a:xfrm>
            <a:off x="11145520" y="71208"/>
            <a:ext cx="872490" cy="67415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P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rototype</a:t>
            </a:r>
            <a:endParaRPr lang="ko-KR" altLang="en-US" sz="48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19" y="1026457"/>
            <a:ext cx="3063119" cy="53969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7" y="1308335"/>
            <a:ext cx="3928897" cy="4833167"/>
          </a:xfrm>
          <a:prstGeom prst="rect">
            <a:avLst/>
          </a:prstGeom>
        </p:spPr>
      </p:pic>
      <p:sp>
        <p:nvSpPr>
          <p:cNvPr id="11" name="텍스트 상자 227"/>
          <p:cNvSpPr txBox="1">
            <a:spLocks/>
          </p:cNvSpPr>
          <p:nvPr/>
        </p:nvSpPr>
        <p:spPr>
          <a:xfrm>
            <a:off x="4669012" y="56165"/>
            <a:ext cx="323053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Main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10"/>
          <p:cNvSpPr txBox="1">
            <a:spLocks/>
          </p:cNvSpPr>
          <p:nvPr/>
        </p:nvSpPr>
        <p:spPr>
          <a:xfrm>
            <a:off x="11145520" y="71208"/>
            <a:ext cx="872490" cy="67415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P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rototype</a:t>
            </a:r>
            <a:endParaRPr lang="ko-KR" altLang="en-US" sz="48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7" name="텍스트 상자 227"/>
          <p:cNvSpPr txBox="1">
            <a:spLocks/>
          </p:cNvSpPr>
          <p:nvPr/>
        </p:nvSpPr>
        <p:spPr>
          <a:xfrm>
            <a:off x="4734861" y="18732"/>
            <a:ext cx="2893559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74" y="1538557"/>
            <a:ext cx="4237934" cy="38068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92" y="978075"/>
            <a:ext cx="2905080" cy="55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36" y="1389380"/>
            <a:ext cx="2931106" cy="4441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38" y="1389380"/>
            <a:ext cx="3201508" cy="4441371"/>
          </a:xfrm>
          <a:prstGeom prst="rect">
            <a:avLst/>
          </a:prstGeom>
        </p:spPr>
      </p:pic>
      <p:sp>
        <p:nvSpPr>
          <p:cNvPr id="8" name="텍스트 상자 227"/>
          <p:cNvSpPr txBox="1">
            <a:spLocks/>
          </p:cNvSpPr>
          <p:nvPr/>
        </p:nvSpPr>
        <p:spPr>
          <a:xfrm>
            <a:off x="4669012" y="56165"/>
            <a:ext cx="323053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Main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7"/>
          <p:cNvSpPr txBox="1">
            <a:spLocks/>
          </p:cNvSpPr>
          <p:nvPr/>
        </p:nvSpPr>
        <p:spPr>
          <a:xfrm>
            <a:off x="4930805" y="18224"/>
            <a:ext cx="3261473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 1</a:t>
            </a:r>
            <a:endParaRPr lang="ko-KR" altLang="en-US" sz="4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3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1152508"/>
            <a:ext cx="9196571" cy="49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5000623" y="0"/>
            <a:ext cx="3298796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 2</a:t>
            </a:r>
            <a:endParaRPr lang="ko-KR" altLang="en-US" sz="4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82" y="1389380"/>
            <a:ext cx="4166443" cy="50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397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10X10 Bold</vt:lpstr>
      <vt:lpstr>맑은 고딕</vt:lpstr>
      <vt:lpstr>Arial</vt:lpstr>
      <vt:lpstr>Calibri</vt:lpstr>
      <vt:lpstr>Calibri Light</vt:lpstr>
      <vt:lpstr>Couture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</dc:creator>
  <cp:lastModifiedBy>LINE</cp:lastModifiedBy>
  <cp:revision>22</cp:revision>
  <dcterms:created xsi:type="dcterms:W3CDTF">2021-10-29T05:39:04Z</dcterms:created>
  <dcterms:modified xsi:type="dcterms:W3CDTF">2021-11-18T07:09:35Z</dcterms:modified>
</cp:coreProperties>
</file>