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2" r:id="rId2"/>
    <p:sldId id="274" r:id="rId3"/>
    <p:sldId id="273" r:id="rId4"/>
    <p:sldId id="271" r:id="rId5"/>
    <p:sldId id="257" r:id="rId6"/>
    <p:sldId id="258" r:id="rId7"/>
    <p:sldId id="266" r:id="rId8"/>
    <p:sldId id="259" r:id="rId9"/>
    <p:sldId id="268" r:id="rId10"/>
    <p:sldId id="276" r:id="rId11"/>
    <p:sldId id="269" r:id="rId12"/>
    <p:sldId id="262" r:id="rId13"/>
    <p:sldId id="277" r:id="rId14"/>
    <p:sldId id="278" r:id="rId15"/>
    <p:sldId id="279" r:id="rId16"/>
    <p:sldId id="270" r:id="rId17"/>
    <p:sldId id="261" r:id="rId18"/>
    <p:sldId id="275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Norwester" panose="020B0604020202020204" charset="0"/>
      <p:regular r:id="rId22"/>
    </p:embeddedFont>
    <p:embeddedFont>
      <p:font typeface="Nirmala UI Semilight" panose="020B0402040204020203" pitchFamily="34" charset="0"/>
      <p:regular r:id="rId23"/>
    </p:embeddedFont>
    <p:embeddedFont>
      <p:font typeface="나눔고딕 ExtraBold" panose="020D0904000000000000" pitchFamily="50" charset="-127"/>
      <p:bold r:id="rId24"/>
    </p:embeddedFont>
    <p:embeddedFont>
      <p:font typeface="맑은 고딕 Semilight" panose="020B0502040204020203" pitchFamily="50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4725A"/>
    <a:srgbClr val="000000"/>
    <a:srgbClr val="81C564"/>
    <a:srgbClr val="2A5929"/>
    <a:srgbClr val="3E863D"/>
    <a:srgbClr val="412F1F"/>
    <a:srgbClr val="70BD53"/>
    <a:srgbClr val="595959"/>
    <a:srgbClr val="BFD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531A58-3EBF-4C1B-9176-C6B130396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7B79A02-C6BF-4400-A3AC-E3C0FFD31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C0DA006-C31E-4EF6-B5E9-058230E2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71B028-F067-4D6B-96D1-56279EBC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129EF99-97D8-49BE-824D-DA098CF6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0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BE7FB-BCDD-44AE-8CCF-9CEA1F78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0845F43-9737-43B4-ACA1-3F228C5AF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619738-ADE7-4EF3-8E88-C9412FC7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6B8E37D-5831-42C8-93EA-D5C90081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1C9AA9-7CE5-44AE-9A6F-F3FF1F6C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9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AD17F2C-58DF-4755-B0A7-EDBCDCA68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9FB786-D973-4D8E-A84F-B683F1F0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DC9350-AF73-4F11-A878-9B5655AD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44E1C04-494C-4162-BCD1-C8C4A220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9EE67D-27EE-41BD-96DB-C004ABA9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4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9EAF36-BB2A-40D6-B8E2-709EAA2F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5EC546-534B-4E8F-A6DD-5DC1CA80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E1069F9-8D89-4074-8F19-429F1CCA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C3BACE-009F-4DD7-A677-BBBAD807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FC2080-29E2-486B-B2ED-275CF315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8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B0FDDB-C240-4695-8957-3378BD23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860CBA1-54C4-4F5E-8FBA-C555F20F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1B1AA29-4B8A-4DED-9FF2-1F1BF551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46E4F1-4A73-4930-8A51-333F2410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D252B1-2AE3-4182-B49B-ECF25CAB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35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9A31F8-0F25-4196-97A5-982A4E1A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4AE9C8-F97E-44AC-AAD8-37E456B9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D56F76C-08B6-43C5-9221-AB465DA7E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21C6DB6-2C58-49A6-8EA0-1A80E6DC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7A2254D-CE3F-4DC6-8DC6-34BCF8EC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AC395BB-B45D-4EE1-BB7B-10518B02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8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B3C771-C418-4CD4-ACE5-FC0B7E76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64F3EE-1CB0-49F7-81F6-7A504ECD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12BC168-C134-498A-BFAA-ED714476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800F2FF-5664-4C21-9045-934ADBEC9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6D748BF-3BC4-408E-A3AC-78C54B08C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ED5B46D-0C56-46F4-89E0-2678FC86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5FAD282-CE0F-4333-88A6-B18F807A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1EA3DAC-9526-48CB-A7A4-C467A882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9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783777-DBC8-4FD5-A6F4-56571D5B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27F8AA7-C578-48D4-B51F-CD043782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A864B09-B69B-4B4C-8E4C-929FB57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51BC209-B403-4790-8DEB-FBC69EEF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0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3E88251-1880-4319-8794-E7B0D553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DD4357D-6B4D-47AF-8908-8474643B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595430B-D63B-4E24-89EF-010D2F0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D8AD66-DE60-4DB0-BD14-B8EEFC45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81FDAD-9323-458A-BE5C-033311CA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E0E0D99-DD7A-4674-9E0B-0B367F39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C125D50-E783-4201-A9C7-C3725C28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835AB2B-187C-4007-A67B-915D4F09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FFAD23-AC0B-4DC8-A7F4-A8C7BFDE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86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DD190C-039A-45D1-A13F-38DCB72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2B0E3F4-C0AF-45CD-B230-214DAB5E1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5F67977-5B10-444F-B812-DE82049C0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CBB594-D8C4-44E9-8D50-85956C82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1F73637-AF55-4E58-BC7B-90E4518D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66DE388-3EA3-406D-97D7-56F1A72A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0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59792C9-5597-4B4B-AF6D-2CBE2182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1E99271-B269-46DC-A820-F9E8BD76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8CE902-629D-480A-B55F-CD50AC2F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A750-F38B-492A-9AFF-99E55D51026A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9870C20-0034-4B50-95FC-B29FECCCD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667E14-D88A-4CA6-94CA-86FC333DB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5D883-CAE1-4F2A-8023-7F6DEDAB9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D305FED8-F2F3-4223-A95E-B48091CD1594}"/>
              </a:ext>
            </a:extLst>
          </p:cNvPr>
          <p:cNvGrpSpPr>
            <a:grpSpLocks noChangeAspect="1"/>
          </p:cNvGrpSpPr>
          <p:nvPr/>
        </p:nvGrpSpPr>
        <p:grpSpPr>
          <a:xfrm>
            <a:off x="4149627" y="2176720"/>
            <a:ext cx="4051565" cy="1656000"/>
            <a:chOff x="1689890" y="1559761"/>
            <a:chExt cx="9580937" cy="3916018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05BA3948-AFF4-41E3-985C-858BB57E1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3800" b="48560" l="54583" r="91875">
                          <a14:foregroundMark x1="70625" y1="30518" x2="74688" y2="38004"/>
                          <a14:foregroundMark x1="74688" y1="38004" x2="75833" y2="43570"/>
                          <a14:foregroundMark x1="71563" y1="43378" x2="75000" y2="32630"/>
                          <a14:foregroundMark x1="80000" y1="44146" x2="79583" y2="34933"/>
                          <a14:foregroundMark x1="79583" y1="34933" x2="80938" y2="31670"/>
                          <a14:foregroundMark x1="80938" y1="31670" x2="83438" y2="31670"/>
                          <a14:foregroundMark x1="83438" y1="31670" x2="85313" y2="33781"/>
                          <a14:foregroundMark x1="85313" y1="33781" x2="85729" y2="41267"/>
                          <a14:foregroundMark x1="85729" y1="41267" x2="84063" y2="43762"/>
                          <a14:foregroundMark x1="84063" y1="43762" x2="83646" y2="43762"/>
                          <a14:foregroundMark x1="88958" y1="27063" x2="90833" y2="29367"/>
                          <a14:foregroundMark x1="90833" y1="29367" x2="91458" y2="37428"/>
                          <a14:foregroundMark x1="91458" y1="37428" x2="90313" y2="45873"/>
                          <a14:foregroundMark x1="90313" y1="45873" x2="88958" y2="48752"/>
                          <a14:foregroundMark x1="91354" y1="37620" x2="92083" y2="37620"/>
                          <a14:foregroundMark x1="58021" y1="27639" x2="56875" y2="30902"/>
                          <a14:foregroundMark x1="56875" y1="30902" x2="56354" y2="43378"/>
                          <a14:foregroundMark x1="56354" y1="43378" x2="56563" y2="47601"/>
                          <a14:foregroundMark x1="56563" y1="47601" x2="58542" y2="48752"/>
                          <a14:foregroundMark x1="54583" y1="37620" x2="55625" y2="38196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52970" t="21397" r="6000" b="47702"/>
            <a:stretch/>
          </p:blipFill>
          <p:spPr>
            <a:xfrm>
              <a:off x="1689890" y="1559761"/>
              <a:ext cx="9580937" cy="3916018"/>
            </a:xfrm>
            <a:prstGeom prst="rect">
              <a:avLst/>
            </a:prstGeom>
          </p:spPr>
        </p:pic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xmlns="" id="{D3A294EC-8D64-4588-A23B-4AC64629E75B}"/>
                </a:ext>
              </a:extLst>
            </p:cNvPr>
            <p:cNvSpPr/>
            <p:nvPr/>
          </p:nvSpPr>
          <p:spPr>
            <a:xfrm>
              <a:off x="1689890" y="3284621"/>
              <a:ext cx="324853" cy="397043"/>
            </a:xfrm>
            <a:custGeom>
              <a:avLst/>
              <a:gdLst>
                <a:gd name="connsiteX0" fmla="*/ 252663 w 324853"/>
                <a:gd name="connsiteY0" fmla="*/ 397043 h 397043"/>
                <a:gd name="connsiteX1" fmla="*/ 0 w 324853"/>
                <a:gd name="connsiteY1" fmla="*/ 276727 h 397043"/>
                <a:gd name="connsiteX2" fmla="*/ 36095 w 324853"/>
                <a:gd name="connsiteY2" fmla="*/ 204537 h 397043"/>
                <a:gd name="connsiteX3" fmla="*/ 324853 w 324853"/>
                <a:gd name="connsiteY3" fmla="*/ 0 h 39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853" h="397043">
                  <a:moveTo>
                    <a:pt x="252663" y="397043"/>
                  </a:moveTo>
                  <a:lnTo>
                    <a:pt x="0" y="276727"/>
                  </a:lnTo>
                  <a:lnTo>
                    <a:pt x="36095" y="204537"/>
                  </a:lnTo>
                  <a:lnTo>
                    <a:pt x="32485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xmlns="" id="{97F83C86-C36D-443F-8D3E-E24B5066A0A6}"/>
                </a:ext>
              </a:extLst>
            </p:cNvPr>
            <p:cNvSpPr/>
            <p:nvPr/>
          </p:nvSpPr>
          <p:spPr>
            <a:xfrm>
              <a:off x="10306639" y="3293097"/>
              <a:ext cx="207624" cy="449344"/>
            </a:xfrm>
            <a:custGeom>
              <a:avLst/>
              <a:gdLst>
                <a:gd name="connsiteX0" fmla="*/ 0 w 207624"/>
                <a:gd name="connsiteY0" fmla="*/ 0 h 449344"/>
                <a:gd name="connsiteX1" fmla="*/ 0 w 207624"/>
                <a:gd name="connsiteY1" fmla="*/ 0 h 449344"/>
                <a:gd name="connsiteX2" fmla="*/ 21996 w 207624"/>
                <a:gd name="connsiteY2" fmla="*/ 18854 h 449344"/>
                <a:gd name="connsiteX3" fmla="*/ 34565 w 207624"/>
                <a:gd name="connsiteY3" fmla="*/ 37707 h 449344"/>
                <a:gd name="connsiteX4" fmla="*/ 43992 w 207624"/>
                <a:gd name="connsiteY4" fmla="*/ 43992 h 449344"/>
                <a:gd name="connsiteX5" fmla="*/ 65988 w 207624"/>
                <a:gd name="connsiteY5" fmla="*/ 59703 h 449344"/>
                <a:gd name="connsiteX6" fmla="*/ 84841 w 207624"/>
                <a:gd name="connsiteY6" fmla="*/ 62845 h 449344"/>
                <a:gd name="connsiteX7" fmla="*/ 100552 w 207624"/>
                <a:gd name="connsiteY7" fmla="*/ 69130 h 449344"/>
                <a:gd name="connsiteX8" fmla="*/ 109979 w 207624"/>
                <a:gd name="connsiteY8" fmla="*/ 75414 h 449344"/>
                <a:gd name="connsiteX9" fmla="*/ 119406 w 207624"/>
                <a:gd name="connsiteY9" fmla="*/ 78557 h 449344"/>
                <a:gd name="connsiteX10" fmla="*/ 147687 w 207624"/>
                <a:gd name="connsiteY10" fmla="*/ 94268 h 449344"/>
                <a:gd name="connsiteX11" fmla="*/ 166540 w 207624"/>
                <a:gd name="connsiteY11" fmla="*/ 106837 h 449344"/>
                <a:gd name="connsiteX12" fmla="*/ 188536 w 207624"/>
                <a:gd name="connsiteY12" fmla="*/ 125691 h 449344"/>
                <a:gd name="connsiteX13" fmla="*/ 194821 w 207624"/>
                <a:gd name="connsiteY13" fmla="*/ 135117 h 449344"/>
                <a:gd name="connsiteX14" fmla="*/ 201105 w 207624"/>
                <a:gd name="connsiteY14" fmla="*/ 157113 h 449344"/>
                <a:gd name="connsiteX15" fmla="*/ 204247 w 207624"/>
                <a:gd name="connsiteY15" fmla="*/ 172825 h 449344"/>
                <a:gd name="connsiteX16" fmla="*/ 207390 w 207624"/>
                <a:gd name="connsiteY16" fmla="*/ 204247 h 449344"/>
                <a:gd name="connsiteX17" fmla="*/ 201105 w 207624"/>
                <a:gd name="connsiteY17" fmla="*/ 270235 h 449344"/>
                <a:gd name="connsiteX18" fmla="*/ 194821 w 207624"/>
                <a:gd name="connsiteY18" fmla="*/ 279662 h 449344"/>
                <a:gd name="connsiteX19" fmla="*/ 185394 w 207624"/>
                <a:gd name="connsiteY19" fmla="*/ 285946 h 449344"/>
                <a:gd name="connsiteX20" fmla="*/ 172825 w 207624"/>
                <a:gd name="connsiteY20" fmla="*/ 301658 h 449344"/>
                <a:gd name="connsiteX21" fmla="*/ 166540 w 207624"/>
                <a:gd name="connsiteY21" fmla="*/ 311084 h 449344"/>
                <a:gd name="connsiteX22" fmla="*/ 157113 w 207624"/>
                <a:gd name="connsiteY22" fmla="*/ 314227 h 449344"/>
                <a:gd name="connsiteX23" fmla="*/ 147687 w 207624"/>
                <a:gd name="connsiteY23" fmla="*/ 320511 h 449344"/>
                <a:gd name="connsiteX24" fmla="*/ 135117 w 207624"/>
                <a:gd name="connsiteY24" fmla="*/ 329938 h 449344"/>
                <a:gd name="connsiteX25" fmla="*/ 116264 w 207624"/>
                <a:gd name="connsiteY25" fmla="*/ 342507 h 449344"/>
                <a:gd name="connsiteX26" fmla="*/ 109979 w 207624"/>
                <a:gd name="connsiteY26" fmla="*/ 351934 h 449344"/>
                <a:gd name="connsiteX27" fmla="*/ 91126 w 207624"/>
                <a:gd name="connsiteY27" fmla="*/ 367645 h 449344"/>
                <a:gd name="connsiteX28" fmla="*/ 81699 w 207624"/>
                <a:gd name="connsiteY28" fmla="*/ 370788 h 449344"/>
                <a:gd name="connsiteX29" fmla="*/ 72272 w 207624"/>
                <a:gd name="connsiteY29" fmla="*/ 380214 h 449344"/>
                <a:gd name="connsiteX30" fmla="*/ 62845 w 207624"/>
                <a:gd name="connsiteY30" fmla="*/ 386499 h 449344"/>
                <a:gd name="connsiteX31" fmla="*/ 47134 w 207624"/>
                <a:gd name="connsiteY31" fmla="*/ 405352 h 449344"/>
                <a:gd name="connsiteX32" fmla="*/ 37707 w 207624"/>
                <a:gd name="connsiteY32" fmla="*/ 408495 h 449344"/>
                <a:gd name="connsiteX33" fmla="*/ 28280 w 207624"/>
                <a:gd name="connsiteY33" fmla="*/ 417922 h 449344"/>
                <a:gd name="connsiteX34" fmla="*/ 15711 w 207624"/>
                <a:gd name="connsiteY34" fmla="*/ 436775 h 449344"/>
                <a:gd name="connsiteX35" fmla="*/ 6284 w 207624"/>
                <a:gd name="connsiteY35" fmla="*/ 449344 h 449344"/>
                <a:gd name="connsiteX36" fmla="*/ 6284 w 207624"/>
                <a:gd name="connsiteY36" fmla="*/ 449344 h 44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7624" h="449344">
                  <a:moveTo>
                    <a:pt x="0" y="0"/>
                  </a:moveTo>
                  <a:lnTo>
                    <a:pt x="0" y="0"/>
                  </a:lnTo>
                  <a:cubicBezTo>
                    <a:pt x="7332" y="6285"/>
                    <a:pt x="15471" y="11735"/>
                    <a:pt x="21996" y="18854"/>
                  </a:cubicBezTo>
                  <a:cubicBezTo>
                    <a:pt x="27100" y="24422"/>
                    <a:pt x="28281" y="33517"/>
                    <a:pt x="34565" y="37707"/>
                  </a:cubicBezTo>
                  <a:cubicBezTo>
                    <a:pt x="37707" y="39802"/>
                    <a:pt x="41091" y="41574"/>
                    <a:pt x="43992" y="43992"/>
                  </a:cubicBezTo>
                  <a:cubicBezTo>
                    <a:pt x="54826" y="53021"/>
                    <a:pt x="51451" y="55342"/>
                    <a:pt x="65988" y="59703"/>
                  </a:cubicBezTo>
                  <a:cubicBezTo>
                    <a:pt x="72090" y="61534"/>
                    <a:pt x="78557" y="61798"/>
                    <a:pt x="84841" y="62845"/>
                  </a:cubicBezTo>
                  <a:cubicBezTo>
                    <a:pt x="90078" y="64940"/>
                    <a:pt x="95507" y="66607"/>
                    <a:pt x="100552" y="69130"/>
                  </a:cubicBezTo>
                  <a:cubicBezTo>
                    <a:pt x="103930" y="70819"/>
                    <a:pt x="106601" y="73725"/>
                    <a:pt x="109979" y="75414"/>
                  </a:cubicBezTo>
                  <a:cubicBezTo>
                    <a:pt x="112942" y="76895"/>
                    <a:pt x="116510" y="76948"/>
                    <a:pt x="119406" y="78557"/>
                  </a:cubicBezTo>
                  <a:cubicBezTo>
                    <a:pt x="151816" y="96563"/>
                    <a:pt x="126358" y="87159"/>
                    <a:pt x="147687" y="94268"/>
                  </a:cubicBezTo>
                  <a:cubicBezTo>
                    <a:pt x="153971" y="98458"/>
                    <a:pt x="160498" y="102305"/>
                    <a:pt x="166540" y="106837"/>
                  </a:cubicBezTo>
                  <a:cubicBezTo>
                    <a:pt x="175788" y="113773"/>
                    <a:pt x="181240" y="116937"/>
                    <a:pt x="188536" y="125691"/>
                  </a:cubicBezTo>
                  <a:cubicBezTo>
                    <a:pt x="190954" y="128592"/>
                    <a:pt x="192726" y="131975"/>
                    <a:pt x="194821" y="135117"/>
                  </a:cubicBezTo>
                  <a:cubicBezTo>
                    <a:pt x="198320" y="145614"/>
                    <a:pt x="198475" y="145277"/>
                    <a:pt x="201105" y="157113"/>
                  </a:cubicBezTo>
                  <a:cubicBezTo>
                    <a:pt x="202264" y="162327"/>
                    <a:pt x="203541" y="167531"/>
                    <a:pt x="204247" y="172825"/>
                  </a:cubicBezTo>
                  <a:cubicBezTo>
                    <a:pt x="205638" y="183259"/>
                    <a:pt x="206342" y="193773"/>
                    <a:pt x="207390" y="204247"/>
                  </a:cubicBezTo>
                  <a:cubicBezTo>
                    <a:pt x="207311" y="205663"/>
                    <a:pt x="209648" y="253147"/>
                    <a:pt x="201105" y="270235"/>
                  </a:cubicBezTo>
                  <a:cubicBezTo>
                    <a:pt x="199416" y="273613"/>
                    <a:pt x="197491" y="276992"/>
                    <a:pt x="194821" y="279662"/>
                  </a:cubicBezTo>
                  <a:cubicBezTo>
                    <a:pt x="192151" y="282332"/>
                    <a:pt x="188536" y="283851"/>
                    <a:pt x="185394" y="285946"/>
                  </a:cubicBezTo>
                  <a:cubicBezTo>
                    <a:pt x="179276" y="304297"/>
                    <a:pt x="187037" y="287446"/>
                    <a:pt x="172825" y="301658"/>
                  </a:cubicBezTo>
                  <a:cubicBezTo>
                    <a:pt x="170155" y="304328"/>
                    <a:pt x="169489" y="308725"/>
                    <a:pt x="166540" y="311084"/>
                  </a:cubicBezTo>
                  <a:cubicBezTo>
                    <a:pt x="163953" y="313153"/>
                    <a:pt x="160076" y="312746"/>
                    <a:pt x="157113" y="314227"/>
                  </a:cubicBezTo>
                  <a:cubicBezTo>
                    <a:pt x="153735" y="315916"/>
                    <a:pt x="150760" y="318316"/>
                    <a:pt x="147687" y="320511"/>
                  </a:cubicBezTo>
                  <a:cubicBezTo>
                    <a:pt x="143425" y="323555"/>
                    <a:pt x="139408" y="326935"/>
                    <a:pt x="135117" y="329938"/>
                  </a:cubicBezTo>
                  <a:cubicBezTo>
                    <a:pt x="128929" y="334269"/>
                    <a:pt x="116264" y="342507"/>
                    <a:pt x="116264" y="342507"/>
                  </a:cubicBezTo>
                  <a:cubicBezTo>
                    <a:pt x="114169" y="345649"/>
                    <a:pt x="112397" y="349033"/>
                    <a:pt x="109979" y="351934"/>
                  </a:cubicBezTo>
                  <a:cubicBezTo>
                    <a:pt x="105015" y="357891"/>
                    <a:pt x="98188" y="364114"/>
                    <a:pt x="91126" y="367645"/>
                  </a:cubicBezTo>
                  <a:cubicBezTo>
                    <a:pt x="88163" y="369126"/>
                    <a:pt x="84841" y="369740"/>
                    <a:pt x="81699" y="370788"/>
                  </a:cubicBezTo>
                  <a:cubicBezTo>
                    <a:pt x="78557" y="373930"/>
                    <a:pt x="75686" y="377369"/>
                    <a:pt x="72272" y="380214"/>
                  </a:cubicBezTo>
                  <a:cubicBezTo>
                    <a:pt x="69371" y="382632"/>
                    <a:pt x="65515" y="383828"/>
                    <a:pt x="62845" y="386499"/>
                  </a:cubicBezTo>
                  <a:cubicBezTo>
                    <a:pt x="51250" y="398095"/>
                    <a:pt x="62581" y="395054"/>
                    <a:pt x="47134" y="405352"/>
                  </a:cubicBezTo>
                  <a:cubicBezTo>
                    <a:pt x="44378" y="407189"/>
                    <a:pt x="40849" y="407447"/>
                    <a:pt x="37707" y="408495"/>
                  </a:cubicBezTo>
                  <a:cubicBezTo>
                    <a:pt x="34565" y="411637"/>
                    <a:pt x="31008" y="414414"/>
                    <a:pt x="28280" y="417922"/>
                  </a:cubicBezTo>
                  <a:cubicBezTo>
                    <a:pt x="23643" y="423884"/>
                    <a:pt x="19901" y="430491"/>
                    <a:pt x="15711" y="436775"/>
                  </a:cubicBezTo>
                  <a:cubicBezTo>
                    <a:pt x="8603" y="447437"/>
                    <a:pt x="12099" y="443531"/>
                    <a:pt x="6284" y="449344"/>
                  </a:cubicBezTo>
                  <a:lnTo>
                    <a:pt x="6284" y="44934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0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AC6C82"/>
            </a:gs>
            <a:gs pos="0">
              <a:schemeClr val="accent4">
                <a:lumMod val="40000"/>
                <a:lumOff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2DAF60F6-5B9F-4A4D-95D7-716097FA3D88}"/>
              </a:ext>
            </a:extLst>
          </p:cNvPr>
          <p:cNvGrpSpPr/>
          <p:nvPr/>
        </p:nvGrpSpPr>
        <p:grpSpPr>
          <a:xfrm>
            <a:off x="0" y="0"/>
            <a:ext cx="12191999" cy="1432261"/>
            <a:chOff x="5533292" y="1808579"/>
            <a:chExt cx="12191999" cy="143226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xmlns="" id="{B4AD0DDD-9985-4C2E-A33F-76CABBF7A32D}"/>
                </a:ext>
              </a:extLst>
            </p:cNvPr>
            <p:cNvSpPr/>
            <p:nvPr/>
          </p:nvSpPr>
          <p:spPr>
            <a:xfrm>
              <a:off x="5533292" y="1808581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8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B35C6A4E-580D-4782-BBB4-147D0EB2E855}"/>
                </a:ext>
              </a:extLst>
            </p:cNvPr>
            <p:cNvSpPr/>
            <p:nvPr/>
          </p:nvSpPr>
          <p:spPr>
            <a:xfrm>
              <a:off x="6164662" y="1808579"/>
              <a:ext cx="11560629" cy="1432259"/>
            </a:xfrm>
            <a:prstGeom prst="roundRect">
              <a:avLst>
                <a:gd name="adj" fmla="val 50000"/>
              </a:avLst>
            </a:prstGeom>
            <a:solidFill>
              <a:srgbClr val="AC6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F8772530-60AC-4768-9A97-3ECCD95C37FC}"/>
                </a:ext>
              </a:extLst>
            </p:cNvPr>
            <p:cNvSpPr/>
            <p:nvPr/>
          </p:nvSpPr>
          <p:spPr>
            <a:xfrm>
              <a:off x="5820176" y="2038708"/>
              <a:ext cx="972000" cy="972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4DC731E-6492-4458-9E62-C2F200928E4D}"/>
                </a:ext>
              </a:extLst>
            </p:cNvPr>
            <p:cNvSpPr txBox="1"/>
            <p:nvPr/>
          </p:nvSpPr>
          <p:spPr>
            <a:xfrm>
              <a:off x="5983010" y="1924543"/>
              <a:ext cx="646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>
                  <a:solidFill>
                    <a:srgbClr val="EDD62F"/>
                  </a:solidFill>
                  <a:latin typeface="Norwester" panose="00000506000000000000" pitchFamily="50" charset="0"/>
                </a:rPr>
                <a:t>2</a:t>
              </a:r>
              <a:endParaRPr lang="ko-KR" altLang="en-US" sz="720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1A3E516-DDD2-4D7C-8E20-4D7A1B029878}"/>
              </a:ext>
            </a:extLst>
          </p:cNvPr>
          <p:cNvSpPr txBox="1"/>
          <p:nvPr/>
        </p:nvSpPr>
        <p:spPr>
          <a:xfrm>
            <a:off x="1406923" y="113399"/>
            <a:ext cx="2296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rPr>
              <a:t>기능</a:t>
            </a:r>
            <a:endParaRPr lang="ko-KR" altLang="en-US" sz="7200" b="1" dirty="0">
              <a:solidFill>
                <a:srgbClr val="FFE699"/>
              </a:solidFill>
              <a:latin typeface="Norwester" panose="00000506000000000000" pitchFamily="50" charset="0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5D5F8D2-DFC0-498E-9F73-30B6ED802116}"/>
              </a:ext>
            </a:extLst>
          </p:cNvPr>
          <p:cNvSpPr txBox="1"/>
          <p:nvPr/>
        </p:nvSpPr>
        <p:spPr>
          <a:xfrm>
            <a:off x="8337256" y="5926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FEE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1370" y="1782618"/>
            <a:ext cx="10230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360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사진 업로드</a:t>
            </a:r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공유</a:t>
            </a:r>
            <a:endParaRPr lang="en-US" altLang="ko-KR" sz="3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유사한 공간끼리 묶어주기</a:t>
            </a:r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AI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</a:t>
            </a:r>
            <a:endParaRPr lang="en-US" altLang="ko-KR" sz="3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태깅</a:t>
            </a:r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 검색</a:t>
            </a:r>
            <a:endParaRPr lang="en-US" altLang="ko-KR" sz="3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로그아웃</a:t>
            </a:r>
            <a:endParaRPr lang="en-US" altLang="ko-KR" sz="3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계정 탈퇴</a:t>
            </a:r>
            <a:endParaRPr lang="en-US" altLang="ko-KR" sz="32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234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5C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C4BC48A1-A21C-44AE-B89B-AC26D7CAF6A8}"/>
              </a:ext>
            </a:extLst>
          </p:cNvPr>
          <p:cNvSpPr/>
          <p:nvPr/>
        </p:nvSpPr>
        <p:spPr>
          <a:xfrm flipV="1">
            <a:off x="-76200" y="-3"/>
            <a:ext cx="6867627" cy="7867653"/>
          </a:xfrm>
          <a:prstGeom prst="rtTriangle">
            <a:avLst/>
          </a:prstGeom>
          <a:solidFill>
            <a:srgbClr val="4B4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xmlns="" id="{E7CAC562-B899-4351-B3E3-2E51095E8981}"/>
              </a:ext>
            </a:extLst>
          </p:cNvPr>
          <p:cNvSpPr/>
          <p:nvPr/>
        </p:nvSpPr>
        <p:spPr>
          <a:xfrm flipV="1">
            <a:off x="-76200" y="0"/>
            <a:ext cx="6096000" cy="6858000"/>
          </a:xfrm>
          <a:prstGeom prst="rtTriangle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697F026-FAE9-4222-9FEA-27735EFAA880}"/>
              </a:ext>
            </a:extLst>
          </p:cNvPr>
          <p:cNvGrpSpPr>
            <a:grpSpLocks noChangeAspect="1"/>
          </p:cNvGrpSpPr>
          <p:nvPr/>
        </p:nvGrpSpPr>
        <p:grpSpPr>
          <a:xfrm>
            <a:off x="9264390" y="3857027"/>
            <a:ext cx="2435963" cy="2646878"/>
            <a:chOff x="7854681" y="2277052"/>
            <a:chExt cx="4068000" cy="442021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C13F9FF8-A0A8-48B3-9257-3ADAF58EC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4681" y="2422487"/>
              <a:ext cx="4068000" cy="4068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4C20AF1-6713-4261-9B34-8F0BDB54BA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844391" y="2277052"/>
              <a:ext cx="2088577" cy="442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>
                  <a:solidFill>
                    <a:srgbClr val="EDD62F"/>
                  </a:solidFill>
                  <a:latin typeface="Norwester" panose="00000506000000000000" pitchFamily="50" charset="0"/>
                </a:rPr>
                <a:t>3</a:t>
              </a:r>
              <a:endParaRPr lang="ko-KR" altLang="en-US" sz="1660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04CE6C-E88A-4174-874E-2105688C51D4}"/>
              </a:ext>
            </a:extLst>
          </p:cNvPr>
          <p:cNvSpPr txBox="1"/>
          <p:nvPr/>
        </p:nvSpPr>
        <p:spPr>
          <a:xfrm>
            <a:off x="2105637" y="2189527"/>
            <a:ext cx="100863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rPr>
              <a:t>			</a:t>
            </a:r>
            <a:r>
              <a:rPr lang="ko-KR" altLang="en-US" sz="4400" b="1" dirty="0">
                <a:solidFill>
                  <a:srgbClr val="FFE699"/>
                </a:solidFill>
                <a:latin typeface="Norwester" panose="00000506000000000000" pitchFamily="50" charset="0"/>
              </a:rPr>
              <a:t>개발</a:t>
            </a:r>
            <a:r>
              <a:rPr lang="en-US" altLang="ko-KR" sz="4400" b="1" dirty="0">
                <a:solidFill>
                  <a:srgbClr val="FFE699"/>
                </a:solidFill>
                <a:latin typeface="Norwester" panose="00000506000000000000" pitchFamily="50" charset="0"/>
              </a:rPr>
              <a:t>,Prototype,</a:t>
            </a:r>
            <a:r>
              <a:rPr lang="ko-KR" altLang="en-US" sz="4400" b="1" dirty="0">
                <a:solidFill>
                  <a:srgbClr val="FFE699"/>
                </a:solidFill>
                <a:latin typeface="Norwester" panose="00000506000000000000" pitchFamily="50" charset="0"/>
              </a:rPr>
              <a:t>디자인</a:t>
            </a:r>
            <a:r>
              <a:rPr lang="en-US" altLang="ko-KR" sz="4400" b="1" dirty="0">
                <a:solidFill>
                  <a:srgbClr val="FFE699"/>
                </a:solidFill>
                <a:latin typeface="Norwester" panose="00000506000000000000" pitchFamily="50" charset="0"/>
              </a:rPr>
              <a:t> </a:t>
            </a:r>
            <a:r>
              <a:rPr lang="ko-KR" altLang="en-US" sz="4400" b="1" dirty="0" smtClean="0">
                <a:solidFill>
                  <a:srgbClr val="FFE699"/>
                </a:solidFill>
                <a:latin typeface="Norwester" panose="00000506000000000000" pitchFamily="50" charset="0"/>
              </a:rPr>
              <a:t>과정</a:t>
            </a:r>
            <a:endParaRPr lang="en-US" altLang="ko-KR" sz="4400" b="1" dirty="0" smtClean="0">
              <a:solidFill>
                <a:srgbClr val="FFE699"/>
              </a:solidFill>
              <a:latin typeface="Norwester" panose="00000506000000000000" pitchFamily="50" charset="0"/>
            </a:endParaRPr>
          </a:p>
          <a:p>
            <a:r>
              <a:rPr lang="en-US" altLang="ko-KR" sz="4400" dirty="0" smtClean="0">
                <a:solidFill>
                  <a:schemeClr val="bg1"/>
                </a:solidFill>
                <a:latin typeface="Norwester" panose="020B0604020202020204" charset="0"/>
              </a:rPr>
              <a:t>                             </a:t>
            </a:r>
            <a:r>
              <a:rPr lang="en-US" altLang="ko-KR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rwester" panose="020B0604020202020204" charset="0"/>
              </a:rPr>
              <a:t>Director &amp; A.I</a:t>
            </a:r>
            <a:endParaRPr lang="en-US" altLang="ko-KR" sz="4400" dirty="0">
              <a:solidFill>
                <a:schemeClr val="accent4">
                  <a:lumMod val="40000"/>
                  <a:lumOff val="60000"/>
                </a:schemeClr>
              </a:solidFill>
              <a:latin typeface="Norwester" panose="020B0604020202020204" charset="0"/>
            </a:endParaRPr>
          </a:p>
          <a:p>
            <a:endParaRPr lang="ko-KR" altLang="en-US" sz="4400" b="1" dirty="0">
              <a:solidFill>
                <a:srgbClr val="FFE699"/>
              </a:solidFill>
              <a:latin typeface="Norwester" panose="00000506000000000000" pitchFamily="50" charset="0"/>
            </a:endParaRPr>
          </a:p>
          <a:p>
            <a:r>
              <a:rPr lang="en-US" altLang="ko-KR" sz="4400" dirty="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rPr>
              <a:t> </a:t>
            </a:r>
            <a:r>
              <a:rPr lang="en-US" altLang="ko-KR" sz="4400" dirty="0" smtClean="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rPr>
              <a:t>                                         </a:t>
            </a:r>
            <a:r>
              <a:rPr lang="ko-KR" altLang="en-US" sz="4400" dirty="0" smtClean="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rPr>
              <a:t>소개</a:t>
            </a:r>
            <a:endParaRPr lang="ko-KR" altLang="en-US" sz="4400" dirty="0">
              <a:solidFill>
                <a:srgbClr val="FEE498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45EFCE-6260-4042-987E-90501267F851}"/>
              </a:ext>
            </a:extLst>
          </p:cNvPr>
          <p:cNvSpPr txBox="1"/>
          <p:nvPr/>
        </p:nvSpPr>
        <p:spPr>
          <a:xfrm>
            <a:off x="0" y="-3"/>
            <a:ext cx="5754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323330"/>
                </a:solidFill>
                <a:latin typeface="Norwester" panose="00000506000000000000" pitchFamily="50" charset="0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7880901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DAF60F6-5B9F-4A4D-95D7-716097FA3D88}"/>
              </a:ext>
            </a:extLst>
          </p:cNvPr>
          <p:cNvGrpSpPr/>
          <p:nvPr/>
        </p:nvGrpSpPr>
        <p:grpSpPr>
          <a:xfrm>
            <a:off x="0" y="0"/>
            <a:ext cx="12191999" cy="1432261"/>
            <a:chOff x="5533292" y="1808579"/>
            <a:chExt cx="12191999" cy="1432261"/>
          </a:xfrm>
        </p:grpSpPr>
        <p:sp>
          <p:nvSpPr>
            <p:cNvPr id="4" name="사각형: 둥근 모서리 44">
              <a:extLst>
                <a:ext uri="{FF2B5EF4-FFF2-40B4-BE49-F238E27FC236}">
                  <a16:creationId xmlns:a16="http://schemas.microsoft.com/office/drawing/2014/main" xmlns="" id="{B4AD0DDD-9985-4C2E-A33F-76CABBF7A32D}"/>
                </a:ext>
              </a:extLst>
            </p:cNvPr>
            <p:cNvSpPr/>
            <p:nvPr/>
          </p:nvSpPr>
          <p:spPr>
            <a:xfrm>
              <a:off x="5533292" y="1808581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8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5">
              <a:extLst>
                <a:ext uri="{FF2B5EF4-FFF2-40B4-BE49-F238E27FC236}">
                  <a16:creationId xmlns:a16="http://schemas.microsoft.com/office/drawing/2014/main" xmlns="" id="{B35C6A4E-580D-4782-BBB4-147D0EB2E855}"/>
                </a:ext>
              </a:extLst>
            </p:cNvPr>
            <p:cNvSpPr/>
            <p:nvPr/>
          </p:nvSpPr>
          <p:spPr>
            <a:xfrm>
              <a:off x="6164662" y="1808579"/>
              <a:ext cx="11560629" cy="1432259"/>
            </a:xfrm>
            <a:prstGeom prst="roundRect">
              <a:avLst>
                <a:gd name="adj" fmla="val 50000"/>
              </a:avLst>
            </a:prstGeom>
            <a:solidFill>
              <a:srgbClr val="AC6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F8772530-60AC-4768-9A97-3ECCD95C37FC}"/>
                </a:ext>
              </a:extLst>
            </p:cNvPr>
            <p:cNvSpPr/>
            <p:nvPr/>
          </p:nvSpPr>
          <p:spPr>
            <a:xfrm>
              <a:off x="5820176" y="2038708"/>
              <a:ext cx="972000" cy="972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4DC731E-6492-4458-9E62-C2F200928E4D}"/>
                </a:ext>
              </a:extLst>
            </p:cNvPr>
            <p:cNvSpPr txBox="1"/>
            <p:nvPr/>
          </p:nvSpPr>
          <p:spPr>
            <a:xfrm>
              <a:off x="5983010" y="1924543"/>
              <a:ext cx="647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EDD62F"/>
                  </a:solidFill>
                  <a:latin typeface="Norwester" panose="00000506000000000000" pitchFamily="50" charset="0"/>
                </a:rPr>
                <a:t>3</a:t>
              </a:r>
              <a:endParaRPr lang="ko-KR" altLang="en-US" sz="7200" dirty="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21718" y="39020"/>
            <a:ext cx="5387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solidFill>
                  <a:srgbClr val="FFE699"/>
                </a:solidFill>
                <a:latin typeface="Norwester" panose="00000506000000000000" pitchFamily="50" charset="0"/>
              </a:rPr>
              <a:t>개발</a:t>
            </a:r>
            <a:endParaRPr lang="en-US" altLang="ko-KR" sz="8000" b="1" dirty="0">
              <a:solidFill>
                <a:srgbClr val="FFE699"/>
              </a:solidFill>
              <a:latin typeface="Norwester" panose="000005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DAF60F6-5B9F-4A4D-95D7-716097FA3D88}"/>
              </a:ext>
            </a:extLst>
          </p:cNvPr>
          <p:cNvGrpSpPr/>
          <p:nvPr/>
        </p:nvGrpSpPr>
        <p:grpSpPr>
          <a:xfrm>
            <a:off x="0" y="0"/>
            <a:ext cx="12191999" cy="1432261"/>
            <a:chOff x="5533292" y="1808579"/>
            <a:chExt cx="12191999" cy="1432261"/>
          </a:xfrm>
        </p:grpSpPr>
        <p:sp>
          <p:nvSpPr>
            <p:cNvPr id="4" name="사각형: 둥근 모서리 44">
              <a:extLst>
                <a:ext uri="{FF2B5EF4-FFF2-40B4-BE49-F238E27FC236}">
                  <a16:creationId xmlns:a16="http://schemas.microsoft.com/office/drawing/2014/main" xmlns="" id="{B4AD0DDD-9985-4C2E-A33F-76CABBF7A32D}"/>
                </a:ext>
              </a:extLst>
            </p:cNvPr>
            <p:cNvSpPr/>
            <p:nvPr/>
          </p:nvSpPr>
          <p:spPr>
            <a:xfrm>
              <a:off x="5533292" y="1808581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8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5">
              <a:extLst>
                <a:ext uri="{FF2B5EF4-FFF2-40B4-BE49-F238E27FC236}">
                  <a16:creationId xmlns:a16="http://schemas.microsoft.com/office/drawing/2014/main" xmlns="" id="{B35C6A4E-580D-4782-BBB4-147D0EB2E855}"/>
                </a:ext>
              </a:extLst>
            </p:cNvPr>
            <p:cNvSpPr/>
            <p:nvPr/>
          </p:nvSpPr>
          <p:spPr>
            <a:xfrm>
              <a:off x="6164662" y="1808579"/>
              <a:ext cx="11560629" cy="1432259"/>
            </a:xfrm>
            <a:prstGeom prst="roundRect">
              <a:avLst>
                <a:gd name="adj" fmla="val 50000"/>
              </a:avLst>
            </a:prstGeom>
            <a:solidFill>
              <a:srgbClr val="AC6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F8772530-60AC-4768-9A97-3ECCD95C37FC}"/>
                </a:ext>
              </a:extLst>
            </p:cNvPr>
            <p:cNvSpPr/>
            <p:nvPr/>
          </p:nvSpPr>
          <p:spPr>
            <a:xfrm>
              <a:off x="5820176" y="2038708"/>
              <a:ext cx="972000" cy="972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4DC731E-6492-4458-9E62-C2F200928E4D}"/>
                </a:ext>
              </a:extLst>
            </p:cNvPr>
            <p:cNvSpPr txBox="1"/>
            <p:nvPr/>
          </p:nvSpPr>
          <p:spPr>
            <a:xfrm>
              <a:off x="5983010" y="1924543"/>
              <a:ext cx="647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EDD62F"/>
                  </a:solidFill>
                  <a:latin typeface="Norwester" panose="00000506000000000000" pitchFamily="50" charset="0"/>
                </a:rPr>
                <a:t>3</a:t>
              </a:r>
              <a:endParaRPr lang="ko-KR" altLang="en-US" sz="7200" dirty="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21718" y="0"/>
            <a:ext cx="55886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FFE699"/>
                </a:solidFill>
                <a:latin typeface="Norwester" panose="00000506000000000000" pitchFamily="50" charset="0"/>
              </a:rPr>
              <a:t>Prototype</a:t>
            </a:r>
            <a:endParaRPr lang="ko-KR" altLang="en-US" sz="8800" dirty="0"/>
          </a:p>
        </p:txBody>
      </p:sp>
      <p:sp>
        <p:nvSpPr>
          <p:cNvPr id="2" name="TextBox 1"/>
          <p:cNvSpPr txBox="1"/>
          <p:nvPr/>
        </p:nvSpPr>
        <p:spPr>
          <a:xfrm>
            <a:off x="449718" y="1977082"/>
            <a:ext cx="1029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Norwester" panose="00000506000000000000" pitchFamily="50" charset="0"/>
              </a:rPr>
              <a:t>프로토타입은</a:t>
            </a:r>
            <a:r>
              <a:rPr lang="ko-KR" altLang="en-US" b="1" dirty="0" smtClean="0">
                <a:latin typeface="Norwester" panose="00000506000000000000" pitchFamily="50" charset="0"/>
              </a:rPr>
              <a:t> </a:t>
            </a:r>
            <a:r>
              <a:rPr lang="en-US" altLang="ko-KR" b="1" dirty="0" smtClean="0">
                <a:latin typeface="Norwester" panose="00000506000000000000" pitchFamily="50" charset="0"/>
              </a:rPr>
              <a:t>Oven</a:t>
            </a:r>
            <a:r>
              <a:rPr lang="ko-KR" altLang="en-US" b="1" dirty="0" smtClean="0">
                <a:latin typeface="Norwester" panose="00000506000000000000" pitchFamily="50" charset="0"/>
              </a:rPr>
              <a:t>으로 디자인 하였습니다</a:t>
            </a:r>
            <a:r>
              <a:rPr lang="en-US" altLang="ko-KR" b="1" dirty="0" smtClean="0">
                <a:latin typeface="Norwester" panose="00000506000000000000" pitchFamily="50" charset="0"/>
              </a:rPr>
              <a:t>.</a:t>
            </a:r>
          </a:p>
          <a:p>
            <a:r>
              <a:rPr lang="ko-KR" altLang="en-US" b="1" dirty="0" smtClean="0">
                <a:latin typeface="Norwester" panose="00000506000000000000" pitchFamily="50" charset="0"/>
              </a:rPr>
              <a:t>저희 팀의 경우에는 최소한 필요한 버튼과 웹에 대해서만 </a:t>
            </a:r>
            <a:r>
              <a:rPr lang="ko-KR" altLang="en-US" b="1" dirty="0" err="1" smtClean="0">
                <a:latin typeface="Norwester" panose="00000506000000000000" pitchFamily="50" charset="0"/>
              </a:rPr>
              <a:t>프로토타이핑을</a:t>
            </a:r>
            <a:r>
              <a:rPr lang="ko-KR" altLang="en-US" b="1" dirty="0" smtClean="0">
                <a:latin typeface="Norwester" panose="00000506000000000000" pitchFamily="50" charset="0"/>
              </a:rPr>
              <a:t> 하였습니다</a:t>
            </a:r>
            <a:r>
              <a:rPr lang="en-US" altLang="ko-KR" b="1" dirty="0" smtClean="0">
                <a:latin typeface="Norwester" panose="00000506000000000000" pitchFamily="50" charset="0"/>
              </a:rPr>
              <a:t>.</a:t>
            </a:r>
          </a:p>
          <a:p>
            <a:r>
              <a:rPr lang="ko-KR" altLang="en-US" b="1" dirty="0" err="1" smtClean="0">
                <a:latin typeface="Norwester" panose="00000506000000000000" pitchFamily="50" charset="0"/>
              </a:rPr>
              <a:t>프로토타이핑의</a:t>
            </a:r>
            <a:r>
              <a:rPr lang="ko-KR" altLang="en-US" b="1" dirty="0" smtClean="0">
                <a:latin typeface="Norwester" panose="00000506000000000000" pitchFamily="50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9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DAF60F6-5B9F-4A4D-95D7-716097FA3D88}"/>
              </a:ext>
            </a:extLst>
          </p:cNvPr>
          <p:cNvGrpSpPr/>
          <p:nvPr/>
        </p:nvGrpSpPr>
        <p:grpSpPr>
          <a:xfrm>
            <a:off x="0" y="0"/>
            <a:ext cx="12191999" cy="1432261"/>
            <a:chOff x="5533292" y="1808579"/>
            <a:chExt cx="12191999" cy="1432261"/>
          </a:xfrm>
        </p:grpSpPr>
        <p:sp>
          <p:nvSpPr>
            <p:cNvPr id="4" name="사각형: 둥근 모서리 44">
              <a:extLst>
                <a:ext uri="{FF2B5EF4-FFF2-40B4-BE49-F238E27FC236}">
                  <a16:creationId xmlns:a16="http://schemas.microsoft.com/office/drawing/2014/main" xmlns="" id="{B4AD0DDD-9985-4C2E-A33F-76CABBF7A32D}"/>
                </a:ext>
              </a:extLst>
            </p:cNvPr>
            <p:cNvSpPr/>
            <p:nvPr/>
          </p:nvSpPr>
          <p:spPr>
            <a:xfrm>
              <a:off x="5533292" y="1808581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8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5">
              <a:extLst>
                <a:ext uri="{FF2B5EF4-FFF2-40B4-BE49-F238E27FC236}">
                  <a16:creationId xmlns:a16="http://schemas.microsoft.com/office/drawing/2014/main" xmlns="" id="{B35C6A4E-580D-4782-BBB4-147D0EB2E855}"/>
                </a:ext>
              </a:extLst>
            </p:cNvPr>
            <p:cNvSpPr/>
            <p:nvPr/>
          </p:nvSpPr>
          <p:spPr>
            <a:xfrm>
              <a:off x="6164662" y="1808579"/>
              <a:ext cx="11560629" cy="1432259"/>
            </a:xfrm>
            <a:prstGeom prst="roundRect">
              <a:avLst>
                <a:gd name="adj" fmla="val 50000"/>
              </a:avLst>
            </a:prstGeom>
            <a:solidFill>
              <a:srgbClr val="AC6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F8772530-60AC-4768-9A97-3ECCD95C37FC}"/>
                </a:ext>
              </a:extLst>
            </p:cNvPr>
            <p:cNvSpPr/>
            <p:nvPr/>
          </p:nvSpPr>
          <p:spPr>
            <a:xfrm>
              <a:off x="5820176" y="2038708"/>
              <a:ext cx="972000" cy="972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4DC731E-6492-4458-9E62-C2F200928E4D}"/>
                </a:ext>
              </a:extLst>
            </p:cNvPr>
            <p:cNvSpPr txBox="1"/>
            <p:nvPr/>
          </p:nvSpPr>
          <p:spPr>
            <a:xfrm>
              <a:off x="5983010" y="1924543"/>
              <a:ext cx="647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EDD62F"/>
                  </a:solidFill>
                  <a:latin typeface="Norwester" panose="00000506000000000000" pitchFamily="50" charset="0"/>
                </a:rPr>
                <a:t>3</a:t>
              </a:r>
              <a:endParaRPr lang="ko-KR" altLang="en-US" sz="7200" dirty="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21718" y="39020"/>
            <a:ext cx="5387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solidFill>
                  <a:srgbClr val="FFE699"/>
                </a:solidFill>
                <a:latin typeface="Norwester" panose="00000506000000000000" pitchFamily="50" charset="0"/>
              </a:rPr>
              <a:t>디자인</a:t>
            </a:r>
            <a:endParaRPr lang="en-US" altLang="ko-KR" sz="8000" b="1" dirty="0">
              <a:solidFill>
                <a:srgbClr val="FFE699"/>
              </a:solidFill>
              <a:latin typeface="Norwester" panose="000005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DAF60F6-5B9F-4A4D-95D7-716097FA3D88}"/>
              </a:ext>
            </a:extLst>
          </p:cNvPr>
          <p:cNvGrpSpPr/>
          <p:nvPr/>
        </p:nvGrpSpPr>
        <p:grpSpPr>
          <a:xfrm>
            <a:off x="0" y="0"/>
            <a:ext cx="12191999" cy="1432261"/>
            <a:chOff x="5533292" y="1808579"/>
            <a:chExt cx="12191999" cy="1432261"/>
          </a:xfrm>
        </p:grpSpPr>
        <p:sp>
          <p:nvSpPr>
            <p:cNvPr id="4" name="사각형: 둥근 모서리 44">
              <a:extLst>
                <a:ext uri="{FF2B5EF4-FFF2-40B4-BE49-F238E27FC236}">
                  <a16:creationId xmlns:a16="http://schemas.microsoft.com/office/drawing/2014/main" xmlns="" id="{B4AD0DDD-9985-4C2E-A33F-76CABBF7A32D}"/>
                </a:ext>
              </a:extLst>
            </p:cNvPr>
            <p:cNvSpPr/>
            <p:nvPr/>
          </p:nvSpPr>
          <p:spPr>
            <a:xfrm>
              <a:off x="5533292" y="1808581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8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5">
              <a:extLst>
                <a:ext uri="{FF2B5EF4-FFF2-40B4-BE49-F238E27FC236}">
                  <a16:creationId xmlns:a16="http://schemas.microsoft.com/office/drawing/2014/main" xmlns="" id="{B35C6A4E-580D-4782-BBB4-147D0EB2E855}"/>
                </a:ext>
              </a:extLst>
            </p:cNvPr>
            <p:cNvSpPr/>
            <p:nvPr/>
          </p:nvSpPr>
          <p:spPr>
            <a:xfrm>
              <a:off x="6164662" y="1808579"/>
              <a:ext cx="11560629" cy="1432259"/>
            </a:xfrm>
            <a:prstGeom prst="roundRect">
              <a:avLst>
                <a:gd name="adj" fmla="val 50000"/>
              </a:avLst>
            </a:prstGeom>
            <a:solidFill>
              <a:srgbClr val="AC6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F8772530-60AC-4768-9A97-3ECCD95C37FC}"/>
                </a:ext>
              </a:extLst>
            </p:cNvPr>
            <p:cNvSpPr/>
            <p:nvPr/>
          </p:nvSpPr>
          <p:spPr>
            <a:xfrm>
              <a:off x="5820176" y="2038708"/>
              <a:ext cx="972000" cy="972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4DC731E-6492-4458-9E62-C2F200928E4D}"/>
                </a:ext>
              </a:extLst>
            </p:cNvPr>
            <p:cNvSpPr txBox="1"/>
            <p:nvPr/>
          </p:nvSpPr>
          <p:spPr>
            <a:xfrm>
              <a:off x="5983010" y="1924543"/>
              <a:ext cx="647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EDD62F"/>
                  </a:solidFill>
                  <a:latin typeface="Norwester" panose="00000506000000000000" pitchFamily="50" charset="0"/>
                </a:rPr>
                <a:t>3</a:t>
              </a:r>
              <a:endParaRPr lang="ko-KR" altLang="en-US" sz="7200" dirty="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21718" y="39020"/>
            <a:ext cx="6697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accent4">
                    <a:lumMod val="40000"/>
                    <a:lumOff val="60000"/>
                  </a:schemeClr>
                </a:solidFill>
                <a:latin typeface="Norwester" panose="020B0604020202020204" charset="0"/>
              </a:rPr>
              <a:t>Director &amp; </a:t>
            </a:r>
            <a:r>
              <a:rPr lang="en-US" altLang="ko-KR" sz="8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Norwester" panose="020B0604020202020204" charset="0"/>
              </a:rPr>
              <a:t>A.I</a:t>
            </a:r>
            <a:endParaRPr lang="en-US" altLang="ko-KR" sz="8000" dirty="0">
              <a:solidFill>
                <a:schemeClr val="accent4">
                  <a:lumMod val="40000"/>
                  <a:lumOff val="60000"/>
                </a:schemeClr>
              </a:solidFill>
              <a:latin typeface="Norwes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C4BC48A1-A21C-44AE-B89B-AC26D7CAF6A8}"/>
              </a:ext>
            </a:extLst>
          </p:cNvPr>
          <p:cNvSpPr/>
          <p:nvPr/>
        </p:nvSpPr>
        <p:spPr>
          <a:xfrm flipV="1">
            <a:off x="-76200" y="-3"/>
            <a:ext cx="6867627" cy="7867653"/>
          </a:xfrm>
          <a:prstGeom prst="rtTriangle">
            <a:avLst/>
          </a:prstGeom>
          <a:solidFill>
            <a:srgbClr val="2D3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xmlns="" id="{E7CAC562-B899-4351-B3E3-2E51095E8981}"/>
              </a:ext>
            </a:extLst>
          </p:cNvPr>
          <p:cNvSpPr/>
          <p:nvPr/>
        </p:nvSpPr>
        <p:spPr>
          <a:xfrm flipV="1">
            <a:off x="-76200" y="0"/>
            <a:ext cx="6096000" cy="6858000"/>
          </a:xfrm>
          <a:prstGeom prst="rtTriangle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697F026-FAE9-4222-9FEA-27735EFAA880}"/>
              </a:ext>
            </a:extLst>
          </p:cNvPr>
          <p:cNvGrpSpPr>
            <a:grpSpLocks noChangeAspect="1"/>
          </p:cNvGrpSpPr>
          <p:nvPr/>
        </p:nvGrpSpPr>
        <p:grpSpPr>
          <a:xfrm>
            <a:off x="9264390" y="3838659"/>
            <a:ext cx="2435963" cy="2646878"/>
            <a:chOff x="7854681" y="2246378"/>
            <a:chExt cx="4068000" cy="442021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C13F9FF8-A0A8-48B3-9257-3ADAF58EC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4681" y="2422487"/>
              <a:ext cx="4068000" cy="4068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4C20AF1-6713-4261-9B34-8F0BDB54BA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77081" y="2246378"/>
              <a:ext cx="2423199" cy="442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>
                  <a:solidFill>
                    <a:srgbClr val="EDD62F"/>
                  </a:solidFill>
                  <a:latin typeface="Norwester" panose="00000506000000000000" pitchFamily="50" charset="0"/>
                </a:rPr>
                <a:t>4</a:t>
              </a:r>
              <a:endParaRPr lang="ko-KR" altLang="en-US" sz="1660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852296E-12D6-4E1F-B8FB-F2DC6BDB2383}"/>
              </a:ext>
            </a:extLst>
          </p:cNvPr>
          <p:cNvSpPr txBox="1"/>
          <p:nvPr/>
        </p:nvSpPr>
        <p:spPr>
          <a:xfrm>
            <a:off x="2990850" y="665643"/>
            <a:ext cx="853805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rPr>
              <a:t>			 </a:t>
            </a:r>
            <a:r>
              <a:rPr lang="en-US" altLang="ko-KR" sz="1990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rPr>
              <a:t>Q</a:t>
            </a:r>
            <a:r>
              <a:rPr lang="en-US" altLang="ko-KR" sz="960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rPr>
              <a:t>&amp;</a:t>
            </a:r>
            <a:r>
              <a:rPr lang="en-US" altLang="ko-KR" sz="1990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rPr>
              <a:t>A</a:t>
            </a:r>
          </a:p>
          <a:p>
            <a:r>
              <a:rPr lang="ko-KR" altLang="en-US" sz="8000">
                <a:solidFill>
                  <a:srgbClr val="FEE498"/>
                </a:solidFill>
                <a:latin typeface="맑은 고딕" panose="020B0503020000020004" pitchFamily="50" charset="-127"/>
              </a:rPr>
              <a:t>  질문과 답변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261EDE-7E50-4B8F-A01A-EC5546AA13CC}"/>
              </a:ext>
            </a:extLst>
          </p:cNvPr>
          <p:cNvSpPr txBox="1"/>
          <p:nvPr/>
        </p:nvSpPr>
        <p:spPr>
          <a:xfrm>
            <a:off x="0" y="-3"/>
            <a:ext cx="5754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323330"/>
                </a:solidFill>
                <a:latin typeface="Norwester" panose="00000506000000000000" pitchFamily="50" charset="0"/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1810169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rgbClr val="455C7B"/>
            </a:gs>
            <a:gs pos="0">
              <a:schemeClr val="accent4">
                <a:lumMod val="40000"/>
                <a:lumOff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2F844BBA-1067-4D76-8E69-DD0A3FB9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62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xmlns="" id="{7A33B27F-8E58-43B6-AE70-D2548DBA6CAE}"/>
              </a:ext>
            </a:extLst>
          </p:cNvPr>
          <p:cNvSpPr/>
          <p:nvPr/>
        </p:nvSpPr>
        <p:spPr>
          <a:xfrm rot="623163">
            <a:off x="914400" y="457200"/>
            <a:ext cx="3810000" cy="3467100"/>
          </a:xfrm>
          <a:prstGeom prst="ellipse">
            <a:avLst/>
          </a:prstGeom>
          <a:solidFill>
            <a:srgbClr val="6CAA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1743654-C183-4B2B-9DA0-D2F18122EE62}"/>
              </a:ext>
            </a:extLst>
          </p:cNvPr>
          <p:cNvGrpSpPr/>
          <p:nvPr/>
        </p:nvGrpSpPr>
        <p:grpSpPr>
          <a:xfrm rot="623163">
            <a:off x="1307561" y="1967345"/>
            <a:ext cx="3061394" cy="1188000"/>
            <a:chOff x="526511" y="1662545"/>
            <a:chExt cx="3061394" cy="1188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07661CA3-AA26-4317-9271-9CA8EC231F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5263" y="2376428"/>
              <a:ext cx="396711" cy="13365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84779435-A52B-4477-9994-8D3168E40FA6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1106419" y="2603426"/>
              <a:ext cx="435555" cy="0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073E54F6-7F94-49A7-88BF-C28114A7A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5264" y="2656471"/>
              <a:ext cx="503440" cy="194073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17D31B3A-F9EF-42E7-884F-EE9C5986DF7E}"/>
                </a:ext>
              </a:extLst>
            </p:cNvPr>
            <p:cNvSpPr/>
            <p:nvPr/>
          </p:nvSpPr>
          <p:spPr>
            <a:xfrm>
              <a:off x="1925842" y="2274631"/>
              <a:ext cx="590194" cy="575914"/>
            </a:xfrm>
            <a:prstGeom prst="ellipse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6C27AD75-70FF-4EB6-8821-9712FA117853}"/>
                </a:ext>
              </a:extLst>
            </p:cNvPr>
            <p:cNvSpPr/>
            <p:nvPr/>
          </p:nvSpPr>
          <p:spPr>
            <a:xfrm rot="2174785">
              <a:off x="1535553" y="2274631"/>
              <a:ext cx="590194" cy="575914"/>
            </a:xfrm>
            <a:prstGeom prst="ellipse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B96E4BCC-37D0-41B9-B890-E0381CFD1B73}"/>
                </a:ext>
              </a:extLst>
            </p:cNvPr>
            <p:cNvSpPr/>
            <p:nvPr/>
          </p:nvSpPr>
          <p:spPr>
            <a:xfrm>
              <a:off x="526511" y="1662545"/>
              <a:ext cx="190385" cy="1884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35302A05-A227-4A79-9F68-DB20A04EAC3F}"/>
                </a:ext>
              </a:extLst>
            </p:cNvPr>
            <p:cNvSpPr/>
            <p:nvPr/>
          </p:nvSpPr>
          <p:spPr>
            <a:xfrm>
              <a:off x="3397520" y="1662545"/>
              <a:ext cx="190385" cy="1884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6C6341AC-B95F-4045-B9AD-D18CE30A4C5F}"/>
                </a:ext>
              </a:extLst>
            </p:cNvPr>
            <p:cNvSpPr/>
            <p:nvPr/>
          </p:nvSpPr>
          <p:spPr>
            <a:xfrm>
              <a:off x="1859208" y="2079487"/>
              <a:ext cx="396001" cy="390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D4BB8131-AC1E-4A1B-AC95-0C781C25EA7A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 flipV="1">
              <a:off x="2516036" y="2536601"/>
              <a:ext cx="383867" cy="2598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7A0D914A-4175-4AD1-A42F-2A931DAC6F90}"/>
                </a:ext>
              </a:extLst>
            </p:cNvPr>
            <p:cNvCxnSpPr>
              <a:cxnSpLocks/>
            </p:cNvCxnSpPr>
            <p:nvPr/>
          </p:nvCxnSpPr>
          <p:spPr>
            <a:xfrm>
              <a:off x="2515789" y="2645673"/>
              <a:ext cx="383867" cy="18776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CBD9309B-D6E5-4261-9930-4FB3AA700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9112" y="2351783"/>
              <a:ext cx="294499" cy="139587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현 4">
            <a:extLst>
              <a:ext uri="{FF2B5EF4-FFF2-40B4-BE49-F238E27FC236}">
                <a16:creationId xmlns:a16="http://schemas.microsoft.com/office/drawing/2014/main" xmlns="" id="{40296E84-11EB-4CFD-BAF1-BDC48405604A}"/>
              </a:ext>
            </a:extLst>
          </p:cNvPr>
          <p:cNvSpPr/>
          <p:nvPr/>
        </p:nvSpPr>
        <p:spPr>
          <a:xfrm rot="6023163">
            <a:off x="2411371" y="3513033"/>
            <a:ext cx="1500903" cy="1464138"/>
          </a:xfrm>
          <a:prstGeom prst="chord">
            <a:avLst>
              <a:gd name="adj1" fmla="val 4715882"/>
              <a:gd name="adj2" fmla="val 16200000"/>
            </a:avLst>
          </a:prstGeom>
          <a:gradFill>
            <a:gsLst>
              <a:gs pos="100000">
                <a:srgbClr val="FF85B2"/>
              </a:gs>
              <a:gs pos="0">
                <a:srgbClr val="F5769D"/>
              </a:gs>
            </a:gsLst>
            <a:path path="circle">
              <a:fillToRect r="100000" b="100000"/>
            </a:path>
          </a:gradFill>
          <a:ln w="762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CBD4E-3720-448F-B200-24C0AA9FE81D}"/>
              </a:ext>
            </a:extLst>
          </p:cNvPr>
          <p:cNvCxnSpPr>
            <a:cxnSpLocks/>
          </p:cNvCxnSpPr>
          <p:nvPr/>
        </p:nvCxnSpPr>
        <p:spPr>
          <a:xfrm rot="623163">
            <a:off x="3019948" y="3498169"/>
            <a:ext cx="141874" cy="5092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03C74FA3-83A4-47C3-96CD-6FC30699DAF4}"/>
              </a:ext>
            </a:extLst>
          </p:cNvPr>
          <p:cNvCxnSpPr>
            <a:cxnSpLocks/>
          </p:cNvCxnSpPr>
          <p:nvPr/>
        </p:nvCxnSpPr>
        <p:spPr>
          <a:xfrm rot="623163">
            <a:off x="2592458" y="3778718"/>
            <a:ext cx="245800" cy="26433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106DBF16-BAF2-4290-8FBE-24F702C1B81F}"/>
              </a:ext>
            </a:extLst>
          </p:cNvPr>
          <p:cNvCxnSpPr>
            <a:cxnSpLocks/>
          </p:cNvCxnSpPr>
          <p:nvPr/>
        </p:nvCxnSpPr>
        <p:spPr>
          <a:xfrm flipH="1">
            <a:off x="3397842" y="3721468"/>
            <a:ext cx="264707" cy="371941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5B1CCE1-D408-488A-AB40-1A5856A83F3B}"/>
              </a:ext>
            </a:extLst>
          </p:cNvPr>
          <p:cNvSpPr txBox="1"/>
          <p:nvPr/>
        </p:nvSpPr>
        <p:spPr>
          <a:xfrm>
            <a:off x="5074346" y="3299353"/>
            <a:ext cx="7117654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solidFill>
                  <a:srgbClr val="323330"/>
                </a:solidFill>
                <a:latin typeface="Norwester" panose="00000506000000000000" pitchFamily="50" charset="0"/>
                <a:ea typeface="나눔고딕 ExtraBold" panose="020D0904000000000000" pitchFamily="50" charset="-127"/>
              </a:rPr>
              <a:t>The End</a:t>
            </a:r>
          </a:p>
          <a:p>
            <a:pPr algn="r"/>
            <a:r>
              <a:rPr lang="ko-KR" altLang="en-US" sz="11500">
                <a:solidFill>
                  <a:srgbClr val="3233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8888201-8C26-4706-AF03-EADCD722A9F1}"/>
              </a:ext>
            </a:extLst>
          </p:cNvPr>
          <p:cNvSpPr txBox="1"/>
          <p:nvPr/>
        </p:nvSpPr>
        <p:spPr>
          <a:xfrm rot="2378177">
            <a:off x="4317148" y="1305569"/>
            <a:ext cx="2597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>
                <a:solidFill>
                  <a:srgbClr val="8472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뱌이</a:t>
            </a:r>
            <a:r>
              <a:rPr lang="ko-KR" altLang="en-US" sz="4000" b="1" dirty="0">
                <a:solidFill>
                  <a:srgbClr val="8472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4000" b="1" dirty="0" err="1">
                <a:solidFill>
                  <a:srgbClr val="8472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뱌이</a:t>
            </a:r>
            <a:r>
              <a:rPr lang="en-US" altLang="ko-KR" sz="4000" b="1" dirty="0">
                <a:solidFill>
                  <a:srgbClr val="84725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맑은 고딕 Semilight" panose="020B0502040204020203" pitchFamily="50" charset="-127"/>
              </a:rPr>
              <a:t>~</a:t>
            </a:r>
            <a:endParaRPr lang="ko-KR" altLang="en-US" sz="4000" b="1" dirty="0">
              <a:solidFill>
                <a:srgbClr val="84725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267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E9527602-0019-4829-8188-7A901C313D56}"/>
              </a:ext>
            </a:extLst>
          </p:cNvPr>
          <p:cNvCxnSpPr>
            <a:cxnSpLocks/>
          </p:cNvCxnSpPr>
          <p:nvPr/>
        </p:nvCxnSpPr>
        <p:spPr>
          <a:xfrm flipH="1" flipV="1">
            <a:off x="2777838" y="4260057"/>
            <a:ext cx="1443457" cy="486296"/>
          </a:xfrm>
          <a:prstGeom prst="line">
            <a:avLst/>
          </a:prstGeom>
          <a:ln w="1270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1E5D4F-4B07-47BB-93CA-2EAA2A6D65F5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2636502" y="5086005"/>
            <a:ext cx="1584793" cy="0"/>
          </a:xfrm>
          <a:prstGeom prst="line">
            <a:avLst/>
          </a:prstGeom>
          <a:ln w="1270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3C6A208-5048-400B-9360-38893E4CE095}"/>
              </a:ext>
            </a:extLst>
          </p:cNvPr>
          <p:cNvCxnSpPr>
            <a:cxnSpLocks/>
          </p:cNvCxnSpPr>
          <p:nvPr/>
        </p:nvCxnSpPr>
        <p:spPr>
          <a:xfrm flipH="1">
            <a:off x="2777839" y="5279014"/>
            <a:ext cx="1831796" cy="706149"/>
          </a:xfrm>
          <a:prstGeom prst="line">
            <a:avLst/>
          </a:prstGeom>
          <a:ln w="1270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6CF78EDA-4864-40E9-818A-D0EC926CB0E3}"/>
              </a:ext>
            </a:extLst>
          </p:cNvPr>
          <p:cNvSpPr/>
          <p:nvPr/>
        </p:nvSpPr>
        <p:spPr>
          <a:xfrm>
            <a:off x="5618018" y="3889662"/>
            <a:ext cx="2147454" cy="2095501"/>
          </a:xfrm>
          <a:prstGeom prst="ellipse">
            <a:avLst/>
          </a:prstGeom>
          <a:solidFill>
            <a:schemeClr val="bg1"/>
          </a:solidFill>
          <a:ln w="1270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08E0050E-9737-487B-B8A7-EA0BF59F360C}"/>
              </a:ext>
            </a:extLst>
          </p:cNvPr>
          <p:cNvSpPr/>
          <p:nvPr/>
        </p:nvSpPr>
        <p:spPr>
          <a:xfrm rot="2174785">
            <a:off x="4197928" y="3889663"/>
            <a:ext cx="2147454" cy="2095501"/>
          </a:xfrm>
          <a:prstGeom prst="ellipse">
            <a:avLst/>
          </a:prstGeom>
          <a:solidFill>
            <a:schemeClr val="bg1"/>
          </a:solidFill>
          <a:ln w="1270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A37070B-DF8F-4084-AD98-2FCD68ADE725}"/>
              </a:ext>
            </a:extLst>
          </p:cNvPr>
          <p:cNvSpPr/>
          <p:nvPr/>
        </p:nvSpPr>
        <p:spPr>
          <a:xfrm>
            <a:off x="526472" y="1662545"/>
            <a:ext cx="692727" cy="68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7F464625-456C-4B15-B986-1A2AE0143545}"/>
              </a:ext>
            </a:extLst>
          </p:cNvPr>
          <p:cNvSpPr/>
          <p:nvPr/>
        </p:nvSpPr>
        <p:spPr>
          <a:xfrm>
            <a:off x="10972801" y="1662545"/>
            <a:ext cx="692727" cy="68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E5CF999D-E6DA-4419-8478-DDBC6B1F5E50}"/>
              </a:ext>
            </a:extLst>
          </p:cNvPr>
          <p:cNvSpPr/>
          <p:nvPr/>
        </p:nvSpPr>
        <p:spPr>
          <a:xfrm>
            <a:off x="5375564" y="3179618"/>
            <a:ext cx="1440872" cy="14200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C2E3C474-5D02-4B2C-BB1D-FE7FBD3664D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765472" y="4842857"/>
            <a:ext cx="1396723" cy="94556"/>
          </a:xfrm>
          <a:prstGeom prst="line">
            <a:avLst/>
          </a:prstGeom>
          <a:ln w="1270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84144AEA-78D3-46FC-A57C-AA27F9595D11}"/>
              </a:ext>
            </a:extLst>
          </p:cNvPr>
          <p:cNvCxnSpPr>
            <a:cxnSpLocks/>
          </p:cNvCxnSpPr>
          <p:nvPr/>
        </p:nvCxnSpPr>
        <p:spPr>
          <a:xfrm>
            <a:off x="7764573" y="5239724"/>
            <a:ext cx="1396723" cy="683202"/>
          </a:xfrm>
          <a:prstGeom prst="line">
            <a:avLst/>
          </a:prstGeom>
          <a:ln w="1270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E1B01E0A-F38F-4C3C-A5C2-9CABB4BD0F5E}"/>
              </a:ext>
            </a:extLst>
          </p:cNvPr>
          <p:cNvCxnSpPr>
            <a:cxnSpLocks/>
          </p:cNvCxnSpPr>
          <p:nvPr/>
        </p:nvCxnSpPr>
        <p:spPr>
          <a:xfrm flipV="1">
            <a:off x="7740280" y="4170385"/>
            <a:ext cx="1071550" cy="507895"/>
          </a:xfrm>
          <a:prstGeom prst="line">
            <a:avLst/>
          </a:prstGeom>
          <a:ln w="1270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07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DEF16A59-A914-4A77-8484-C929D60757F7}"/>
              </a:ext>
            </a:extLst>
          </p:cNvPr>
          <p:cNvSpPr/>
          <p:nvPr/>
        </p:nvSpPr>
        <p:spPr>
          <a:xfrm>
            <a:off x="5004936" y="4300147"/>
            <a:ext cx="1967948" cy="1987826"/>
          </a:xfrm>
          <a:prstGeom prst="ellipse">
            <a:avLst/>
          </a:prstGeom>
          <a:solidFill>
            <a:srgbClr val="C0000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A37070B-DF8F-4084-AD98-2FCD68ADE725}"/>
              </a:ext>
            </a:extLst>
          </p:cNvPr>
          <p:cNvSpPr/>
          <p:nvPr/>
        </p:nvSpPr>
        <p:spPr>
          <a:xfrm>
            <a:off x="526472" y="1662545"/>
            <a:ext cx="692727" cy="68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7F464625-456C-4B15-B986-1A2AE0143545}"/>
              </a:ext>
            </a:extLst>
          </p:cNvPr>
          <p:cNvSpPr/>
          <p:nvPr/>
        </p:nvSpPr>
        <p:spPr>
          <a:xfrm>
            <a:off x="10972801" y="1662545"/>
            <a:ext cx="692727" cy="6858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D1E2CD56-38A3-4049-A956-9A4DD87EA3A4}"/>
              </a:ext>
            </a:extLst>
          </p:cNvPr>
          <p:cNvGrpSpPr/>
          <p:nvPr/>
        </p:nvGrpSpPr>
        <p:grpSpPr>
          <a:xfrm>
            <a:off x="2597280" y="3000716"/>
            <a:ext cx="6703689" cy="2546413"/>
            <a:chOff x="2597280" y="3179618"/>
            <a:chExt cx="6703689" cy="25464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1EDD85BA-E011-4D09-8314-C5CA3F0D6261}"/>
                </a:ext>
              </a:extLst>
            </p:cNvPr>
            <p:cNvGrpSpPr/>
            <p:nvPr/>
          </p:nvGrpSpPr>
          <p:grpSpPr>
            <a:xfrm rot="20588576">
              <a:off x="5756792" y="3613357"/>
              <a:ext cx="3544177" cy="2095501"/>
              <a:chOff x="5618018" y="3889662"/>
              <a:chExt cx="3544177" cy="2095501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CF78EDA-4864-40E9-818A-D0EC926CB0E3}"/>
                  </a:ext>
                </a:extLst>
              </p:cNvPr>
              <p:cNvSpPr/>
              <p:nvPr/>
            </p:nvSpPr>
            <p:spPr>
              <a:xfrm>
                <a:off x="5618018" y="3889662"/>
                <a:ext cx="2147454" cy="2095501"/>
              </a:xfrm>
              <a:prstGeom prst="ellipse">
                <a:avLst/>
              </a:prstGeom>
              <a:solidFill>
                <a:schemeClr val="bg1"/>
              </a:solidFill>
              <a:ln w="1270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xmlns="" id="{C2E3C474-5D02-4B2C-BB1D-FE7FBD3664D9}"/>
                  </a:ext>
                </a:extLst>
              </p:cNvPr>
              <p:cNvCxnSpPr>
                <a:cxnSpLocks/>
                <a:stCxn id="8" idx="6"/>
              </p:cNvCxnSpPr>
              <p:nvPr/>
            </p:nvCxnSpPr>
            <p:spPr>
              <a:xfrm flipV="1">
                <a:off x="7765472" y="4842857"/>
                <a:ext cx="1396723" cy="94556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84144AEA-78D3-46FC-A57C-AA27F9595D11}"/>
                  </a:ext>
                </a:extLst>
              </p:cNvPr>
              <p:cNvCxnSpPr>
                <a:cxnSpLocks/>
              </p:cNvCxnSpPr>
              <p:nvPr/>
            </p:nvCxnSpPr>
            <p:spPr>
              <a:xfrm rot="767085">
                <a:off x="7758770" y="5329138"/>
                <a:ext cx="1365971" cy="347849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xmlns="" id="{E1B01E0A-F38F-4C3C-A5C2-9CABB4BD0F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0280" y="4170385"/>
                <a:ext cx="1071550" cy="507895"/>
              </a:xfrm>
              <a:prstGeom prst="line">
                <a:avLst/>
              </a:prstGeom>
              <a:ln w="1270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EDA92B27-B730-4AEA-B82B-AA8DAD4BD878}"/>
                </a:ext>
              </a:extLst>
            </p:cNvPr>
            <p:cNvGrpSpPr/>
            <p:nvPr/>
          </p:nvGrpSpPr>
          <p:grpSpPr>
            <a:xfrm rot="710420">
              <a:off x="2597280" y="3630530"/>
              <a:ext cx="3708880" cy="2095501"/>
              <a:chOff x="2636502" y="3889663"/>
              <a:chExt cx="3708880" cy="2095501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xmlns="" id="{E57B0345-25AC-4618-804A-77A55B4F7695}"/>
                  </a:ext>
                </a:extLst>
              </p:cNvPr>
              <p:cNvGrpSpPr/>
              <p:nvPr/>
            </p:nvGrpSpPr>
            <p:grpSpPr>
              <a:xfrm>
                <a:off x="2636502" y="4260057"/>
                <a:ext cx="1973133" cy="1725106"/>
                <a:chOff x="2636502" y="4260057"/>
                <a:chExt cx="1973133" cy="1725106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xmlns="" id="{E9527602-0019-4829-8188-7A901C313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77838" y="4260057"/>
                  <a:ext cx="1443457" cy="486296"/>
                </a:xfrm>
                <a:prstGeom prst="line">
                  <a:avLst/>
                </a:prstGeom>
                <a:ln w="1270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161E5D4F-4B07-47BB-93CA-2EAA2A6D65F5}"/>
                    </a:ext>
                  </a:extLst>
                </p:cNvPr>
                <p:cNvCxnSpPr>
                  <a:cxnSpLocks/>
                  <a:stCxn id="7" idx="3"/>
                </p:cNvCxnSpPr>
                <p:nvPr/>
              </p:nvCxnSpPr>
              <p:spPr>
                <a:xfrm flipH="1">
                  <a:off x="2636502" y="5086005"/>
                  <a:ext cx="1584793" cy="0"/>
                </a:xfrm>
                <a:prstGeom prst="line">
                  <a:avLst/>
                </a:prstGeom>
                <a:ln w="1270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xmlns="" id="{13C6A208-5048-400B-9360-38893E4CE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7839" y="5279014"/>
                  <a:ext cx="1831796" cy="706149"/>
                </a:xfrm>
                <a:prstGeom prst="line">
                  <a:avLst/>
                </a:prstGeom>
                <a:ln w="1270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08E0050E-9737-487B-B8A7-EA0BF59F360C}"/>
                  </a:ext>
                </a:extLst>
              </p:cNvPr>
              <p:cNvSpPr/>
              <p:nvPr/>
            </p:nvSpPr>
            <p:spPr>
              <a:xfrm rot="2174785">
                <a:off x="4197928" y="3889663"/>
                <a:ext cx="2147454" cy="2095501"/>
              </a:xfrm>
              <a:prstGeom prst="ellipse">
                <a:avLst/>
              </a:prstGeom>
              <a:solidFill>
                <a:schemeClr val="bg1"/>
              </a:solidFill>
              <a:ln w="1270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E5CF999D-E6DA-4419-8478-DDBC6B1F5E50}"/>
                </a:ext>
              </a:extLst>
            </p:cNvPr>
            <p:cNvSpPr/>
            <p:nvPr/>
          </p:nvSpPr>
          <p:spPr>
            <a:xfrm>
              <a:off x="5375564" y="3179618"/>
              <a:ext cx="1440872" cy="1420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1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D94599-7DD2-406A-9F4B-758D4C724174}"/>
              </a:ext>
            </a:extLst>
          </p:cNvPr>
          <p:cNvSpPr txBox="1"/>
          <p:nvPr/>
        </p:nvSpPr>
        <p:spPr>
          <a:xfrm>
            <a:off x="4921350" y="4965174"/>
            <a:ext cx="727065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900" dirty="0" err="1" smtClean="0">
                <a:latin typeface="Norwester" panose="020B0604020202020204" charset="0"/>
              </a:rPr>
              <a:t>Sharespace</a:t>
            </a:r>
            <a:endParaRPr lang="en-US" altLang="ko-KR" sz="3900" dirty="0">
              <a:solidFill>
                <a:srgbClr val="323330"/>
              </a:solidFill>
              <a:latin typeface="Norwester" panose="020B0604020202020204" charset="0"/>
              <a:ea typeface="나눔고딕 ExtraBold" panose="020D0904000000000000" pitchFamily="50" charset="-127"/>
            </a:endParaRPr>
          </a:p>
          <a:p>
            <a:pPr algn="r"/>
            <a:r>
              <a:rPr lang="en-US" altLang="ko-KR" sz="3900" i="1" dirty="0" smtClean="0">
                <a:solidFill>
                  <a:srgbClr val="3233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3900" i="1" dirty="0" smtClean="0">
                <a:solidFill>
                  <a:srgbClr val="3233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게임의 중심에서  </a:t>
            </a:r>
            <a:r>
              <a:rPr lang="en-US" altLang="ko-KR" sz="3900" i="1" dirty="0" smtClean="0">
                <a:solidFill>
                  <a:srgbClr val="3233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SNS</a:t>
            </a:r>
            <a:r>
              <a:rPr lang="ko-KR" altLang="en-US" sz="3900" i="1" dirty="0" smtClean="0">
                <a:solidFill>
                  <a:srgbClr val="3233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외치다</a:t>
            </a:r>
            <a:r>
              <a:rPr lang="en-US" altLang="ko-KR" sz="3900" i="1" dirty="0" smtClean="0">
                <a:solidFill>
                  <a:srgbClr val="3233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</a:p>
          <a:p>
            <a:pPr algn="r"/>
            <a:r>
              <a:rPr lang="en-US" altLang="ko-KR" sz="3900" i="1" dirty="0" err="1" smtClean="0">
                <a:solidFill>
                  <a:srgbClr val="323330"/>
                </a:solidFill>
                <a:latin typeface="Norwester" panose="020B0604020202020204" charset="0"/>
                <a:ea typeface="나눔고딕 ExtraBold" panose="020D0904000000000000" pitchFamily="50" charset="-127"/>
              </a:rPr>
              <a:t>TTing-shong</a:t>
            </a:r>
            <a:endParaRPr lang="ko-KR" altLang="en-US" sz="3900" i="1" dirty="0">
              <a:solidFill>
                <a:srgbClr val="323330"/>
              </a:solidFill>
              <a:latin typeface="Norwester" panose="020B0604020202020204" charset="0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20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BE40B6-205F-4533-9299-E559616BB2CA}"/>
              </a:ext>
            </a:extLst>
          </p:cNvPr>
          <p:cNvSpPr txBox="1"/>
          <p:nvPr/>
        </p:nvSpPr>
        <p:spPr>
          <a:xfrm>
            <a:off x="195526" y="4154140"/>
            <a:ext cx="5754414" cy="270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600" dirty="0">
                <a:solidFill>
                  <a:srgbClr val="3233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여준호</a:t>
            </a:r>
            <a:endParaRPr lang="en-US" altLang="ko-KR" sz="9600" dirty="0">
              <a:solidFill>
                <a:srgbClr val="323330"/>
              </a:solidFill>
              <a:latin typeface="Norwester" panose="00000506000000000000" pitchFamily="50" charset="0"/>
            </a:endParaRPr>
          </a:p>
          <a:p>
            <a:pPr algn="r"/>
            <a:r>
              <a:rPr lang="en-US" altLang="ko-KR" sz="7200" dirty="0">
                <a:solidFill>
                  <a:srgbClr val="323330"/>
                </a:solidFill>
                <a:latin typeface="Norwester" panose="00000506000000000000" pitchFamily="50" charset="0"/>
                <a:ea typeface="나눔고딕 ExtraBold" panose="020D0904000000000000" pitchFamily="50" charset="-127"/>
              </a:rPr>
              <a:t>Designer</a:t>
            </a:r>
            <a:endParaRPr lang="ko-KR" altLang="en-US" sz="7200" dirty="0">
              <a:solidFill>
                <a:srgbClr val="323330"/>
              </a:solidFill>
              <a:latin typeface="Norwester" panose="00000506000000000000" pitchFamily="50" charset="0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6040581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3537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Norwester" panose="020B0604020202020204" charset="0"/>
              </a:rPr>
              <a:t>Design</a:t>
            </a:r>
          </a:p>
          <a:p>
            <a:r>
              <a:rPr lang="ko-KR" altLang="en-US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irmala UI Semilight" panose="020B0402040204020203" pitchFamily="34" charset="0"/>
              </a:rPr>
              <a:t>손지민</a:t>
            </a:r>
            <a:endParaRPr lang="en-US" altLang="ko-KR" sz="4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Nirmala UI Semilight" panose="020B0402040204020203" pitchFamily="34" charset="0"/>
            </a:endParaRPr>
          </a:p>
          <a:p>
            <a:endParaRPr lang="ko-KR" altLang="en-US" sz="4400" dirty="0">
              <a:latin typeface="Norwester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2" y="5411450"/>
            <a:ext cx="35375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Norwester" panose="020B0604020202020204" charset="0"/>
                <a:ea typeface="나눔고딕 ExtraBold" panose="020D0904000000000000" pitchFamily="50" charset="-127"/>
                <a:cs typeface="Nirmala UI Semilight" panose="020B0402040204020203" pitchFamily="34" charset="0"/>
              </a:rPr>
              <a:t>Prototype</a:t>
            </a:r>
          </a:p>
          <a:p>
            <a:r>
              <a:rPr lang="ko-KR" altLang="en-US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irmala UI Semilight" panose="020B0402040204020203" pitchFamily="34" charset="0"/>
              </a:rPr>
              <a:t>박현상</a:t>
            </a:r>
            <a:endParaRPr lang="en-US" altLang="ko-KR" sz="4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  <a:cs typeface="Nirmala UI Semilight" panose="020B0402040204020203" pitchFamily="34" charset="0"/>
            </a:endParaRPr>
          </a:p>
          <a:p>
            <a:endParaRPr lang="ko-KR" altLang="en-US" sz="4400" dirty="0">
              <a:latin typeface="Norwester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54473" y="79920"/>
            <a:ext cx="3537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chemeClr val="bg1"/>
                </a:solidFill>
                <a:latin typeface="Norwester" panose="020B0604020202020204" charset="0"/>
              </a:rPr>
              <a:t>Developer</a:t>
            </a:r>
          </a:p>
          <a:p>
            <a:pPr algn="r"/>
            <a:r>
              <a:rPr lang="ko-KR" altLang="en-US" sz="4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여준호</a:t>
            </a:r>
            <a:endParaRPr lang="en-US" altLang="ko-KR" sz="4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3965" y="5411449"/>
            <a:ext cx="43780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chemeClr val="bg1"/>
                </a:solidFill>
                <a:latin typeface="Norwester" panose="020B0604020202020204" charset="0"/>
              </a:rPr>
              <a:t>Director &amp; A.I</a:t>
            </a:r>
          </a:p>
          <a:p>
            <a:pPr algn="r"/>
            <a:r>
              <a:rPr lang="ko-KR" altLang="en-US" sz="4400" dirty="0" smtClean="0">
                <a:solidFill>
                  <a:schemeClr val="bg1"/>
                </a:solidFill>
                <a:latin typeface="Norwester" panose="020B0604020202020204" charset="0"/>
                <a:ea typeface="나눔고딕 ExtraBold" panose="020D0904000000000000" pitchFamily="50" charset="-127"/>
                <a:cs typeface="Nirmala UI Semilight" panose="020B0402040204020203" pitchFamily="34" charset="0"/>
              </a:rPr>
              <a:t>강준서</a:t>
            </a:r>
            <a:endParaRPr lang="en-US" altLang="ko-KR" sz="4400" dirty="0" smtClean="0">
              <a:solidFill>
                <a:schemeClr val="bg1"/>
              </a:solidFill>
              <a:latin typeface="Norwester" panose="020B0604020202020204" charset="0"/>
              <a:ea typeface="나눔고딕 ExtraBold" panose="020D0904000000000000" pitchFamily="50" charset="-127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0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A727E">
                <a:alpha val="85000"/>
              </a:srgbClr>
            </a:gs>
            <a:gs pos="70000">
              <a:srgbClr val="685C79">
                <a:alpha val="85000"/>
              </a:srgbClr>
            </a:gs>
            <a:gs pos="35000">
              <a:srgbClr val="AC6C82">
                <a:alpha val="85000"/>
              </a:srgbClr>
            </a:gs>
            <a:gs pos="100000">
              <a:srgbClr val="455C7B">
                <a:alpha val="85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각 삼각형 35">
            <a:extLst>
              <a:ext uri="{FF2B5EF4-FFF2-40B4-BE49-F238E27FC236}">
                <a16:creationId xmlns:a16="http://schemas.microsoft.com/office/drawing/2014/main" xmlns="" id="{E7CAC562-B899-4351-B3E3-2E51095E8981}"/>
              </a:ext>
            </a:extLst>
          </p:cNvPr>
          <p:cNvSpPr/>
          <p:nvPr/>
        </p:nvSpPr>
        <p:spPr>
          <a:xfrm flipV="1">
            <a:off x="0" y="0"/>
            <a:ext cx="6096000" cy="6858000"/>
          </a:xfrm>
          <a:prstGeom prst="rtTriangle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525F796-A488-4C68-A67F-895113FFCF81}"/>
              </a:ext>
            </a:extLst>
          </p:cNvPr>
          <p:cNvSpPr txBox="1"/>
          <p:nvPr/>
        </p:nvSpPr>
        <p:spPr>
          <a:xfrm>
            <a:off x="0" y="-3"/>
            <a:ext cx="5754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323330"/>
                </a:solidFill>
                <a:latin typeface="Norwester" panose="00000506000000000000" pitchFamily="50" charset="0"/>
              </a:rPr>
              <a:t>contents</a:t>
            </a:r>
          </a:p>
          <a:p>
            <a:r>
              <a:rPr lang="ko-KR" altLang="en-US" sz="7200">
                <a:solidFill>
                  <a:srgbClr val="323330"/>
                </a:solidFill>
                <a:latin typeface="Norwester" panose="00000506000000000000" pitchFamily="50" charset="0"/>
                <a:ea typeface="나눔고딕 ExtraBold" panose="020D0904000000000000" pitchFamily="50" charset="-127"/>
              </a:rPr>
              <a:t>목차</a:t>
            </a:r>
            <a:endParaRPr lang="ko-KR" altLang="en-US" sz="9600">
              <a:solidFill>
                <a:srgbClr val="3233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7D5413B4-0D5E-4C9D-BC54-4B0AAFE810BE}"/>
              </a:ext>
            </a:extLst>
          </p:cNvPr>
          <p:cNvGrpSpPr/>
          <p:nvPr/>
        </p:nvGrpSpPr>
        <p:grpSpPr>
          <a:xfrm>
            <a:off x="4062730" y="-1"/>
            <a:ext cx="11375571" cy="1432261"/>
            <a:chOff x="4270550" y="-1"/>
            <a:chExt cx="11375571" cy="14322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729527E3-C6AB-4251-98AE-E1A39FDC28A5}"/>
                </a:ext>
              </a:extLst>
            </p:cNvPr>
            <p:cNvSpPr/>
            <p:nvPr/>
          </p:nvSpPr>
          <p:spPr>
            <a:xfrm>
              <a:off x="4270550" y="1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D14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D40B0C95-620F-418B-98A0-439FA0C8A645}"/>
                </a:ext>
              </a:extLst>
            </p:cNvPr>
            <p:cNvSpPr/>
            <p:nvPr/>
          </p:nvSpPr>
          <p:spPr>
            <a:xfrm>
              <a:off x="4901921" y="-1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DA7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C13F9FF8-A0A8-48B3-9257-3ADAF58EC664}"/>
                </a:ext>
              </a:extLst>
            </p:cNvPr>
            <p:cNvSpPr/>
            <p:nvPr/>
          </p:nvSpPr>
          <p:spPr>
            <a:xfrm>
              <a:off x="4561292" y="230131"/>
              <a:ext cx="972000" cy="972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4C20AF1-6713-4261-9B34-8F0BDB54BA49}"/>
                </a:ext>
              </a:extLst>
            </p:cNvPr>
            <p:cNvSpPr txBox="1"/>
            <p:nvPr/>
          </p:nvSpPr>
          <p:spPr>
            <a:xfrm>
              <a:off x="4802674" y="115963"/>
              <a:ext cx="4892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>
                  <a:solidFill>
                    <a:srgbClr val="EDD62F"/>
                  </a:solidFill>
                  <a:latin typeface="Norwester" panose="00000506000000000000" pitchFamily="50" charset="0"/>
                </a:rPr>
                <a:t>1</a:t>
              </a:r>
              <a:endParaRPr lang="ko-KR" altLang="en-US" sz="720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B3E9095-DE9D-4C57-9F22-FB5DD333F909}"/>
              </a:ext>
            </a:extLst>
          </p:cNvPr>
          <p:cNvGrpSpPr/>
          <p:nvPr/>
        </p:nvGrpSpPr>
        <p:grpSpPr>
          <a:xfrm>
            <a:off x="5367754" y="-57195"/>
            <a:ext cx="6715906" cy="1471777"/>
            <a:chOff x="1352827" y="-66383"/>
            <a:chExt cx="6715906" cy="1471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C6E0542-6F9A-4E12-AC6A-1AFE3D48FC0D}"/>
                </a:ext>
              </a:extLst>
            </p:cNvPr>
            <p:cNvSpPr txBox="1"/>
            <p:nvPr/>
          </p:nvSpPr>
          <p:spPr>
            <a:xfrm>
              <a:off x="1352827" y="-66383"/>
              <a:ext cx="547457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600" b="1" dirty="0" smtClean="0">
                  <a:solidFill>
                    <a:srgbClr val="FEE498"/>
                  </a:solidFill>
                  <a:latin typeface="Norwester" panose="020B0604020202020204" charset="0"/>
                  <a:ea typeface="맑은 고딕" panose="020B0503020000020004" pitchFamily="50" charset="-127"/>
                </a:rPr>
                <a:t>아이디어 제공</a:t>
              </a:r>
              <a:endParaRPr lang="ko-KR" altLang="en-US" sz="6600" b="1" dirty="0">
                <a:solidFill>
                  <a:srgbClr val="FEE498"/>
                </a:solidFill>
                <a:latin typeface="Norwester" panose="020B0604020202020204" charset="0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A883728-FDAA-4C5F-A2BF-C602AE343EFC}"/>
                </a:ext>
              </a:extLst>
            </p:cNvPr>
            <p:cNvSpPr txBox="1"/>
            <p:nvPr/>
          </p:nvSpPr>
          <p:spPr>
            <a:xfrm>
              <a:off x="5559713" y="820619"/>
              <a:ext cx="2509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FEE49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”VR SNS”</a:t>
              </a:r>
              <a:r>
                <a:rPr lang="ko-KR" altLang="en-US" sz="3200" dirty="0">
                  <a:solidFill>
                    <a:srgbClr val="FEE49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란</a:t>
              </a:r>
              <a:r>
                <a:rPr lang="en-US" altLang="ko-KR" sz="3200" dirty="0">
                  <a:solidFill>
                    <a:srgbClr val="FEE49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3200" dirty="0">
                <a:solidFill>
                  <a:srgbClr val="FEE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F9A758DB-7E0D-4096-B850-BD1154ACE79A}"/>
              </a:ext>
            </a:extLst>
          </p:cNvPr>
          <p:cNvGrpSpPr/>
          <p:nvPr/>
        </p:nvGrpSpPr>
        <p:grpSpPr>
          <a:xfrm>
            <a:off x="2732942" y="1808579"/>
            <a:ext cx="11375571" cy="1432261"/>
            <a:chOff x="5533292" y="1808579"/>
            <a:chExt cx="11375571" cy="143226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08658578-5648-4104-89BF-B8E0401BCE40}"/>
                </a:ext>
              </a:extLst>
            </p:cNvPr>
            <p:cNvSpPr/>
            <p:nvPr/>
          </p:nvSpPr>
          <p:spPr>
            <a:xfrm>
              <a:off x="5533292" y="1808581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8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8061C427-F46F-4349-B5CB-B95D6052A21D}"/>
                </a:ext>
              </a:extLst>
            </p:cNvPr>
            <p:cNvSpPr/>
            <p:nvPr/>
          </p:nvSpPr>
          <p:spPr>
            <a:xfrm>
              <a:off x="6164663" y="1808579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AC6C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4B9D0411-5606-47ED-A153-FE3D6CDC198A}"/>
                </a:ext>
              </a:extLst>
            </p:cNvPr>
            <p:cNvSpPr/>
            <p:nvPr/>
          </p:nvSpPr>
          <p:spPr>
            <a:xfrm>
              <a:off x="5820176" y="2038708"/>
              <a:ext cx="972000" cy="972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5C45DF1-7ECC-4FE6-9B3E-900C6BFB6D00}"/>
                </a:ext>
              </a:extLst>
            </p:cNvPr>
            <p:cNvSpPr txBox="1"/>
            <p:nvPr/>
          </p:nvSpPr>
          <p:spPr>
            <a:xfrm>
              <a:off x="5983010" y="1924543"/>
              <a:ext cx="646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>
                  <a:solidFill>
                    <a:srgbClr val="EDD62F"/>
                  </a:solidFill>
                  <a:latin typeface="Norwester" panose="00000506000000000000" pitchFamily="50" charset="0"/>
                </a:rPr>
                <a:t>2</a:t>
              </a:r>
              <a:endParaRPr lang="ko-KR" altLang="en-US" sz="720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111459F7-61B3-4113-9C56-B99000105E33}"/>
              </a:ext>
            </a:extLst>
          </p:cNvPr>
          <p:cNvGrpSpPr/>
          <p:nvPr/>
        </p:nvGrpSpPr>
        <p:grpSpPr>
          <a:xfrm>
            <a:off x="4172807" y="1924543"/>
            <a:ext cx="7764339" cy="1315789"/>
            <a:chOff x="4172807" y="1862197"/>
            <a:chExt cx="7764339" cy="131578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D1A7EC48-9C34-4F2A-838B-5452A85D405E}"/>
                </a:ext>
              </a:extLst>
            </p:cNvPr>
            <p:cNvSpPr txBox="1"/>
            <p:nvPr/>
          </p:nvSpPr>
          <p:spPr>
            <a:xfrm>
              <a:off x="4172807" y="1862197"/>
              <a:ext cx="203132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dirty="0" smtClean="0">
                  <a:solidFill>
                    <a:srgbClr val="FFE699"/>
                  </a:solidFill>
                  <a:latin typeface="Norwester" panose="00000506000000000000" pitchFamily="50" charset="0"/>
                  <a:ea typeface="맑은 고딕" panose="020B0503020000020004" pitchFamily="50" charset="-127"/>
                </a:rPr>
                <a:t>기능</a:t>
              </a:r>
              <a:endParaRPr lang="ko-KR" altLang="en-US" sz="7200" b="1" dirty="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5CFB61CA-4454-4526-A0FD-EBD9B160FEF2}"/>
                </a:ext>
              </a:extLst>
            </p:cNvPr>
            <p:cNvSpPr txBox="1"/>
            <p:nvPr/>
          </p:nvSpPr>
          <p:spPr>
            <a:xfrm>
              <a:off x="10829150" y="253165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>
                  <a:solidFill>
                    <a:srgbClr val="FEE49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176A8CA7-97F7-4C9D-B58E-692F69097696}"/>
              </a:ext>
            </a:extLst>
          </p:cNvPr>
          <p:cNvGrpSpPr/>
          <p:nvPr/>
        </p:nvGrpSpPr>
        <p:grpSpPr>
          <a:xfrm>
            <a:off x="2732942" y="3501317"/>
            <a:ext cx="11375571" cy="1432261"/>
            <a:chOff x="4270550" y="3617159"/>
            <a:chExt cx="11375571" cy="143226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47B72605-568C-4BF4-A706-2C1DF90CC540}"/>
                </a:ext>
              </a:extLst>
            </p:cNvPr>
            <p:cNvSpPr/>
            <p:nvPr/>
          </p:nvSpPr>
          <p:spPr>
            <a:xfrm>
              <a:off x="4270550" y="3617161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4B42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658D3D4B-A2F3-4AD7-94B4-6ADF32028B56}"/>
                </a:ext>
              </a:extLst>
            </p:cNvPr>
            <p:cNvSpPr/>
            <p:nvPr/>
          </p:nvSpPr>
          <p:spPr>
            <a:xfrm>
              <a:off x="4901921" y="3617159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685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882B8502-7BC6-49DE-95C1-B2EE11B2612F}"/>
                </a:ext>
              </a:extLst>
            </p:cNvPr>
            <p:cNvSpPr/>
            <p:nvPr/>
          </p:nvSpPr>
          <p:spPr>
            <a:xfrm>
              <a:off x="4561292" y="3847288"/>
              <a:ext cx="972000" cy="972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862722B-A44A-4AF4-A1FB-D87A787D3428}"/>
                </a:ext>
              </a:extLst>
            </p:cNvPr>
            <p:cNvSpPr txBox="1"/>
            <p:nvPr/>
          </p:nvSpPr>
          <p:spPr>
            <a:xfrm>
              <a:off x="4723325" y="3733123"/>
              <a:ext cx="647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>
                  <a:solidFill>
                    <a:srgbClr val="EDD62F"/>
                  </a:solidFill>
                  <a:latin typeface="Norwester" panose="00000506000000000000" pitchFamily="50" charset="0"/>
                </a:rPr>
                <a:t>3</a:t>
              </a:r>
              <a:endParaRPr lang="ko-KR" altLang="en-US" sz="720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CEF7EF3-6A11-4935-A971-DBF32452899A}"/>
              </a:ext>
            </a:extLst>
          </p:cNvPr>
          <p:cNvGrpSpPr/>
          <p:nvPr/>
        </p:nvGrpSpPr>
        <p:grpSpPr>
          <a:xfrm>
            <a:off x="3828991" y="3599266"/>
            <a:ext cx="8143127" cy="1374095"/>
            <a:chOff x="397454" y="1940911"/>
            <a:chExt cx="11459960" cy="137409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79CEB1E8-0644-4B93-BAC5-F48B059777E2}"/>
                </a:ext>
              </a:extLst>
            </p:cNvPr>
            <p:cNvSpPr txBox="1"/>
            <p:nvPr/>
          </p:nvSpPr>
          <p:spPr>
            <a:xfrm>
              <a:off x="397454" y="1940911"/>
              <a:ext cx="11459960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b="1" dirty="0" smtClean="0">
                  <a:solidFill>
                    <a:srgbClr val="FFE699"/>
                  </a:solidFill>
                  <a:latin typeface="Norwester" panose="00000506000000000000" pitchFamily="50" charset="0"/>
                  <a:ea typeface="맑은 고딕" panose="020B0503020000020004" pitchFamily="50" charset="-127"/>
                </a:rPr>
                <a:t>개발</a:t>
              </a:r>
              <a:r>
                <a:rPr lang="en-US" altLang="ko-KR" sz="3300" b="1" dirty="0">
                  <a:solidFill>
                    <a:srgbClr val="FFE699"/>
                  </a:solidFill>
                  <a:latin typeface="Norwester" panose="00000506000000000000" pitchFamily="50" charset="0"/>
                </a:rPr>
                <a:t>,</a:t>
              </a:r>
              <a:r>
                <a:rPr lang="en-US" altLang="ko-KR" sz="3300" b="1" dirty="0" smtClean="0">
                  <a:solidFill>
                    <a:srgbClr val="FFE699"/>
                  </a:solidFill>
                  <a:latin typeface="Norwester" panose="00000506000000000000" pitchFamily="50" charset="0"/>
                </a:rPr>
                <a:t>Prototype,</a:t>
              </a:r>
              <a:r>
                <a:rPr lang="ko-KR" altLang="en-US" sz="3300" b="1" dirty="0" smtClean="0">
                  <a:solidFill>
                    <a:srgbClr val="FFE699"/>
                  </a:solidFill>
                  <a:latin typeface="Norwester" panose="00000506000000000000" pitchFamily="50" charset="0"/>
                </a:rPr>
                <a:t>디자인</a:t>
              </a:r>
              <a:r>
                <a:rPr lang="en-US" altLang="ko-KR" sz="3300" b="1" dirty="0" smtClean="0">
                  <a:solidFill>
                    <a:srgbClr val="FFE699"/>
                  </a:solidFill>
                  <a:latin typeface="Norwester" panose="00000506000000000000" pitchFamily="50" charset="0"/>
                </a:rPr>
                <a:t> </a:t>
              </a:r>
              <a:r>
                <a:rPr lang="ko-KR" altLang="en-US" sz="3300" b="1" dirty="0" smtClean="0">
                  <a:solidFill>
                    <a:srgbClr val="FFE699"/>
                  </a:solidFill>
                  <a:latin typeface="Norwester" panose="00000506000000000000" pitchFamily="50" charset="0"/>
                </a:rPr>
                <a:t>과정</a:t>
              </a:r>
              <a:r>
                <a:rPr lang="en-US" altLang="ko-KR" sz="3300" b="1" dirty="0" smtClean="0">
                  <a:solidFill>
                    <a:srgbClr val="FFE699"/>
                  </a:solidFill>
                  <a:latin typeface="Norwester" panose="00000506000000000000" pitchFamily="50" charset="0"/>
                </a:rPr>
                <a:t>, </a:t>
              </a:r>
              <a:r>
                <a:rPr lang="en-US" altLang="ko-KR" sz="33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rwester" panose="020B0604020202020204" charset="0"/>
                </a:rPr>
                <a:t>Director &amp; A.I</a:t>
              </a:r>
            </a:p>
            <a:p>
              <a:endParaRPr lang="ko-KR" altLang="en-US" sz="3500" b="1" dirty="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9971FAA8-2EE7-40C4-B71A-077DC9CABD8A}"/>
                </a:ext>
              </a:extLst>
            </p:cNvPr>
            <p:cNvSpPr txBox="1"/>
            <p:nvPr/>
          </p:nvSpPr>
          <p:spPr>
            <a:xfrm>
              <a:off x="10474548" y="266867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rgbClr val="FEE49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E86AB6E4-FF9D-48B5-8357-46D8AECDA0C9}"/>
              </a:ext>
            </a:extLst>
          </p:cNvPr>
          <p:cNvGrpSpPr/>
          <p:nvPr/>
        </p:nvGrpSpPr>
        <p:grpSpPr>
          <a:xfrm>
            <a:off x="4062730" y="5431609"/>
            <a:ext cx="11375571" cy="1432261"/>
            <a:chOff x="5533292" y="5425740"/>
            <a:chExt cx="11375571" cy="143226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9C165000-CCED-435B-A540-CE62BC149F74}"/>
                </a:ext>
              </a:extLst>
            </p:cNvPr>
            <p:cNvSpPr/>
            <p:nvPr/>
          </p:nvSpPr>
          <p:spPr>
            <a:xfrm>
              <a:off x="5533292" y="5425742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2D3C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xmlns="" id="{218F8515-C245-456A-A6C9-B47C7C1852DF}"/>
                </a:ext>
              </a:extLst>
            </p:cNvPr>
            <p:cNvSpPr/>
            <p:nvPr/>
          </p:nvSpPr>
          <p:spPr>
            <a:xfrm>
              <a:off x="6164663" y="5425740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455C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52D49DFD-D6A5-4767-819E-3EDC0D2767A0}"/>
                </a:ext>
              </a:extLst>
            </p:cNvPr>
            <p:cNvSpPr/>
            <p:nvPr/>
          </p:nvSpPr>
          <p:spPr>
            <a:xfrm>
              <a:off x="5820176" y="5655869"/>
              <a:ext cx="972000" cy="972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283E5DB-20FC-42E7-8BF4-E9EC207AE096}"/>
                </a:ext>
              </a:extLst>
            </p:cNvPr>
            <p:cNvSpPr txBox="1"/>
            <p:nvPr/>
          </p:nvSpPr>
          <p:spPr>
            <a:xfrm>
              <a:off x="5894845" y="5541704"/>
              <a:ext cx="7344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>
                  <a:solidFill>
                    <a:srgbClr val="EDD62F"/>
                  </a:solidFill>
                  <a:latin typeface="Norwester" panose="00000506000000000000" pitchFamily="50" charset="0"/>
                </a:rPr>
                <a:t>4</a:t>
              </a:r>
              <a:endParaRPr lang="ko-KR" altLang="en-US" sz="720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CA86F858-23FD-4CDD-85B0-DC31B8306226}"/>
              </a:ext>
            </a:extLst>
          </p:cNvPr>
          <p:cNvGrpSpPr/>
          <p:nvPr/>
        </p:nvGrpSpPr>
        <p:grpSpPr>
          <a:xfrm>
            <a:off x="5525767" y="5348354"/>
            <a:ext cx="4627651" cy="1569660"/>
            <a:chOff x="4138932" y="1808141"/>
            <a:chExt cx="4627651" cy="156966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C3E500B-06DA-4F02-A705-0EAA0A8CE88F}"/>
                </a:ext>
              </a:extLst>
            </p:cNvPr>
            <p:cNvSpPr txBox="1"/>
            <p:nvPr/>
          </p:nvSpPr>
          <p:spPr>
            <a:xfrm>
              <a:off x="4138932" y="1808141"/>
              <a:ext cx="199766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rgbClr val="FFE699"/>
                  </a:solidFill>
                  <a:latin typeface="Norwester" panose="00000506000000000000" pitchFamily="50" charset="0"/>
                  <a:ea typeface="맑은 고딕" panose="020B0503020000020004" pitchFamily="50" charset="-127"/>
                </a:rPr>
                <a:t>Q</a:t>
              </a:r>
              <a:r>
                <a:rPr lang="en-US" altLang="ko-KR" sz="6600" dirty="0">
                  <a:solidFill>
                    <a:srgbClr val="FFE699"/>
                  </a:solidFill>
                  <a:latin typeface="Norwester" panose="00000506000000000000" pitchFamily="50" charset="0"/>
                  <a:ea typeface="맑은 고딕" panose="020B0503020000020004" pitchFamily="50" charset="-127"/>
                </a:rPr>
                <a:t>&amp;</a:t>
              </a:r>
              <a:r>
                <a:rPr lang="en-US" altLang="ko-KR" sz="9600" dirty="0">
                  <a:solidFill>
                    <a:srgbClr val="FFE699"/>
                  </a:solidFill>
                  <a:latin typeface="Norwester" panose="00000506000000000000" pitchFamily="50" charset="0"/>
                  <a:ea typeface="맑은 고딕" panose="020B0503020000020004" pitchFamily="50" charset="-127"/>
                </a:rPr>
                <a:t>A</a:t>
              </a:r>
              <a:endParaRPr lang="ko-KR" altLang="en-US" sz="9600" dirty="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4B82E700-8E29-436B-AF33-BE62AE09A5DB}"/>
                </a:ext>
              </a:extLst>
            </p:cNvPr>
            <p:cNvSpPr txBox="1"/>
            <p:nvPr/>
          </p:nvSpPr>
          <p:spPr>
            <a:xfrm>
              <a:off x="6111689" y="2560973"/>
              <a:ext cx="2654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>
                  <a:solidFill>
                    <a:srgbClr val="FEE49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질문과 답변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175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72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각 삼각형 34">
            <a:extLst>
              <a:ext uri="{FF2B5EF4-FFF2-40B4-BE49-F238E27FC236}">
                <a16:creationId xmlns:a16="http://schemas.microsoft.com/office/drawing/2014/main" xmlns="" id="{283BB3FA-69B5-400F-85EF-83508537DF25}"/>
              </a:ext>
            </a:extLst>
          </p:cNvPr>
          <p:cNvSpPr/>
          <p:nvPr/>
        </p:nvSpPr>
        <p:spPr>
          <a:xfrm flipV="1">
            <a:off x="0" y="-3"/>
            <a:ext cx="6867627" cy="7867653"/>
          </a:xfrm>
          <a:prstGeom prst="rtTriangle">
            <a:avLst/>
          </a:prstGeom>
          <a:solidFill>
            <a:srgbClr val="D1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xmlns="" id="{E7CAC562-B899-4351-B3E3-2E51095E8981}"/>
              </a:ext>
            </a:extLst>
          </p:cNvPr>
          <p:cNvSpPr/>
          <p:nvPr/>
        </p:nvSpPr>
        <p:spPr>
          <a:xfrm flipV="1">
            <a:off x="0" y="0"/>
            <a:ext cx="6096000" cy="6858000"/>
          </a:xfrm>
          <a:prstGeom prst="rtTriangle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525F796-A488-4C68-A67F-895113FFCF81}"/>
              </a:ext>
            </a:extLst>
          </p:cNvPr>
          <p:cNvSpPr txBox="1"/>
          <p:nvPr/>
        </p:nvSpPr>
        <p:spPr>
          <a:xfrm>
            <a:off x="0" y="-3"/>
            <a:ext cx="5754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323330"/>
                </a:solidFill>
                <a:latin typeface="Norwester" panose="00000506000000000000" pitchFamily="50" charset="0"/>
              </a:rPr>
              <a:t>#1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697F026-FAE9-4222-9FEA-27735EFAA880}"/>
              </a:ext>
            </a:extLst>
          </p:cNvPr>
          <p:cNvGrpSpPr>
            <a:grpSpLocks noChangeAspect="1"/>
          </p:cNvGrpSpPr>
          <p:nvPr/>
        </p:nvGrpSpPr>
        <p:grpSpPr>
          <a:xfrm>
            <a:off x="9603082" y="4211122"/>
            <a:ext cx="2435963" cy="2646878"/>
            <a:chOff x="7854681" y="2232121"/>
            <a:chExt cx="4068000" cy="442021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C13F9FF8-A0A8-48B3-9257-3ADAF58EC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4681" y="2422487"/>
              <a:ext cx="4068000" cy="4068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4C20AF1-6713-4261-9B34-8F0BDB54BA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124701" y="2232121"/>
              <a:ext cx="1478228" cy="442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>
                  <a:solidFill>
                    <a:srgbClr val="EDD62F"/>
                  </a:solidFill>
                  <a:latin typeface="Norwester" panose="00000506000000000000" pitchFamily="50" charset="0"/>
                </a:rPr>
                <a:t>1</a:t>
              </a:r>
              <a:endParaRPr lang="ko-KR" altLang="en-US" sz="1660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2A4FC9-D14F-4827-83B4-FAA242A973FB}"/>
              </a:ext>
            </a:extLst>
          </p:cNvPr>
          <p:cNvSpPr txBox="1"/>
          <p:nvPr/>
        </p:nvSpPr>
        <p:spPr>
          <a:xfrm>
            <a:off x="2037795" y="564684"/>
            <a:ext cx="100012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600" dirty="0">
                <a:solidFill>
                  <a:srgbClr val="FEE498"/>
                </a:solidFill>
                <a:latin typeface="Norwester" panose="00000506000000000000" pitchFamily="50" charset="0"/>
              </a:rPr>
              <a:t>				</a:t>
            </a:r>
            <a:r>
              <a:rPr lang="ko-KR" altLang="en-US" sz="9600" b="1" dirty="0" smtClean="0">
                <a:solidFill>
                  <a:srgbClr val="FEE498"/>
                </a:solidFill>
                <a:latin typeface="Norwester" panose="00000506000000000000" pitchFamily="50" charset="0"/>
              </a:rPr>
              <a:t>아이디어 제공</a:t>
            </a:r>
            <a:endParaRPr lang="ko-KR" altLang="en-US" sz="9600" b="1" dirty="0">
              <a:solidFill>
                <a:srgbClr val="FEE498"/>
              </a:solidFill>
              <a:latin typeface="Norwester" panose="00000506000000000000" pitchFamily="50" charset="0"/>
            </a:endParaRPr>
          </a:p>
          <a:p>
            <a:r>
              <a:rPr lang="en-US" altLang="ko-KR" sz="8000" b="1" dirty="0">
                <a:solidFill>
                  <a:srgbClr val="FEE498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8000" b="1" dirty="0" smtClean="0">
                <a:solidFill>
                  <a:srgbClr val="FEE498"/>
                </a:solidFill>
                <a:latin typeface="맑은 고딕" panose="020B0503020000020004" pitchFamily="50" charset="-127"/>
              </a:rPr>
              <a:t> “VR SNS”</a:t>
            </a:r>
            <a:r>
              <a:rPr lang="ko-KR" altLang="en-US" sz="8000" b="1" dirty="0">
                <a:solidFill>
                  <a:srgbClr val="FEE498"/>
                </a:solidFill>
                <a:latin typeface="맑은 고딕" panose="020B0503020000020004" pitchFamily="50" charset="-127"/>
              </a:rPr>
              <a:t>란</a:t>
            </a:r>
            <a:r>
              <a:rPr lang="en-US" altLang="ko-KR" sz="8000" b="1" dirty="0">
                <a:solidFill>
                  <a:srgbClr val="FEE498"/>
                </a:solidFill>
                <a:latin typeface="맑은 고딕" panose="020B0503020000020004" pitchFamily="50" charset="-127"/>
              </a:rPr>
              <a:t>?</a:t>
            </a:r>
            <a:endParaRPr lang="ko-KR" altLang="en-US" sz="8000" b="1" dirty="0">
              <a:solidFill>
                <a:srgbClr val="FEE498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930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A727E"/>
            </a:gs>
            <a:gs pos="0">
              <a:schemeClr val="accent4">
                <a:lumMod val="40000"/>
                <a:lumOff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C0C416F-F3A3-4E81-A21F-AA71D7311BA5}"/>
              </a:ext>
            </a:extLst>
          </p:cNvPr>
          <p:cNvGrpSpPr/>
          <p:nvPr/>
        </p:nvGrpSpPr>
        <p:grpSpPr>
          <a:xfrm>
            <a:off x="1" y="0"/>
            <a:ext cx="12191999" cy="1432261"/>
            <a:chOff x="4270550" y="-1"/>
            <a:chExt cx="12191999" cy="14322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xmlns="" id="{2E155ABD-C705-429C-B598-883ECA86435D}"/>
                </a:ext>
              </a:extLst>
            </p:cNvPr>
            <p:cNvSpPr/>
            <p:nvPr/>
          </p:nvSpPr>
          <p:spPr>
            <a:xfrm>
              <a:off x="4270550" y="1"/>
              <a:ext cx="10744200" cy="1432259"/>
            </a:xfrm>
            <a:prstGeom prst="roundRect">
              <a:avLst>
                <a:gd name="adj" fmla="val 50000"/>
              </a:avLst>
            </a:prstGeom>
            <a:solidFill>
              <a:srgbClr val="D14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71FA4D90-9983-4D09-851A-F2346BBC6B51}"/>
                </a:ext>
              </a:extLst>
            </p:cNvPr>
            <p:cNvSpPr/>
            <p:nvPr/>
          </p:nvSpPr>
          <p:spPr>
            <a:xfrm>
              <a:off x="4901920" y="-1"/>
              <a:ext cx="11560629" cy="1432259"/>
            </a:xfrm>
            <a:prstGeom prst="roundRect">
              <a:avLst>
                <a:gd name="adj" fmla="val 50000"/>
              </a:avLst>
            </a:prstGeom>
            <a:solidFill>
              <a:srgbClr val="DA72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5749CE43-5CB6-4942-9181-76CA5F03638C}"/>
                </a:ext>
              </a:extLst>
            </p:cNvPr>
            <p:cNvSpPr/>
            <p:nvPr/>
          </p:nvSpPr>
          <p:spPr>
            <a:xfrm>
              <a:off x="4561292" y="230131"/>
              <a:ext cx="972000" cy="972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F368B97-1D4A-4D78-8723-80D5EA9E4DE7}"/>
                </a:ext>
              </a:extLst>
            </p:cNvPr>
            <p:cNvSpPr txBox="1"/>
            <p:nvPr/>
          </p:nvSpPr>
          <p:spPr>
            <a:xfrm>
              <a:off x="4802674" y="115963"/>
              <a:ext cx="4892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>
                  <a:solidFill>
                    <a:srgbClr val="EDD62F"/>
                  </a:solidFill>
                  <a:latin typeface="Norwester" panose="00000506000000000000" pitchFamily="50" charset="0"/>
                </a:rPr>
                <a:t>1</a:t>
              </a:r>
              <a:endParaRPr lang="ko-KR" altLang="en-US" sz="720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xmlns="" id="{ED1E33B9-87F8-4D5E-A905-013D41618E10}"/>
              </a:ext>
            </a:extLst>
          </p:cNvPr>
          <p:cNvGrpSpPr/>
          <p:nvPr/>
        </p:nvGrpSpPr>
        <p:grpSpPr>
          <a:xfrm>
            <a:off x="1361989" y="130396"/>
            <a:ext cx="9772828" cy="1200329"/>
            <a:chOff x="1361989" y="130396"/>
            <a:chExt cx="9772828" cy="12003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3FDC6D8-818A-4146-BCBB-975C2E0AB270}"/>
                </a:ext>
              </a:extLst>
            </p:cNvPr>
            <p:cNvSpPr txBox="1"/>
            <p:nvPr/>
          </p:nvSpPr>
          <p:spPr>
            <a:xfrm>
              <a:off x="1361989" y="130396"/>
              <a:ext cx="59554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dirty="0" smtClean="0">
                  <a:solidFill>
                    <a:srgbClr val="FEE498"/>
                  </a:solidFill>
                  <a:latin typeface="Norwester" panose="00000506000000000000" pitchFamily="50" charset="0"/>
                  <a:ea typeface="맑은 고딕" panose="020B0503020000020004" pitchFamily="50" charset="-127"/>
                </a:rPr>
                <a:t>아이디어 제공</a:t>
              </a:r>
              <a:endParaRPr lang="ko-KR" altLang="en-US" sz="7200" b="1" dirty="0">
                <a:solidFill>
                  <a:srgbClr val="FEE498"/>
                </a:solidFill>
                <a:latin typeface="Norwester" panose="00000506000000000000" pitchFamily="50" charset="0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xmlns="" id="{087ED417-50EA-46EF-8708-C562001366FA}"/>
                </a:ext>
              </a:extLst>
            </p:cNvPr>
            <p:cNvSpPr txBox="1"/>
            <p:nvPr/>
          </p:nvSpPr>
          <p:spPr>
            <a:xfrm>
              <a:off x="8337256" y="592686"/>
              <a:ext cx="2797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FEE49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“VR SNS”</a:t>
              </a:r>
              <a:r>
                <a:rPr lang="ko-KR" altLang="en-US" sz="3600" dirty="0">
                  <a:solidFill>
                    <a:srgbClr val="FEE49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란</a:t>
              </a:r>
              <a:r>
                <a:rPr lang="en-US" altLang="ko-KR" sz="3600" dirty="0">
                  <a:solidFill>
                    <a:srgbClr val="FEE49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3600" dirty="0">
                <a:solidFill>
                  <a:srgbClr val="FEE49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98" y="4314587"/>
            <a:ext cx="3613728" cy="1806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311" y="1794816"/>
            <a:ext cx="11291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자신의 상태를 글로 보여주는 </a:t>
            </a:r>
            <a:r>
              <a:rPr lang="en-US" altLang="ko-KR" sz="2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Facebook,Twitter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 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Instagram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등이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있다면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VR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사진으로만 소중한 추억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기억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순간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360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이미지로 저장하여 공유할 수 있게 하였습니다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VR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en-US" altLang="ko-KR" sz="2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ShareSpace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360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Cam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이나 파노라마 등으로 촬영한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360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 이미지를 공유하고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</a:t>
            </a:r>
            <a:r>
              <a:rPr lang="ko-KR" altLang="en-US" sz="2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SNS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서비스입니다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en-US" altLang="ko-KR" sz="2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ShareSpace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직접 가기 힘든 오지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우주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경관을 경험하고 당신의 순간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추억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    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기억을 나눌 수 있습니다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VR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기기를 통해 그 공간에 있는듯한 느낌을 주는 </a:t>
            </a:r>
            <a:r>
              <a:rPr lang="en-US" altLang="ko-KR" sz="2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VR_SNS_Share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Space </a:t>
            </a:r>
            <a:r>
              <a:rPr lang="ko-KR" altLang="en-US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143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6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각 삼각형 11">
            <a:extLst>
              <a:ext uri="{FF2B5EF4-FFF2-40B4-BE49-F238E27FC236}">
                <a16:creationId xmlns:a16="http://schemas.microsoft.com/office/drawing/2014/main" xmlns="" id="{C4BC48A1-A21C-44AE-B89B-AC26D7CAF6A8}"/>
              </a:ext>
            </a:extLst>
          </p:cNvPr>
          <p:cNvSpPr/>
          <p:nvPr/>
        </p:nvSpPr>
        <p:spPr>
          <a:xfrm flipV="1">
            <a:off x="-76200" y="-3"/>
            <a:ext cx="6867627" cy="7867653"/>
          </a:xfrm>
          <a:prstGeom prst="rtTriangle">
            <a:avLst/>
          </a:prstGeom>
          <a:solidFill>
            <a:srgbClr val="854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xmlns="" id="{E7CAC562-B899-4351-B3E3-2E51095E8981}"/>
              </a:ext>
            </a:extLst>
          </p:cNvPr>
          <p:cNvSpPr/>
          <p:nvPr/>
        </p:nvSpPr>
        <p:spPr>
          <a:xfrm flipV="1">
            <a:off x="-76200" y="0"/>
            <a:ext cx="6096000" cy="6858000"/>
          </a:xfrm>
          <a:prstGeom prst="rtTriangle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2697F026-FAE9-4222-9FEA-27735EFAA880}"/>
              </a:ext>
            </a:extLst>
          </p:cNvPr>
          <p:cNvGrpSpPr>
            <a:grpSpLocks noChangeAspect="1"/>
          </p:cNvGrpSpPr>
          <p:nvPr/>
        </p:nvGrpSpPr>
        <p:grpSpPr>
          <a:xfrm>
            <a:off x="9264390" y="3829219"/>
            <a:ext cx="2435963" cy="2646878"/>
            <a:chOff x="7854681" y="2230613"/>
            <a:chExt cx="4068000" cy="442021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C13F9FF8-A0A8-48B3-9257-3ADAF58EC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4681" y="2422487"/>
              <a:ext cx="4068000" cy="4068000"/>
            </a:xfrm>
            <a:prstGeom prst="ellipse">
              <a:avLst/>
            </a:prstGeom>
            <a:solidFill>
              <a:srgbClr val="3233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4C20AF1-6713-4261-9B34-8F0BDB54BA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845730" y="2230613"/>
              <a:ext cx="2085900" cy="4420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>
                  <a:solidFill>
                    <a:srgbClr val="EDD62F"/>
                  </a:solidFill>
                  <a:latin typeface="Norwester" panose="00000506000000000000" pitchFamily="50" charset="0"/>
                </a:rPr>
                <a:t>2</a:t>
              </a:r>
              <a:endParaRPr lang="ko-KR" altLang="en-US" sz="16600">
                <a:solidFill>
                  <a:srgbClr val="EDD62F"/>
                </a:solidFill>
                <a:latin typeface="Norwester" panose="00000506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6E79874-8F2D-430F-A8E2-0295B8DA6D93}"/>
              </a:ext>
            </a:extLst>
          </p:cNvPr>
          <p:cNvSpPr txBox="1"/>
          <p:nvPr/>
        </p:nvSpPr>
        <p:spPr>
          <a:xfrm>
            <a:off x="2990850" y="665643"/>
            <a:ext cx="85380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rPr>
              <a:t>			  </a:t>
            </a:r>
            <a:r>
              <a:rPr lang="ko-KR" altLang="en-US" sz="9600" b="1" dirty="0" smtClean="0">
                <a:solidFill>
                  <a:srgbClr val="FFE699"/>
                </a:solidFill>
                <a:latin typeface="Norwester" panose="00000506000000000000" pitchFamily="50" charset="0"/>
                <a:ea typeface="맑은 고딕" panose="020B0503020000020004" pitchFamily="50" charset="-127"/>
              </a:rPr>
              <a:t>기능</a:t>
            </a:r>
            <a:endParaRPr lang="en-US" altLang="ko-KR" sz="9600" b="1" dirty="0" smtClean="0">
              <a:solidFill>
                <a:srgbClr val="FFE699"/>
              </a:solidFill>
              <a:latin typeface="Norwester" panose="00000506000000000000" pitchFamily="50" charset="0"/>
              <a:ea typeface="맑은 고딕" panose="020B0503020000020004" pitchFamily="50" charset="-127"/>
            </a:endParaRPr>
          </a:p>
          <a:p>
            <a:endParaRPr lang="en-US" altLang="ko-KR" sz="9600" b="1" dirty="0">
              <a:solidFill>
                <a:srgbClr val="FFE699"/>
              </a:solidFill>
              <a:latin typeface="Norwester" panose="00000506000000000000" pitchFamily="50" charset="0"/>
              <a:ea typeface="맑은 고딕" panose="020B0503020000020004" pitchFamily="50" charset="-127"/>
            </a:endParaRPr>
          </a:p>
          <a:p>
            <a:r>
              <a:rPr lang="en-US" altLang="ko-KR" sz="8000" dirty="0" smtClean="0">
                <a:solidFill>
                  <a:srgbClr val="FEE498"/>
                </a:solidFill>
                <a:latin typeface="맑은 고딕" panose="020B0503020000020004" pitchFamily="50" charset="-127"/>
              </a:rPr>
              <a:t>       </a:t>
            </a:r>
          </a:p>
          <a:p>
            <a:r>
              <a:rPr lang="en-US" altLang="ko-KR" sz="8000" dirty="0">
                <a:solidFill>
                  <a:srgbClr val="FEE498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0" dirty="0" smtClean="0">
                <a:solidFill>
                  <a:srgbClr val="FEE498"/>
                </a:solidFill>
                <a:latin typeface="맑은 고딕" panose="020B0503020000020004" pitchFamily="50" charset="-127"/>
              </a:rPr>
              <a:t>      </a:t>
            </a:r>
            <a:r>
              <a:rPr lang="en-US" altLang="ko-KR" sz="8000" dirty="0">
                <a:solidFill>
                  <a:srgbClr val="FEE498"/>
                </a:solidFill>
                <a:latin typeface="맑은 고딕" panose="020B0503020000020004" pitchFamily="50" charset="-127"/>
              </a:rPr>
              <a:t>	  </a:t>
            </a:r>
            <a:r>
              <a:rPr lang="ko-KR" altLang="en-US" sz="8000" dirty="0">
                <a:solidFill>
                  <a:srgbClr val="FEE498"/>
                </a:solidFill>
                <a:latin typeface="맑은 고딕" panose="020B0503020000020004" pitchFamily="50" charset="-127"/>
              </a:rPr>
              <a:t>특징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E390708-04EC-4BEC-8B7B-A9623ED07FBA}"/>
              </a:ext>
            </a:extLst>
          </p:cNvPr>
          <p:cNvSpPr txBox="1"/>
          <p:nvPr/>
        </p:nvSpPr>
        <p:spPr>
          <a:xfrm>
            <a:off x="0" y="-3"/>
            <a:ext cx="5754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323330"/>
                </a:solidFill>
                <a:latin typeface="Norwester" panose="00000506000000000000" pitchFamily="50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208267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134</Words>
  <Application>Microsoft Office PowerPoint</Application>
  <PresentationFormat>와이드스크린</PresentationFormat>
  <Paragraphs>75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Norwester</vt:lpstr>
      <vt:lpstr>Nirmala UI Semilight</vt:lpstr>
      <vt:lpstr>나눔고딕 ExtraBold</vt:lpstr>
      <vt:lpstr>맑은 고딕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JunhoYeo</dc:creator>
  <cp:lastModifiedBy>Windows User</cp:lastModifiedBy>
  <cp:revision>57</cp:revision>
  <dcterms:created xsi:type="dcterms:W3CDTF">2018-01-20T16:00:47Z</dcterms:created>
  <dcterms:modified xsi:type="dcterms:W3CDTF">2018-03-31T16:18:45Z</dcterms:modified>
</cp:coreProperties>
</file>