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8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112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04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396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29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90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76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18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2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8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9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6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96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8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C47C-963D-DD42-B597-851301A4615E}" type="datetimeFigureOut">
              <a:rPr kumimoji="1" lang="ko-KR" altLang="en-US" smtClean="0"/>
              <a:t>2019. 1. 27.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FFBE2-68F8-1A40-A248-978BA20DC1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05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ogrocket.com/how-to-use-bootstrap-with-react-a354715d11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github.io/getting-started/introdu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D2AD-67BA-284B-8D3F-55A664652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세미나 </a:t>
            </a:r>
            <a:r>
              <a:rPr kumimoji="1" lang="en-US" altLang="ko-KR" dirty="0"/>
              <a:t>6</a:t>
            </a:r>
            <a:r>
              <a:rPr kumimoji="1" lang="ko-KR" altLang="en-US" dirty="0"/>
              <a:t>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B85A1-ABBF-EA4B-B896-74C8E0643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D9F4-B7C8-3B4A-8B3E-06EC687C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React-Bootstrap</a:t>
            </a:r>
            <a:r>
              <a:rPr kumimoji="1"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9787-5D24-D146-89E5-F68AD6DB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https://blog.logrocket.com/how-to-use-bootstrap-with-react-a354715d1121</a:t>
            </a:r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--save react-bootstrap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npm</a:t>
            </a:r>
            <a:r>
              <a:rPr lang="en-US" altLang="ko-KR" dirty="0"/>
              <a:t> install --save bootstrap</a:t>
            </a: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index.js</a:t>
            </a:r>
            <a:r>
              <a:rPr kumimoji="1" lang="ko-KR" altLang="en-US" dirty="0"/>
              <a:t> 에 추가</a:t>
            </a:r>
            <a:endParaRPr kumimoji="1" lang="en-US" altLang="ko-KR" dirty="0"/>
          </a:p>
          <a:p>
            <a:pPr lvl="1"/>
            <a:r>
              <a:rPr lang="en-US" altLang="ko-KR" b="1" dirty="0"/>
              <a:t>import </a:t>
            </a:r>
            <a:r>
              <a:rPr lang="en-US" altLang="ko-KR" dirty="0"/>
              <a:t>'bootstrap/</a:t>
            </a:r>
            <a:r>
              <a:rPr lang="en-US" altLang="ko-KR" dirty="0" err="1"/>
              <a:t>dist</a:t>
            </a:r>
            <a:r>
              <a:rPr lang="en-US" altLang="ko-KR" dirty="0"/>
              <a:t>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bootstrap.css</a:t>
            </a:r>
            <a:r>
              <a:rPr lang="en-US" altLang="ko-KR" dirty="0"/>
              <a:t>';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99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D795-614C-CE4C-BF3B-BE6EDFBE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Grid	 </a:t>
            </a:r>
            <a:r>
              <a:rPr kumimoji="1" lang="ko-KR" altLang="en-US" dirty="0"/>
              <a:t>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73B07-3F1B-7C4B-8211-16D38271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027"/>
            <a:ext cx="8596668" cy="4541335"/>
          </a:xfrm>
        </p:spPr>
        <p:txBody>
          <a:bodyPr/>
          <a:lstStyle/>
          <a:p>
            <a:r>
              <a:rPr kumimoji="1" lang="ko-KR" altLang="en-US" dirty="0"/>
              <a:t>모바일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태블릿</a:t>
            </a:r>
            <a:r>
              <a:rPr kumimoji="1" lang="en-US" altLang="ko-KR" dirty="0"/>
              <a:t>(=</a:t>
            </a:r>
            <a:r>
              <a:rPr kumimoji="1" lang="ko-KR" altLang="en-US" dirty="0"/>
              <a:t>컴퓨터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이라고 하면  </a:t>
            </a:r>
            <a:r>
              <a:rPr kumimoji="1" lang="en-US" altLang="ko-KR" dirty="0" err="1"/>
              <a:t>xs</a:t>
            </a:r>
            <a:r>
              <a:rPr kumimoji="1" lang="en-US" altLang="ko-KR" dirty="0"/>
              <a:t>, md</a:t>
            </a:r>
            <a:r>
              <a:rPr kumimoji="1" lang="ko-KR" altLang="en-US" dirty="0"/>
              <a:t>로 사용하면 됩니다</a:t>
            </a:r>
            <a:endParaRPr kumimoji="1" lang="en-US" altLang="ko-KR" dirty="0"/>
          </a:p>
          <a:p>
            <a:r>
              <a:rPr kumimoji="1" lang="en-US" altLang="ko-KR" dirty="0"/>
              <a:t>Example</a:t>
            </a:r>
            <a:r>
              <a:rPr kumimoji="1" lang="ko-KR" altLang="en-US" dirty="0"/>
              <a:t> 코드로 직접 </a:t>
            </a:r>
            <a:r>
              <a:rPr kumimoji="1" lang="ko-KR" altLang="en-US" dirty="0" err="1"/>
              <a:t>봅시당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D5F75-68A4-064C-9705-79324B87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33" y="2674297"/>
            <a:ext cx="6311442" cy="3867618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20614F5-C8C2-CF40-8B02-FCBBBC7699AD}"/>
              </a:ext>
            </a:extLst>
          </p:cNvPr>
          <p:cNvCxnSpPr/>
          <p:nvPr/>
        </p:nvCxnSpPr>
        <p:spPr>
          <a:xfrm>
            <a:off x="5363110" y="4941870"/>
            <a:ext cx="29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1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421C8-3CA1-B54F-94B1-2944AB98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쓰면 좋은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299A4-E86A-724E-9667-C94A02DE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931"/>
            <a:ext cx="8596668" cy="4582432"/>
          </a:xfrm>
        </p:spPr>
        <p:txBody>
          <a:bodyPr/>
          <a:lstStyle/>
          <a:p>
            <a:r>
              <a:rPr lang="ko-KR" altLang="en-US" dirty="0"/>
              <a:t>기본 전제 </a:t>
            </a:r>
            <a:r>
              <a:rPr lang="en-US" altLang="ko-KR" dirty="0"/>
              <a:t>–</a:t>
            </a:r>
            <a:r>
              <a:rPr lang="ko-KR" altLang="en-US" dirty="0"/>
              <a:t> 이미 </a:t>
            </a:r>
            <a:r>
              <a:rPr lang="ko-KR" altLang="en-US" dirty="0" err="1"/>
              <a:t>만들어진걸</a:t>
            </a:r>
            <a:r>
              <a:rPr lang="ko-KR" altLang="en-US" dirty="0"/>
              <a:t> 가져다 </a:t>
            </a:r>
            <a:r>
              <a:rPr lang="ko-KR" altLang="en-US" dirty="0" err="1"/>
              <a:t>쓰는거다</a:t>
            </a:r>
            <a:r>
              <a:rPr lang="en-US" altLang="ko-KR" dirty="0"/>
              <a:t>.</a:t>
            </a:r>
            <a:r>
              <a:rPr lang="ko-KR" altLang="en-US" dirty="0"/>
              <a:t> 우리도 다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Grid – </a:t>
            </a:r>
            <a:r>
              <a:rPr lang="ko-KR" altLang="en-US" dirty="0"/>
              <a:t>레이아웃 잡기 매우 편함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MaterialIcon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지난시간</a:t>
            </a:r>
            <a:r>
              <a:rPr lang="ko-KR" altLang="en-US" dirty="0"/>
              <a:t> 이야기 했었다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Button – </a:t>
            </a:r>
            <a:r>
              <a:rPr kumimoji="1" lang="ko-KR" altLang="en-US" dirty="0"/>
              <a:t>일반 버튼보다 더 </a:t>
            </a:r>
            <a:r>
              <a:rPr kumimoji="1" lang="ko-KR" altLang="en-US" dirty="0" err="1"/>
              <a:t>이쁘다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Carousel – </a:t>
            </a:r>
            <a:r>
              <a:rPr kumimoji="1" lang="ko-KR" altLang="en-US" dirty="0"/>
              <a:t>이미지 </a:t>
            </a:r>
            <a:r>
              <a:rPr kumimoji="1" lang="ko-KR" altLang="en-US" dirty="0" err="1"/>
              <a:t>여러장</a:t>
            </a:r>
            <a:r>
              <a:rPr kumimoji="1" lang="ko-KR" altLang="en-US" dirty="0"/>
              <a:t> 넘어가는 거</a:t>
            </a:r>
            <a:endParaRPr kumimoji="1" lang="en-US" altLang="ko-KR" dirty="0"/>
          </a:p>
          <a:p>
            <a:r>
              <a:rPr kumimoji="1" lang="en-US" altLang="ko-KR" dirty="0"/>
              <a:t>Modal – </a:t>
            </a:r>
            <a:r>
              <a:rPr kumimoji="1" lang="ko-KR" altLang="en-US" dirty="0"/>
              <a:t>이것도 그냥 짜면 </a:t>
            </a:r>
            <a:r>
              <a:rPr kumimoji="1" lang="en-US" altLang="ko-KR" dirty="0"/>
              <a:t>z-index</a:t>
            </a:r>
            <a:r>
              <a:rPr kumimoji="1" lang="ko-KR" altLang="en-US" dirty="0"/>
              <a:t> 꼬여서 힘들다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Table – </a:t>
            </a:r>
            <a:r>
              <a:rPr kumimoji="1" lang="ko-KR" altLang="en-US" dirty="0"/>
              <a:t>표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지원하는것</a:t>
            </a:r>
            <a:r>
              <a:rPr kumimoji="1" lang="ko-KR" altLang="en-US" dirty="0"/>
              <a:t> 보다 깔끔함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Tooltips – </a:t>
            </a:r>
            <a:r>
              <a:rPr kumimoji="1" lang="ko-KR" altLang="en-US" dirty="0"/>
              <a:t>이것도 실제 만들면 귀찮다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디자인도 괜찮다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Transition – </a:t>
            </a:r>
            <a:r>
              <a:rPr kumimoji="1" lang="ko-KR" altLang="en-US" dirty="0"/>
              <a:t>이것도 </a:t>
            </a:r>
            <a:r>
              <a:rPr kumimoji="1" lang="ko-KR" altLang="en-US" dirty="0" err="1"/>
              <a:t>일일히</a:t>
            </a:r>
            <a:r>
              <a:rPr kumimoji="1" lang="ko-KR" altLang="en-US" dirty="0"/>
              <a:t> </a:t>
            </a:r>
            <a:r>
              <a:rPr kumimoji="1" lang="en-US" altLang="ko-KR" dirty="0"/>
              <a:t>animation</a:t>
            </a:r>
            <a:r>
              <a:rPr kumimoji="1" lang="ko-KR" altLang="en-US" dirty="0"/>
              <a:t> 넣기 귀찮다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987A1-2A40-8644-BE50-D4899112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Icon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1479-140E-A148-A4F7-D9A7B6CD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769"/>
            <a:ext cx="8596668" cy="3880773"/>
          </a:xfrm>
        </p:spPr>
        <p:txBody>
          <a:bodyPr/>
          <a:lstStyle/>
          <a:p>
            <a:r>
              <a:rPr lang="en-US" altLang="ko-KR" b="1" dirty="0"/>
              <a:t>import </a:t>
            </a:r>
            <a:r>
              <a:rPr lang="en-US" altLang="ko-KR" dirty="0" err="1"/>
              <a:t>MaterialIcon</a:t>
            </a:r>
            <a:r>
              <a:rPr lang="en-US" altLang="ko-KR" dirty="0"/>
              <a:t>, {</a:t>
            </a:r>
            <a:r>
              <a:rPr lang="en-US" altLang="ko-KR" dirty="0" err="1"/>
              <a:t>colorPalette</a:t>
            </a:r>
            <a:r>
              <a:rPr lang="en-US" altLang="ko-KR" dirty="0"/>
              <a:t>} </a:t>
            </a:r>
            <a:r>
              <a:rPr lang="en-US" altLang="ko-KR" b="1" dirty="0"/>
              <a:t>from </a:t>
            </a:r>
            <a:r>
              <a:rPr lang="en-US" altLang="ko-KR" dirty="0"/>
              <a:t>'material-icons-react';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FD85D-B4AB-CB43-B4A1-E81BCDC3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92" y="2316572"/>
            <a:ext cx="3590570" cy="394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C9F952-37D4-E84C-96DF-60E5EABB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70" y="2497511"/>
            <a:ext cx="2603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9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E238-AB63-B141-BF65-FCA5ACC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나머지들 직접 만들어 봅시다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D5D7E-C023-A440-8E94-BB5DA58B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https://react-bootstrap.github.io/getting-started/introduction</a:t>
            </a:r>
            <a:endParaRPr kumimoji="1" lang="en-US" altLang="ko-KR" dirty="0"/>
          </a:p>
          <a:p>
            <a:r>
              <a:rPr kumimoji="1" lang="ko-KR" altLang="en-US" dirty="0"/>
              <a:t>이 문서 보며 직접 만들어 봅시다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9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2AA93-770D-1A4A-AE42-EB190292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다음시간</a:t>
            </a:r>
            <a:r>
              <a:rPr kumimoji="1" lang="ko-KR" altLang="en-US" dirty="0"/>
              <a:t> 숙제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7B377-1D87-784E-84D1-B0CB897C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만들려는 화면의 레이아웃 위주로 </a:t>
            </a:r>
            <a:r>
              <a:rPr kumimoji="1" lang="ko-KR" altLang="en-US" dirty="0" err="1"/>
              <a:t>잡아오기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중간중간 필요한 컴포넌트들 </a:t>
            </a:r>
            <a:r>
              <a:rPr kumimoji="1" lang="ko-KR" altLang="en-US" dirty="0" err="1"/>
              <a:t>부트스트랩꺼로</a:t>
            </a:r>
            <a:r>
              <a:rPr kumimoji="1" lang="ko-KR" altLang="en-US" dirty="0"/>
              <a:t> 써보기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46758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{FDC99C04-6BA6-1640-A952-8D76F0617B54}tf10001060</Template>
  <TotalTime>361</TotalTime>
  <Words>194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HY그래픽M</vt:lpstr>
      <vt:lpstr>Arial</vt:lpstr>
      <vt:lpstr>Trebuchet MS</vt:lpstr>
      <vt:lpstr>Wingdings 3</vt:lpstr>
      <vt:lpstr>패싯</vt:lpstr>
      <vt:lpstr>세미나 6회</vt:lpstr>
      <vt:lpstr>React-Bootstrap 설치</vt:lpstr>
      <vt:lpstr>Grid  시스템</vt:lpstr>
      <vt:lpstr>쓰면 좋은 것들</vt:lpstr>
      <vt:lpstr>Material Icon</vt:lpstr>
      <vt:lpstr>나머지들 직접 만들어 봅시다.</vt:lpstr>
      <vt:lpstr>다음시간 숙제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8</cp:revision>
  <dcterms:created xsi:type="dcterms:W3CDTF">2019-01-27T10:22:38Z</dcterms:created>
  <dcterms:modified xsi:type="dcterms:W3CDTF">2019-01-27T16:24:17Z</dcterms:modified>
</cp:coreProperties>
</file>