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4" r:id="rId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60" d="100"/>
          <a:sy n="60" d="100"/>
        </p:scale>
        <p:origin x="66" y="1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2024-05-24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a:srcRect t="25641"/>
          <a:stretch/>
        </p:blipFill>
        <p:spPr>
          <a:xfrm>
            <a:off x="1559495" y="1484784"/>
            <a:ext cx="5197861" cy="3107144"/>
          </a:xfrm>
          <a:prstGeom prst="rect">
            <a:avLst/>
          </a:prstGeom>
        </p:spPr>
      </p:pic>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en-US" altLang="ko-KR" dirty="0"/>
              <a:t>KRDS_HSNH</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4225489835"/>
              </p:ext>
            </p:extLst>
          </p:nvPr>
        </p:nvGraphicFramePr>
        <p:xfrm>
          <a:off x="8688288" y="476672"/>
          <a:ext cx="3384376" cy="397104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50" b="0" kern="1200" dirty="0">
                          <a:solidFill>
                            <a:schemeClr val="dk1"/>
                          </a:solidFill>
                          <a:latin typeface="+mn-ea"/>
                          <a:ea typeface="+mn-ea"/>
                          <a:cs typeface="+mn-cs"/>
                          <a:sym typeface="맑은 고딕"/>
                        </a:rPr>
                        <a:t>Summery.</a:t>
                      </a:r>
                      <a:endParaRPr lang="en" altLang="ko-KR" sz="850" b="0" kern="1200" dirty="0">
                        <a:solidFill>
                          <a:schemeClr val="dk1"/>
                        </a:solidFill>
                        <a:latin typeface="+mn-ea"/>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kern="1200" dirty="0">
                          <a:solidFill>
                            <a:schemeClr val="dk1"/>
                          </a:solidFill>
                          <a:latin typeface="+mn-ea"/>
                          <a:ea typeface="+mn-ea"/>
                          <a:cs typeface="+mn-cs"/>
                          <a:sym typeface="맑은 고딕"/>
                        </a:rPr>
                        <a:t>Summery</a:t>
                      </a:r>
                      <a:r>
                        <a:rPr lang="ko-KR" altLang="en-US" sz="850" b="0" kern="1200" dirty="0">
                          <a:solidFill>
                            <a:schemeClr val="dk1"/>
                          </a:solidFill>
                          <a:latin typeface="+mn-ea"/>
                          <a:ea typeface="+mn-ea"/>
                          <a:cs typeface="+mn-cs"/>
                          <a:sym typeface="맑은 고딕"/>
                        </a:rPr>
                        <a:t>에는 해당 페이지와 관련된 요약사항을 정리해주세요</a:t>
                      </a:r>
                      <a:r>
                        <a:rPr lang="en-US" altLang="ko-KR" sz="850" b="0" kern="1200" dirty="0">
                          <a:solidFill>
                            <a:schemeClr val="dk1"/>
                          </a:solidFill>
                          <a:latin typeface="+mn-ea"/>
                          <a:ea typeface="+mn-ea"/>
                          <a:cs typeface="+mn-cs"/>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kern="1200" dirty="0">
                          <a:solidFill>
                            <a:schemeClr val="dk1"/>
                          </a:solidFill>
                          <a:latin typeface="+mn-ea"/>
                          <a:ea typeface="+mn-ea"/>
                          <a:cs typeface="+mn-cs"/>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kern="1200" dirty="0">
                          <a:solidFill>
                            <a:schemeClr val="dk1"/>
                          </a:solidFill>
                          <a:latin typeface="+mn-ea"/>
                          <a:ea typeface="+mn-ea"/>
                          <a:cs typeface="+mn-cs"/>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kern="1200" dirty="0">
                          <a:solidFill>
                            <a:schemeClr val="dk1"/>
                          </a:solidFill>
                          <a:latin typeface="+mn-ea"/>
                          <a:ea typeface="+mn-ea"/>
                          <a:cs typeface="+mn-cs"/>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1</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kern="1200" dirty="0">
                          <a:solidFill>
                            <a:schemeClr val="dk1"/>
                          </a:solidFill>
                          <a:latin typeface="+mn-ea"/>
                          <a:ea typeface="+mn-ea"/>
                          <a:cs typeface="+mn-cs"/>
                        </a:rPr>
                        <a:t>search-list &gt; li </a:t>
                      </a:r>
                      <a:r>
                        <a:rPr lang="ko-KR" altLang="en-US" sz="850" b="0" kern="1200" dirty="0">
                          <a:solidFill>
                            <a:schemeClr val="dk1"/>
                          </a:solidFill>
                          <a:latin typeface="+mn-ea"/>
                          <a:ea typeface="+mn-ea"/>
                          <a:cs typeface="+mn-cs"/>
                        </a:rPr>
                        <a:t>클릭 시 </a:t>
                      </a:r>
                      <a:endParaRPr lang="en-US" altLang="ko-KR" sz="850" b="0" kern="1200" dirty="0" smtClean="0">
                        <a:solidFill>
                          <a:schemeClr val="dk1"/>
                        </a:solidFill>
                        <a:latin typeface="+mn-ea"/>
                        <a:ea typeface="+mn-ea"/>
                        <a:cs typeface="+mn-cs"/>
                      </a:endParaRPr>
                    </a:p>
                    <a:p>
                      <a:pPr algn="just" latinLnBrk="1">
                        <a:lnSpc>
                          <a:spcPct val="120000"/>
                        </a:lnSpc>
                      </a:pPr>
                      <a:r>
                        <a:rPr lang="en-US" altLang="ko-KR" sz="850" b="0" kern="1200" dirty="0" smtClean="0">
                          <a:solidFill>
                            <a:schemeClr val="dk1"/>
                          </a:solidFill>
                          <a:latin typeface="+mn-ea"/>
                          <a:ea typeface="+mn-ea"/>
                          <a:cs typeface="+mn-cs"/>
                        </a:rPr>
                        <a:t> - </a:t>
                      </a:r>
                      <a:r>
                        <a:rPr lang="ko-KR" altLang="en-US" sz="850" b="0" kern="1200" dirty="0" smtClean="0">
                          <a:solidFill>
                            <a:schemeClr val="dk1"/>
                          </a:solidFill>
                          <a:latin typeface="+mn-ea"/>
                          <a:ea typeface="+mn-ea"/>
                          <a:cs typeface="+mn-cs"/>
                        </a:rPr>
                        <a:t>자식 </a:t>
                      </a:r>
                      <a:r>
                        <a:rPr lang="en-US" altLang="ko-KR" sz="850" b="0" kern="1200" dirty="0" smtClean="0">
                          <a:solidFill>
                            <a:schemeClr val="dk1"/>
                          </a:solidFill>
                          <a:latin typeface="+mn-ea"/>
                          <a:ea typeface="+mn-ea"/>
                          <a:cs typeface="+mn-cs"/>
                        </a:rPr>
                        <a:t>. </a:t>
                      </a:r>
                      <a:r>
                        <a:rPr lang="en-US" altLang="ko-KR" sz="850" b="0" kern="1200" dirty="0" err="1" smtClean="0">
                          <a:solidFill>
                            <a:schemeClr val="dk1"/>
                          </a:solidFill>
                          <a:latin typeface="+mn-ea"/>
                          <a:ea typeface="+mn-ea"/>
                          <a:cs typeface="+mn-cs"/>
                        </a:rPr>
                        <a:t>modalContents</a:t>
                      </a:r>
                      <a:r>
                        <a:rPr lang="ko-KR" altLang="en-US" sz="850" b="0" kern="1200" dirty="0" smtClean="0">
                          <a:solidFill>
                            <a:schemeClr val="dk1"/>
                          </a:solidFill>
                          <a:latin typeface="+mn-ea"/>
                          <a:ea typeface="+mn-ea"/>
                          <a:cs typeface="+mn-cs"/>
                        </a:rPr>
                        <a:t> </a:t>
                      </a:r>
                      <a:r>
                        <a:rPr lang="ko-KR" altLang="en-US" sz="850" b="0" kern="1200" dirty="0">
                          <a:solidFill>
                            <a:schemeClr val="dk1"/>
                          </a:solidFill>
                          <a:latin typeface="+mn-ea"/>
                          <a:ea typeface="+mn-ea"/>
                          <a:cs typeface="+mn-cs"/>
                        </a:rPr>
                        <a:t>코드 </a:t>
                      </a:r>
                      <a:r>
                        <a:rPr lang="ko-KR" altLang="en-US" sz="850" b="0" kern="1200" dirty="0" smtClean="0">
                          <a:solidFill>
                            <a:schemeClr val="dk1"/>
                          </a:solidFill>
                          <a:latin typeface="+mn-ea"/>
                          <a:ea typeface="+mn-ea"/>
                          <a:cs typeface="+mn-cs"/>
                        </a:rPr>
                        <a:t>복사</a:t>
                      </a:r>
                      <a:endParaRPr lang="en-US" altLang="ko-KR" sz="850" b="0" kern="1200" dirty="0" smtClean="0">
                        <a:solidFill>
                          <a:schemeClr val="dk1"/>
                        </a:solidFill>
                        <a:latin typeface="+mn-ea"/>
                        <a:ea typeface="+mn-ea"/>
                        <a:cs typeface="+mn-cs"/>
                      </a:endParaRPr>
                    </a:p>
                    <a:p>
                      <a:pPr algn="just" latinLnBrk="1">
                        <a:lnSpc>
                          <a:spcPct val="120000"/>
                        </a:lnSpc>
                      </a:pPr>
                      <a:r>
                        <a:rPr lang="en-US" altLang="ko-KR" sz="850" b="0" kern="1200" dirty="0" smtClean="0">
                          <a:solidFill>
                            <a:schemeClr val="dk1"/>
                          </a:solidFill>
                          <a:latin typeface="+mn-ea"/>
                          <a:ea typeface="+mn-ea"/>
                          <a:cs typeface="+mn-cs"/>
                        </a:rPr>
                        <a:t> - .</a:t>
                      </a:r>
                      <a:r>
                        <a:rPr lang="en-US" altLang="ko-KR" sz="850" b="0" kern="1200" dirty="0" err="1" smtClean="0">
                          <a:solidFill>
                            <a:schemeClr val="dk1"/>
                          </a:solidFill>
                          <a:latin typeface="+mn-ea"/>
                          <a:ea typeface="+mn-ea"/>
                          <a:cs typeface="+mn-cs"/>
                        </a:rPr>
                        <a:t>animate__bounce</a:t>
                      </a:r>
                      <a:r>
                        <a:rPr lang="en-US" altLang="ko-KR" sz="850" b="0" kern="1200" dirty="0" smtClean="0">
                          <a:solidFill>
                            <a:schemeClr val="dk1"/>
                          </a:solidFill>
                          <a:latin typeface="+mn-ea"/>
                          <a:ea typeface="+mn-ea"/>
                          <a:cs typeface="+mn-cs"/>
                        </a:rPr>
                        <a:t> </a:t>
                      </a:r>
                      <a:r>
                        <a:rPr lang="ko-KR" altLang="en-US" sz="850" b="0" kern="1200" dirty="0" smtClean="0">
                          <a:solidFill>
                            <a:schemeClr val="dk1"/>
                          </a:solidFill>
                          <a:latin typeface="+mn-ea"/>
                          <a:ea typeface="+mn-ea"/>
                          <a:cs typeface="+mn-cs"/>
                        </a:rPr>
                        <a:t>애니메이션</a:t>
                      </a:r>
                      <a:r>
                        <a:rPr lang="ko-KR" altLang="en-US" sz="850" b="0" kern="1200" baseline="0" dirty="0" smtClean="0">
                          <a:solidFill>
                            <a:schemeClr val="dk1"/>
                          </a:solidFill>
                          <a:latin typeface="+mn-ea"/>
                          <a:ea typeface="+mn-ea"/>
                          <a:cs typeface="+mn-cs"/>
                        </a:rPr>
                        <a:t> 적용</a:t>
                      </a: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2</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kern="1200" dirty="0" smtClean="0">
                          <a:solidFill>
                            <a:schemeClr val="dk1"/>
                          </a:solidFill>
                          <a:latin typeface="+mn-ea"/>
                          <a:ea typeface="+mn-ea"/>
                          <a:cs typeface="+mn-cs"/>
                        </a:rPr>
                        <a:t>.main .search-list .</a:t>
                      </a:r>
                      <a:r>
                        <a:rPr lang="en-US" altLang="ko-KR" sz="850" b="0" kern="1200" dirty="0" err="1" smtClean="0">
                          <a:solidFill>
                            <a:schemeClr val="dk1"/>
                          </a:solidFill>
                          <a:latin typeface="+mn-ea"/>
                          <a:ea typeface="+mn-ea"/>
                          <a:cs typeface="+mn-cs"/>
                        </a:rPr>
                        <a:t>li:hover</a:t>
                      </a:r>
                      <a:r>
                        <a:rPr lang="en-US" altLang="ko-KR" sz="850" b="0" kern="1200" dirty="0" smtClean="0">
                          <a:solidFill>
                            <a:schemeClr val="dk1"/>
                          </a:solidFill>
                          <a:latin typeface="+mn-ea"/>
                          <a:ea typeface="+mn-ea"/>
                          <a:cs typeface="+mn-cs"/>
                        </a:rPr>
                        <a:t> hover</a:t>
                      </a:r>
                      <a:r>
                        <a:rPr lang="ko-KR" altLang="en-US" sz="850" b="0" kern="1200" dirty="0" smtClean="0">
                          <a:solidFill>
                            <a:schemeClr val="dk1"/>
                          </a:solidFill>
                          <a:latin typeface="+mn-ea"/>
                          <a:ea typeface="+mn-ea"/>
                          <a:cs typeface="+mn-cs"/>
                        </a:rPr>
                        <a:t>시</a:t>
                      </a: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smtClean="0">
                          <a:solidFill>
                            <a:schemeClr val="dk1"/>
                          </a:solidFill>
                          <a:latin typeface="+mn-ea"/>
                          <a:ea typeface="+mn-ea"/>
                          <a:cs typeface="+mn-cs"/>
                        </a:rPr>
                        <a:t> </a:t>
                      </a:r>
                      <a:r>
                        <a:rPr lang="en-US" altLang="ko-KR" sz="850" b="0" kern="1200" dirty="0" smtClean="0">
                          <a:solidFill>
                            <a:schemeClr val="dk1"/>
                          </a:solidFill>
                          <a:latin typeface="+mn-ea"/>
                          <a:ea typeface="+mn-ea"/>
                          <a:cs typeface="+mn-cs"/>
                        </a:rPr>
                        <a:t>- copy</a:t>
                      </a:r>
                      <a:r>
                        <a:rPr lang="ko-KR" altLang="en-US" sz="850" b="0" kern="1200" dirty="0" smtClean="0">
                          <a:solidFill>
                            <a:schemeClr val="dk1"/>
                          </a:solidFill>
                          <a:latin typeface="+mn-ea"/>
                          <a:ea typeface="+mn-ea"/>
                          <a:cs typeface="+mn-cs"/>
                        </a:rPr>
                        <a:t>레이아웃 추가</a:t>
                      </a: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smtClean="0">
                          <a:solidFill>
                            <a:schemeClr val="dk1"/>
                          </a:solidFill>
                          <a:latin typeface="+mn-ea"/>
                          <a:ea typeface="+mn-ea"/>
                          <a:cs typeface="+mn-cs"/>
                        </a:rPr>
                        <a:t> </a:t>
                      </a:r>
                      <a:r>
                        <a:rPr lang="en-US" altLang="ko-KR" sz="850" b="0" kern="1200" dirty="0" smtClean="0">
                          <a:solidFill>
                            <a:schemeClr val="dk1"/>
                          </a:solidFill>
                          <a:latin typeface="+mn-ea"/>
                          <a:ea typeface="+mn-ea"/>
                          <a:cs typeface="+mn-cs"/>
                        </a:rPr>
                        <a:t>- </a:t>
                      </a:r>
                      <a:r>
                        <a:rPr lang="ko-KR" altLang="en-US" sz="850" b="0" kern="1200" dirty="0" err="1" smtClean="0">
                          <a:solidFill>
                            <a:schemeClr val="dk1"/>
                          </a:solidFill>
                          <a:latin typeface="+mn-ea"/>
                          <a:ea typeface="+mn-ea"/>
                          <a:cs typeface="+mn-cs"/>
                        </a:rPr>
                        <a:t>미리보기</a:t>
                      </a:r>
                      <a:r>
                        <a:rPr lang="ko-KR" altLang="en-US" sz="850" b="0" kern="1200" dirty="0" smtClean="0">
                          <a:solidFill>
                            <a:schemeClr val="dk1"/>
                          </a:solidFill>
                          <a:latin typeface="+mn-ea"/>
                          <a:ea typeface="+mn-ea"/>
                          <a:cs typeface="+mn-cs"/>
                        </a:rPr>
                        <a:t> </a:t>
                      </a:r>
                      <a:r>
                        <a:rPr lang="en-US" altLang="ko-KR" sz="850" b="0" kern="1200" dirty="0" err="1" smtClean="0">
                          <a:solidFill>
                            <a:schemeClr val="dk1"/>
                          </a:solidFill>
                          <a:latin typeface="+mn-ea"/>
                          <a:ea typeface="+mn-ea"/>
                          <a:cs typeface="+mn-cs"/>
                        </a:rPr>
                        <a:t>btn</a:t>
                      </a:r>
                      <a:r>
                        <a:rPr lang="en-US" altLang="ko-KR" sz="850" b="0" kern="1200" dirty="0" smtClean="0">
                          <a:solidFill>
                            <a:schemeClr val="dk1"/>
                          </a:solidFill>
                          <a:latin typeface="+mn-ea"/>
                          <a:ea typeface="+mn-ea"/>
                          <a:cs typeface="+mn-cs"/>
                        </a:rPr>
                        <a:t> z-index up</a:t>
                      </a: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3</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kern="1200" dirty="0" err="1" smtClean="0">
                          <a:solidFill>
                            <a:schemeClr val="dk1"/>
                          </a:solidFill>
                          <a:latin typeface="+mn-ea"/>
                          <a:ea typeface="+mn-ea"/>
                          <a:cs typeface="+mn-cs"/>
                        </a:rPr>
                        <a:t>미리보기</a:t>
                      </a:r>
                      <a:r>
                        <a:rPr lang="ko-KR" altLang="en-US" sz="850" b="0" kern="1200" dirty="0" smtClean="0">
                          <a:solidFill>
                            <a:schemeClr val="dk1"/>
                          </a:solidFill>
                          <a:latin typeface="+mn-ea"/>
                          <a:ea typeface="+mn-ea"/>
                          <a:cs typeface="+mn-cs"/>
                        </a:rPr>
                        <a:t> </a:t>
                      </a:r>
                      <a:r>
                        <a:rPr lang="en-US" altLang="ko-KR" sz="850" b="0" kern="1200" dirty="0" smtClean="0">
                          <a:solidFill>
                            <a:schemeClr val="dk1"/>
                          </a:solidFill>
                          <a:latin typeface="+mn-ea"/>
                          <a:ea typeface="+mn-ea"/>
                          <a:cs typeface="+mn-cs"/>
                        </a:rPr>
                        <a:t>.open-modal </a:t>
                      </a:r>
                      <a:r>
                        <a:rPr lang="ko-KR" altLang="en-US" sz="850" b="0" kern="1200" dirty="0" smtClean="0">
                          <a:solidFill>
                            <a:schemeClr val="dk1"/>
                          </a:solidFill>
                          <a:latin typeface="+mn-ea"/>
                          <a:ea typeface="+mn-ea"/>
                          <a:cs typeface="+mn-cs"/>
                        </a:rPr>
                        <a:t>클릭 시</a:t>
                      </a:r>
                    </a:p>
                    <a:p>
                      <a:pPr algn="just" latinLnBrk="1">
                        <a:lnSpc>
                          <a:spcPct val="120000"/>
                        </a:lnSpc>
                      </a:pPr>
                      <a:r>
                        <a:rPr lang="ko-KR" altLang="en-US" sz="850" b="0" kern="1200" dirty="0" smtClean="0">
                          <a:solidFill>
                            <a:schemeClr val="dk1"/>
                          </a:solidFill>
                          <a:latin typeface="+mn-ea"/>
                          <a:ea typeface="+mn-ea"/>
                          <a:cs typeface="+mn-cs"/>
                        </a:rPr>
                        <a:t> </a:t>
                      </a:r>
                      <a:r>
                        <a:rPr lang="en-US" altLang="ko-KR" sz="850" b="0" kern="1200" dirty="0" smtClean="0">
                          <a:solidFill>
                            <a:schemeClr val="dk1"/>
                          </a:solidFill>
                          <a:latin typeface="+mn-ea"/>
                          <a:ea typeface="+mn-ea"/>
                          <a:cs typeface="+mn-cs"/>
                        </a:rPr>
                        <a:t>- #</a:t>
                      </a:r>
                      <a:r>
                        <a:rPr lang="en-US" altLang="ko-KR" sz="850" b="0" kern="1200" dirty="0" err="1" smtClean="0">
                          <a:solidFill>
                            <a:schemeClr val="dk1"/>
                          </a:solidFill>
                          <a:latin typeface="+mn-ea"/>
                          <a:ea typeface="+mn-ea"/>
                          <a:cs typeface="+mn-cs"/>
                        </a:rPr>
                        <a:t>modal_sample</a:t>
                      </a:r>
                      <a:r>
                        <a:rPr lang="en-US" altLang="ko-KR" sz="850" b="0" kern="1200" dirty="0" smtClean="0">
                          <a:solidFill>
                            <a:schemeClr val="dk1"/>
                          </a:solidFill>
                          <a:latin typeface="+mn-ea"/>
                          <a:ea typeface="+mn-ea"/>
                          <a:cs typeface="+mn-cs"/>
                        </a:rPr>
                        <a:t> .modal-content</a:t>
                      </a:r>
                      <a:r>
                        <a:rPr lang="ko-KR" altLang="en-US" sz="850" b="0" kern="1200" dirty="0" smtClean="0">
                          <a:solidFill>
                            <a:schemeClr val="dk1"/>
                          </a:solidFill>
                          <a:latin typeface="+mn-ea"/>
                          <a:ea typeface="+mn-ea"/>
                          <a:cs typeface="+mn-cs"/>
                        </a:rPr>
                        <a:t>에 </a:t>
                      </a:r>
                      <a:r>
                        <a:rPr lang="en-US" altLang="ko-KR" sz="850" b="0" kern="1200" dirty="0" smtClean="0">
                          <a:solidFill>
                            <a:schemeClr val="dk1"/>
                          </a:solidFill>
                          <a:latin typeface="+mn-ea"/>
                          <a:ea typeface="+mn-ea"/>
                          <a:cs typeface="+mn-cs"/>
                        </a:rPr>
                        <a:t>.</a:t>
                      </a:r>
                      <a:r>
                        <a:rPr lang="en-US" altLang="ko-KR" sz="850" b="0" kern="1200" dirty="0" err="1" smtClean="0">
                          <a:solidFill>
                            <a:schemeClr val="dk1"/>
                          </a:solidFill>
                          <a:latin typeface="+mn-ea"/>
                          <a:ea typeface="+mn-ea"/>
                          <a:cs typeface="+mn-cs"/>
                        </a:rPr>
                        <a:t>modalContents</a:t>
                      </a:r>
                      <a:r>
                        <a:rPr lang="en-US" altLang="ko-KR" sz="850" b="0" kern="1200" dirty="0" smtClean="0">
                          <a:solidFill>
                            <a:schemeClr val="dk1"/>
                          </a:solidFill>
                          <a:latin typeface="+mn-ea"/>
                          <a:ea typeface="+mn-ea"/>
                          <a:cs typeface="+mn-cs"/>
                        </a:rPr>
                        <a:t> </a:t>
                      </a:r>
                      <a:r>
                        <a:rPr lang="ko-KR" altLang="en-US" sz="850" b="0" kern="1200" dirty="0" smtClean="0">
                          <a:solidFill>
                            <a:schemeClr val="dk1"/>
                          </a:solidFill>
                          <a:latin typeface="+mn-ea"/>
                          <a:ea typeface="+mn-ea"/>
                          <a:cs typeface="+mn-cs"/>
                        </a:rPr>
                        <a:t>코드 삽입해 띄움</a:t>
                      </a:r>
                      <a:r>
                        <a:rPr lang="en-US" altLang="ko-KR" sz="850" b="0" kern="1200" dirty="0" smtClean="0">
                          <a:solidFill>
                            <a:schemeClr val="dk1"/>
                          </a:solidFill>
                          <a:latin typeface="+mn-ea"/>
                          <a:ea typeface="+mn-ea"/>
                          <a:cs typeface="+mn-cs"/>
                        </a:rPr>
                        <a:t>.</a:t>
                      </a:r>
                    </a:p>
                    <a:p>
                      <a:pPr algn="just" latinLnBrk="1">
                        <a:lnSpc>
                          <a:spcPct val="120000"/>
                        </a:lnSpc>
                      </a:pPr>
                      <a:r>
                        <a:rPr lang="ko-KR" altLang="en-US" sz="850" b="0" kern="1200" dirty="0" smtClean="0">
                          <a:solidFill>
                            <a:schemeClr val="dk1"/>
                          </a:solidFill>
                          <a:latin typeface="+mn-ea"/>
                          <a:ea typeface="+mn-ea"/>
                          <a:cs typeface="+mn-cs"/>
                        </a:rPr>
                        <a:t> </a:t>
                      </a:r>
                      <a:r>
                        <a:rPr lang="en-US" altLang="ko-KR" sz="850" b="0" kern="1200" dirty="0" smtClean="0">
                          <a:solidFill>
                            <a:schemeClr val="dk1"/>
                          </a:solidFill>
                          <a:latin typeface="+mn-ea"/>
                          <a:ea typeface="+mn-ea"/>
                          <a:cs typeface="+mn-cs"/>
                        </a:rPr>
                        <a:t>- </a:t>
                      </a:r>
                      <a:r>
                        <a:rPr lang="ko-KR" altLang="en-US" sz="850" b="0" kern="1200" dirty="0" smtClean="0">
                          <a:solidFill>
                            <a:schemeClr val="dk1"/>
                          </a:solidFill>
                          <a:latin typeface="+mn-ea"/>
                          <a:ea typeface="+mn-ea"/>
                          <a:cs typeface="+mn-cs"/>
                        </a:rPr>
                        <a:t>*예외</a:t>
                      </a:r>
                      <a:r>
                        <a:rPr lang="en-US" altLang="ko-KR" sz="850" b="0" kern="1200" dirty="0" smtClean="0">
                          <a:solidFill>
                            <a:schemeClr val="dk1"/>
                          </a:solidFill>
                          <a:latin typeface="+mn-ea"/>
                          <a:ea typeface="+mn-ea"/>
                          <a:cs typeface="+mn-cs"/>
                        </a:rPr>
                        <a:t>: header, footer</a:t>
                      </a:r>
                      <a:r>
                        <a:rPr lang="ko-KR" altLang="en-US" sz="850" b="0" kern="1200" dirty="0" smtClean="0">
                          <a:solidFill>
                            <a:schemeClr val="dk1"/>
                          </a:solidFill>
                          <a:latin typeface="+mn-ea"/>
                          <a:ea typeface="+mn-ea"/>
                          <a:cs typeface="+mn-cs"/>
                        </a:rPr>
                        <a:t>와 같은 </a:t>
                      </a:r>
                      <a:r>
                        <a:rPr lang="en-US" altLang="ko-KR" sz="850" b="0" kern="1200" dirty="0" smtClean="0">
                          <a:solidFill>
                            <a:schemeClr val="dk1"/>
                          </a:solidFill>
                          <a:latin typeface="+mn-ea"/>
                          <a:ea typeface="+mn-ea"/>
                          <a:cs typeface="+mn-cs"/>
                        </a:rPr>
                        <a:t>width</a:t>
                      </a:r>
                      <a:r>
                        <a:rPr lang="ko-KR" altLang="en-US" sz="850" b="0" kern="1200" dirty="0" smtClean="0">
                          <a:solidFill>
                            <a:schemeClr val="dk1"/>
                          </a:solidFill>
                          <a:latin typeface="+mn-ea"/>
                          <a:ea typeface="+mn-ea"/>
                          <a:cs typeface="+mn-cs"/>
                        </a:rPr>
                        <a:t>가 넓은 </a:t>
                      </a:r>
                      <a:r>
                        <a:rPr lang="ko-KR" altLang="en-US" sz="850" b="0" kern="1200" dirty="0" err="1" smtClean="0">
                          <a:solidFill>
                            <a:schemeClr val="dk1"/>
                          </a:solidFill>
                          <a:latin typeface="+mn-ea"/>
                          <a:ea typeface="+mn-ea"/>
                          <a:cs typeface="+mn-cs"/>
                        </a:rPr>
                        <a:t>코드일경우</a:t>
                      </a:r>
                      <a:r>
                        <a:rPr lang="ko-KR" altLang="en-US" sz="850" b="0" kern="1200" dirty="0" smtClean="0">
                          <a:solidFill>
                            <a:schemeClr val="dk1"/>
                          </a:solidFill>
                          <a:latin typeface="+mn-ea"/>
                          <a:ea typeface="+mn-ea"/>
                          <a:cs typeface="+mn-cs"/>
                        </a:rPr>
                        <a:t> 코드가 아닌 </a:t>
                      </a:r>
                      <a:r>
                        <a:rPr lang="ko-KR" altLang="en-US" sz="850" b="0" kern="1200" dirty="0" err="1" smtClean="0">
                          <a:solidFill>
                            <a:schemeClr val="dk1"/>
                          </a:solidFill>
                          <a:latin typeface="+mn-ea"/>
                          <a:ea typeface="+mn-ea"/>
                          <a:cs typeface="+mn-cs"/>
                        </a:rPr>
                        <a:t>캡쳐본</a:t>
                      </a:r>
                      <a:r>
                        <a:rPr lang="ko-KR" altLang="en-US" sz="850" b="0" kern="1200" dirty="0" smtClean="0">
                          <a:solidFill>
                            <a:schemeClr val="dk1"/>
                          </a:solidFill>
                          <a:latin typeface="+mn-ea"/>
                          <a:ea typeface="+mn-ea"/>
                          <a:cs typeface="+mn-cs"/>
                        </a:rPr>
                        <a:t> </a:t>
                      </a:r>
                      <a:r>
                        <a:rPr lang="en-US" altLang="ko-KR" sz="850" b="0" kern="1200" dirty="0" err="1" smtClean="0">
                          <a:solidFill>
                            <a:schemeClr val="dk1"/>
                          </a:solidFill>
                          <a:latin typeface="+mn-ea"/>
                          <a:ea typeface="+mn-ea"/>
                          <a:cs typeface="+mn-cs"/>
                        </a:rPr>
                        <a:t>img</a:t>
                      </a:r>
                      <a:r>
                        <a:rPr lang="ko-KR" altLang="en-US" sz="850" b="0" kern="1200" dirty="0" smtClean="0">
                          <a:solidFill>
                            <a:schemeClr val="dk1"/>
                          </a:solidFill>
                          <a:latin typeface="+mn-ea"/>
                          <a:ea typeface="+mn-ea"/>
                          <a:cs typeface="+mn-cs"/>
                        </a:rPr>
                        <a:t>로 대체해 띠움</a:t>
                      </a:r>
                      <a:r>
                        <a:rPr lang="en-US" altLang="ko-KR" sz="850" b="0" kern="1200" dirty="0" smtClean="0">
                          <a:solidFill>
                            <a:schemeClr val="dk1"/>
                          </a:solidFill>
                          <a:latin typeface="+mn-ea"/>
                          <a:ea typeface="+mn-ea"/>
                          <a:cs typeface="+mn-cs"/>
                        </a:rPr>
                        <a:t>.</a:t>
                      </a: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4</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5</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6</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kern="1200" dirty="0">
                          <a:solidFill>
                            <a:schemeClr val="dk1"/>
                          </a:solidFill>
                          <a:latin typeface="+mn-ea"/>
                          <a:ea typeface="+mn-ea"/>
                          <a:cs typeface="+mn-cs"/>
                        </a:rPr>
                        <a:t>7</a:t>
                      </a:r>
                      <a:endParaRPr lang="ko-KR" altLang="en-US" sz="850" b="0" kern="1200" dirty="0">
                        <a:solidFill>
                          <a:schemeClr val="dk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kern="1200" dirty="0">
                        <a:solidFill>
                          <a:schemeClr val="dk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21" name="그림 20">
            <a:extLst>
              <a:ext uri="{FF2B5EF4-FFF2-40B4-BE49-F238E27FC236}">
                <a16:creationId xmlns:a16="http://schemas.microsoft.com/office/drawing/2014/main" xmlns="" id="{4408DDAA-E2C7-04D8-3656-6D53C547E030}"/>
              </a:ext>
            </a:extLst>
          </p:cNvPr>
          <p:cNvPicPr>
            <a:picLocks noChangeAspect="1"/>
          </p:cNvPicPr>
          <p:nvPr/>
        </p:nvPicPr>
        <p:blipFill rotWithShape="1">
          <a:blip r:embed="rId3"/>
          <a:srcRect l="979" t="38067" r="1336"/>
          <a:stretch/>
        </p:blipFill>
        <p:spPr>
          <a:xfrm>
            <a:off x="906811" y="4567173"/>
            <a:ext cx="6450353" cy="2226587"/>
          </a:xfrm>
          <a:prstGeom prst="rect">
            <a:avLst/>
          </a:prstGeom>
        </p:spPr>
      </p:pic>
      <p:sp>
        <p:nvSpPr>
          <p:cNvPr id="23" name="타원 22">
            <a:extLst>
              <a:ext uri="{FF2B5EF4-FFF2-40B4-BE49-F238E27FC236}">
                <a16:creationId xmlns:a16="http://schemas.microsoft.com/office/drawing/2014/main" xmlns="" id="{817CDA13-A134-E5DD-3762-6B9EA517D19A}"/>
              </a:ext>
            </a:extLst>
          </p:cNvPr>
          <p:cNvSpPr/>
          <p:nvPr/>
        </p:nvSpPr>
        <p:spPr>
          <a:xfrm>
            <a:off x="1559495" y="1484784"/>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pic>
        <p:nvPicPr>
          <p:cNvPr id="3" name="그림 2"/>
          <p:cNvPicPr>
            <a:picLocks noChangeAspect="1"/>
          </p:cNvPicPr>
          <p:nvPr/>
        </p:nvPicPr>
        <p:blipFill rotWithShape="1">
          <a:blip r:embed="rId4"/>
          <a:srcRect l="11911" r="11338"/>
          <a:stretch/>
        </p:blipFill>
        <p:spPr>
          <a:xfrm>
            <a:off x="983432" y="353526"/>
            <a:ext cx="6336704" cy="871309"/>
          </a:xfrm>
          <a:prstGeom prst="rect">
            <a:avLst/>
          </a:prstGeom>
        </p:spPr>
      </p:pic>
      <p:pic>
        <p:nvPicPr>
          <p:cNvPr id="6" name="그림 5"/>
          <p:cNvPicPr>
            <a:picLocks noChangeAspect="1"/>
          </p:cNvPicPr>
          <p:nvPr/>
        </p:nvPicPr>
        <p:blipFill>
          <a:blip r:embed="rId5"/>
          <a:stretch>
            <a:fillRect/>
          </a:stretch>
        </p:blipFill>
        <p:spPr>
          <a:xfrm>
            <a:off x="3594659" y="3655036"/>
            <a:ext cx="4727971" cy="2684909"/>
          </a:xfrm>
          <a:prstGeom prst="rect">
            <a:avLst/>
          </a:prstGeom>
        </p:spPr>
      </p:pic>
      <p:sp>
        <p:nvSpPr>
          <p:cNvPr id="14" name="타원 13">
            <a:extLst>
              <a:ext uri="{FF2B5EF4-FFF2-40B4-BE49-F238E27FC236}">
                <a16:creationId xmlns:a16="http://schemas.microsoft.com/office/drawing/2014/main" xmlns="" id="{817CDA13-A134-E5DD-3762-6B9EA517D19A}"/>
              </a:ext>
            </a:extLst>
          </p:cNvPr>
          <p:cNvSpPr/>
          <p:nvPr/>
        </p:nvSpPr>
        <p:spPr>
          <a:xfrm>
            <a:off x="1780198" y="2708920"/>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cxnSp>
        <p:nvCxnSpPr>
          <p:cNvPr id="10" name="직선 화살표 연결선 9"/>
          <p:cNvCxnSpPr/>
          <p:nvPr/>
        </p:nvCxnSpPr>
        <p:spPr>
          <a:xfrm>
            <a:off x="1991544" y="2915466"/>
            <a:ext cx="1603115" cy="739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타원 16">
            <a:extLst>
              <a:ext uri="{FF2B5EF4-FFF2-40B4-BE49-F238E27FC236}">
                <a16:creationId xmlns:a16="http://schemas.microsoft.com/office/drawing/2014/main" xmlns="" id="{817CDA13-A134-E5DD-3762-6B9EA517D19A}"/>
              </a:ext>
            </a:extLst>
          </p:cNvPr>
          <p:cNvSpPr/>
          <p:nvPr/>
        </p:nvSpPr>
        <p:spPr>
          <a:xfrm>
            <a:off x="7189015" y="4481415"/>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pic>
        <p:nvPicPr>
          <p:cNvPr id="12" name="그림 11"/>
          <p:cNvPicPr>
            <a:picLocks noChangeAspect="1"/>
          </p:cNvPicPr>
          <p:nvPr/>
        </p:nvPicPr>
        <p:blipFill>
          <a:blip r:embed="rId6"/>
          <a:stretch>
            <a:fillRect/>
          </a:stretch>
        </p:blipFill>
        <p:spPr>
          <a:xfrm>
            <a:off x="2451386" y="831676"/>
            <a:ext cx="1771100" cy="1670349"/>
          </a:xfrm>
          <a:prstGeom prst="rect">
            <a:avLst/>
          </a:prstGeom>
        </p:spPr>
      </p:pic>
      <p:cxnSp>
        <p:nvCxnSpPr>
          <p:cNvPr id="20" name="직선 화살표 연결선 19"/>
          <p:cNvCxnSpPr>
            <a:stCxn id="23" idx="6"/>
            <a:endCxn id="12" idx="1"/>
          </p:cNvCxnSpPr>
          <p:nvPr/>
        </p:nvCxnSpPr>
        <p:spPr>
          <a:xfrm>
            <a:off x="1780520" y="1595297"/>
            <a:ext cx="670866" cy="715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타원 23">
            <a:extLst>
              <a:ext uri="{FF2B5EF4-FFF2-40B4-BE49-F238E27FC236}">
                <a16:creationId xmlns:a16="http://schemas.microsoft.com/office/drawing/2014/main" xmlns="" id="{817CDA13-A134-E5DD-3762-6B9EA517D19A}"/>
              </a:ext>
            </a:extLst>
          </p:cNvPr>
          <p:cNvSpPr/>
          <p:nvPr/>
        </p:nvSpPr>
        <p:spPr>
          <a:xfrm>
            <a:off x="2451273" y="797766"/>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2</a:t>
            </a:r>
            <a:endParaRPr lang="ko-KR" altLang="en-US" sz="1100" dirty="0"/>
          </a:p>
        </p:txBody>
      </p:sp>
      <p:sp>
        <p:nvSpPr>
          <p:cNvPr id="25" name="타원 24">
            <a:extLst>
              <a:ext uri="{FF2B5EF4-FFF2-40B4-BE49-F238E27FC236}">
                <a16:creationId xmlns:a16="http://schemas.microsoft.com/office/drawing/2014/main" xmlns="" id="{817CDA13-A134-E5DD-3762-6B9EA517D19A}"/>
              </a:ext>
            </a:extLst>
          </p:cNvPr>
          <p:cNvSpPr/>
          <p:nvPr/>
        </p:nvSpPr>
        <p:spPr>
          <a:xfrm>
            <a:off x="2501966" y="2205499"/>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3294</TotalTime>
  <Words>112</Words>
  <Application>Microsoft Office PowerPoint</Application>
  <PresentationFormat>와이드스크린</PresentationFormat>
  <Paragraphs>28</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SF Pro Text Medium</vt:lpstr>
      <vt:lpstr>SF Pro Text Regular</vt:lpstr>
      <vt:lpstr>맑은 고딕</vt:lpstr>
      <vt:lpstr>Arial</vt:lpstr>
      <vt:lpstr>Office 테마</vt:lpstr>
      <vt:lpstr>PowerPoint 프레젠테이션</vt:lpstr>
    </vt:vector>
  </TitlesOfParts>
  <LinksUpToDate>false</LinksUpToDate>
  <SharedDoc>false</SharedDoc>
  <HyperlinkBase>http://www.yamestyle.com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ES-Developer-sh</cp:lastModifiedBy>
  <cp:revision>106</cp:revision>
  <cp:lastPrinted>2019-05-29T05:54:36Z</cp:lastPrinted>
  <dcterms:created xsi:type="dcterms:W3CDTF">2019-03-11T07:43:12Z</dcterms:created>
  <dcterms:modified xsi:type="dcterms:W3CDTF">2024-05-24T00:53:03Z</dcterms:modified>
</cp:coreProperties>
</file>