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handoutMasterIdLst>
    <p:handoutMasterId r:id="rId4"/>
  </p:handoutMasterIdLst>
  <p:sldIdLst>
    <p:sldId id="274" r:id="rId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4" d="100"/>
          <a:sy n="114" d="100"/>
        </p:scale>
        <p:origin x="6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2024-04-18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KRDS_HSNH</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26285418"/>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kern="1200" dirty="0">
                          <a:solidFill>
                            <a:schemeClr val="dk1"/>
                          </a:solidFill>
                          <a:latin typeface="+mn-ea"/>
                          <a:ea typeface="+mn-ea"/>
                          <a:cs typeface="+mn-cs"/>
                        </a:rPr>
                        <a:t>search-list &gt; li </a:t>
                      </a:r>
                      <a:r>
                        <a:rPr lang="ko-KR" altLang="en-US" sz="850" b="0" dirty="0">
                          <a:latin typeface="+mn-ea"/>
                          <a:ea typeface="+mn-ea"/>
                        </a:rPr>
                        <a:t>클릭 시 해당 코드 복사</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19" name="그림 18">
            <a:extLst>
              <a:ext uri="{FF2B5EF4-FFF2-40B4-BE49-F238E27FC236}">
                <a16:creationId xmlns:a16="http://schemas.microsoft.com/office/drawing/2014/main" id="{98AE8E9E-1404-0533-F2EE-5971A5142730}"/>
              </a:ext>
            </a:extLst>
          </p:cNvPr>
          <p:cNvPicPr>
            <a:picLocks noChangeAspect="1"/>
          </p:cNvPicPr>
          <p:nvPr/>
        </p:nvPicPr>
        <p:blipFill rotWithShape="1">
          <a:blip r:embed="rId2"/>
          <a:srcRect l="947" t="12032" r="1466" b="62588"/>
          <a:stretch/>
        </p:blipFill>
        <p:spPr>
          <a:xfrm>
            <a:off x="1019644" y="639177"/>
            <a:ext cx="6354248" cy="899756"/>
          </a:xfrm>
          <a:prstGeom prst="rect">
            <a:avLst/>
          </a:prstGeom>
        </p:spPr>
      </p:pic>
      <p:pic>
        <p:nvPicPr>
          <p:cNvPr id="11" name="그림 10">
            <a:extLst>
              <a:ext uri="{FF2B5EF4-FFF2-40B4-BE49-F238E27FC236}">
                <a16:creationId xmlns:a16="http://schemas.microsoft.com/office/drawing/2014/main" id="{7C2401E7-5C3D-E067-AADE-51D8B84BEA2F}"/>
              </a:ext>
            </a:extLst>
          </p:cNvPr>
          <p:cNvPicPr>
            <a:picLocks noChangeAspect="1"/>
          </p:cNvPicPr>
          <p:nvPr/>
        </p:nvPicPr>
        <p:blipFill>
          <a:blip r:embed="rId3"/>
          <a:stretch>
            <a:fillRect/>
          </a:stretch>
        </p:blipFill>
        <p:spPr>
          <a:xfrm>
            <a:off x="1654402" y="1675521"/>
            <a:ext cx="4873646" cy="1381180"/>
          </a:xfrm>
          <a:prstGeom prst="rect">
            <a:avLst/>
          </a:prstGeom>
        </p:spPr>
      </p:pic>
      <p:pic>
        <p:nvPicPr>
          <p:cNvPr id="21" name="그림 20">
            <a:extLst>
              <a:ext uri="{FF2B5EF4-FFF2-40B4-BE49-F238E27FC236}">
                <a16:creationId xmlns:a16="http://schemas.microsoft.com/office/drawing/2014/main" id="{4408DDAA-E2C7-04D8-3656-6D53C547E030}"/>
              </a:ext>
            </a:extLst>
          </p:cNvPr>
          <p:cNvPicPr>
            <a:picLocks noChangeAspect="1"/>
          </p:cNvPicPr>
          <p:nvPr/>
        </p:nvPicPr>
        <p:blipFill rotWithShape="1">
          <a:blip r:embed="rId4"/>
          <a:srcRect l="979" t="38067" r="1336"/>
          <a:stretch/>
        </p:blipFill>
        <p:spPr>
          <a:xfrm>
            <a:off x="906811" y="4567173"/>
            <a:ext cx="6450353" cy="2226587"/>
          </a:xfrm>
          <a:prstGeom prst="rect">
            <a:avLst/>
          </a:prstGeom>
        </p:spPr>
      </p:pic>
      <p:pic>
        <p:nvPicPr>
          <p:cNvPr id="22" name="그림 21">
            <a:extLst>
              <a:ext uri="{FF2B5EF4-FFF2-40B4-BE49-F238E27FC236}">
                <a16:creationId xmlns:a16="http://schemas.microsoft.com/office/drawing/2014/main" id="{E95F2969-A7DC-C127-FBBB-166BCC3A881A}"/>
              </a:ext>
            </a:extLst>
          </p:cNvPr>
          <p:cNvPicPr>
            <a:picLocks noChangeAspect="1"/>
          </p:cNvPicPr>
          <p:nvPr/>
        </p:nvPicPr>
        <p:blipFill>
          <a:blip r:embed="rId3"/>
          <a:stretch>
            <a:fillRect/>
          </a:stretch>
        </p:blipFill>
        <p:spPr>
          <a:xfrm>
            <a:off x="1654402" y="3072468"/>
            <a:ext cx="4873646" cy="1381180"/>
          </a:xfrm>
          <a:prstGeom prst="rect">
            <a:avLst/>
          </a:prstGeom>
        </p:spPr>
      </p:pic>
      <p:sp>
        <p:nvSpPr>
          <p:cNvPr id="23" name="타원 22">
            <a:extLst>
              <a:ext uri="{FF2B5EF4-FFF2-40B4-BE49-F238E27FC236}">
                <a16:creationId xmlns:a16="http://schemas.microsoft.com/office/drawing/2014/main" id="{817CDA13-A134-E5DD-3762-6B9EA517D19A}"/>
              </a:ext>
            </a:extLst>
          </p:cNvPr>
          <p:cNvSpPr/>
          <p:nvPr/>
        </p:nvSpPr>
        <p:spPr>
          <a:xfrm>
            <a:off x="1626503" y="1623799"/>
            <a:ext cx="221025" cy="22102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3265</TotalTime>
  <Words>39</Words>
  <Application>Microsoft Office PowerPoint</Application>
  <PresentationFormat>와이드스크린</PresentationFormat>
  <Paragraphs>16</Paragraphs>
  <Slides>1</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vt:i4>
      </vt:variant>
    </vt:vector>
  </HeadingPairs>
  <TitlesOfParts>
    <vt:vector size="4" baseType="lpstr">
      <vt:lpstr>맑은 고딕</vt:lpstr>
      <vt:lpstr>Arial</vt:lpstr>
      <vt:lpstr>Office 테마</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HYUNA KIM</cp:lastModifiedBy>
  <cp:revision>103</cp:revision>
  <cp:lastPrinted>2019-05-29T05:54:36Z</cp:lastPrinted>
  <dcterms:created xsi:type="dcterms:W3CDTF">2019-03-11T07:43:12Z</dcterms:created>
  <dcterms:modified xsi:type="dcterms:W3CDTF">2024-04-18T08:05:35Z</dcterms:modified>
</cp:coreProperties>
</file>