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7" r:id="rId8"/>
    <p:sldId id="268" r:id="rId9"/>
    <p:sldId id="269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240" y="-84"/>
      </p:cViewPr>
      <p:guideLst>
        <p:guide orient="horz" pos="2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be.com/shorts/taVWIJjSknU?feature=share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10" Type="http://schemas.openxmlformats.org/officeDocument/2006/relationships/image" Target="../media/image10.jpe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7.jpeg"  /><Relationship Id="rId8" Type="http://schemas.openxmlformats.org/officeDocument/2006/relationships/image" Target="../media/image8.jpeg"  /><Relationship Id="rId9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05830" y="1470422"/>
            <a:ext cx="7772400" cy="1069848"/>
          </a:xfrm>
        </p:spPr>
        <p:txBody>
          <a:bodyPr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런</a:t>
            </a:r>
            <a:r>
              <a:rPr lang="ko-KR" altLang="en-US" dirty="0" err="1"/>
              <a:t>닝맨</a:t>
            </a:r>
            <a:r>
              <a:rPr lang="ko-KR" altLang="en-US" dirty="0"/>
              <a:t>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92030" y="5921789"/>
            <a:ext cx="6437376" cy="594360"/>
          </a:xfrm>
        </p:spPr>
        <p:txBody>
          <a:bodyPr/>
          <a:p>
            <a:pPr lvl="0"/>
            <a:r>
              <a:rPr lang="en-US" altLang="ko-KR" dirty="0"/>
              <a:t>ar02 </a:t>
            </a:r>
            <a:r>
              <a:rPr lang="ko-KR" altLang="en-US" dirty="0" err="1"/>
              <a:t>김현서</a:t>
            </a:r>
            <a:r>
              <a:rPr lang="ko-KR" altLang="en-US" dirty="0"/>
              <a:t> </a:t>
            </a:r>
            <a:r>
              <a:rPr lang="en-US" altLang="ko-KR" dirty="0"/>
              <a:t>ar03</a:t>
            </a:r>
            <a:r>
              <a:rPr lang="ko-KR" altLang="en-US" dirty="0"/>
              <a:t> 박영훈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실행영상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>
                <a:hlinkClick r:id="rId2"/>
              </a:rPr>
              <a:t>https://youtube.com/shorts/taVWIJjSknU?feature=share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s://search.pstatic.net/common/?src=http%3A%2F%2Fblogfiles.naver.net%2FMjAxOTEyMDdfNDYg%2FMDAxNTc1NjQ3Mjg0MTIw.OpNA9Z7EUSynJKTDPVawvud6IRgYJt3TWb0538dH_iAg.szhmG1T4DfseAo1sEVT5YyDJhEnHkvVWk9rGj1c2ZIIg.JPEG.98yellow%2F%25BF%25C3%25B6%25F3%25C7%25C1_%25C0%25CE%25C7%25FC_18.JPG&amp;type=sc960_8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427" y="2141952"/>
            <a:ext cx="3580056" cy="415237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75573" y="2586883"/>
            <a:ext cx="7004304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역할분담</a:t>
            </a:r>
            <a:r>
              <a:rPr lang="en-US" altLang="ko-KR" dirty="0" smtClean="0"/>
              <a:t>&gt;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회로도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박영훈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PPT  - </a:t>
            </a:r>
            <a:r>
              <a:rPr lang="ko-KR" altLang="en-US" sz="2400" dirty="0" smtClean="0"/>
              <a:t>김현서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코드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김현서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박영훈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발표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김현서 박영훈</a:t>
            </a:r>
            <a:endParaRPr lang="ko-KR" altLang="en-US" dirty="0"/>
          </a:p>
        </p:txBody>
      </p:sp>
      <p:sp>
        <p:nvSpPr>
          <p:cNvPr id="4" name="눈물 방울 3"/>
          <p:cNvSpPr/>
          <p:nvPr/>
        </p:nvSpPr>
        <p:spPr>
          <a:xfrm rot="3286934">
            <a:off x="1163003" y="1139747"/>
            <a:ext cx="4127346" cy="4188445"/>
          </a:xfrm>
          <a:prstGeom prst="teardrop">
            <a:avLst>
              <a:gd name="adj" fmla="val 1051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3FF401-E80B-4AA2-9F76-58E2B060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게임방법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BB70CA-C202-4C20-BD7B-B713BB815B2D}"/>
              </a:ext>
            </a:extLst>
          </p:cNvPr>
          <p:cNvSpPr txBox="1"/>
          <p:nvPr/>
        </p:nvSpPr>
        <p:spPr>
          <a:xfrm>
            <a:off x="1197453" y="4563611"/>
            <a:ext cx="5396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ko-KR" altLang="en-US" dirty="0" err="1"/>
              <a:t>리셋버튼을</a:t>
            </a:r>
            <a:r>
              <a:rPr lang="ko-KR" altLang="en-US" dirty="0"/>
              <a:t> 누르면</a:t>
            </a:r>
            <a:r>
              <a:rPr lang="en-US" altLang="ko-KR" dirty="0"/>
              <a:t>, </a:t>
            </a:r>
            <a:r>
              <a:rPr lang="ko-KR" altLang="en-US" dirty="0"/>
              <a:t>게임이 시작됩니다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그리고나서 </a:t>
            </a:r>
            <a:r>
              <a:rPr lang="ko-KR" altLang="en-US" dirty="0" err="1"/>
              <a:t>푸쉬버튼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리셋 버튼</a:t>
            </a:r>
            <a:r>
              <a:rPr lang="en-US" altLang="ko-KR" dirty="0"/>
              <a:t>)</a:t>
            </a:r>
            <a:r>
              <a:rPr lang="ko-KR" altLang="en-US" dirty="0"/>
              <a:t>을 누르면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점프를 해서 장애물을 피해가는 게임입니다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098" name="Picture 2" descr="아두이노로 러닝맨 게임 만들기 : 네이버 블로그">
            <a:extLst>
              <a:ext uri="{FF2B5EF4-FFF2-40B4-BE49-F238E27FC236}">
                <a16:creationId xmlns:a16="http://schemas.microsoft.com/office/drawing/2014/main" xmlns="" id="{0235E938-31A9-47F4-9372-41DA84D5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7453" y="1437846"/>
            <a:ext cx="4997699" cy="28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905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855F2-9861-4464-93FA-B85477E6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필요한 구성품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0" name="Picture 2" descr="https://postfiles.pstatic.net/MjAxOTExMDVfNjcg/MDAxNTcyOTIyNjA3NjUy.ck4cHDwcGPDBX5UdJfw86Cu9yEsYWIeQNsoFCVw83QQg.HTJnt0_-mh3-HQEGD8ysehdZvkdbocxKVR7kpTu2j7gg.PNG.roboholic84/image.png?type=w966">
            <a:extLst>
              <a:ext uri="{FF2B5EF4-FFF2-40B4-BE49-F238E27FC236}">
                <a16:creationId xmlns:a16="http://schemas.microsoft.com/office/drawing/2014/main" xmlns="" id="{1DE597E6-9C21-4455-9008-BB5767F8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588" y="1079504"/>
            <a:ext cx="7902821" cy="16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C5989B-0589-4689-B9C6-5983820BCD08}"/>
              </a:ext>
            </a:extLst>
          </p:cNvPr>
          <p:cNvSpPr txBox="1"/>
          <p:nvPr/>
        </p:nvSpPr>
        <p:spPr>
          <a:xfrm>
            <a:off x="620588" y="3098218"/>
            <a:ext cx="7902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ko-KR" altLang="en-US" dirty="0"/>
              <a:t> </a:t>
            </a:r>
            <a:r>
              <a:rPr lang="en-US" altLang="ko-KR" dirty="0"/>
              <a:t>R3 </a:t>
            </a:r>
            <a:r>
              <a:rPr lang="ko-KR" altLang="en-US" dirty="0"/>
              <a:t>호환보드                                     버튼 스위치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/>
              <a:t>브레드보드</a:t>
            </a:r>
            <a:r>
              <a:rPr lang="ko-KR" altLang="en-US" dirty="0"/>
              <a:t>                                                                    </a:t>
            </a:r>
            <a:r>
              <a:rPr lang="en-US" altLang="ko-KR" dirty="0"/>
              <a:t>220</a:t>
            </a:r>
            <a:r>
              <a:rPr lang="ko-KR" altLang="en-US" dirty="0"/>
              <a:t>옴 저항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USB </a:t>
            </a:r>
            <a:r>
              <a:rPr lang="ko-KR" altLang="en-US" dirty="0"/>
              <a:t>케이블                                                                    가변 저항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점퍼케이블​                                                                     </a:t>
            </a:r>
            <a:r>
              <a:rPr lang="en-US" altLang="ko-KR" dirty="0"/>
              <a:t>16X2 LCD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4" name="Picture 6" descr="아두이노 우노 R3 호환보드 [SZH-EK002] / 디바이스마트">
            <a:extLst>
              <a:ext uri="{FF2B5EF4-FFF2-40B4-BE49-F238E27FC236}">
                <a16:creationId xmlns:a16="http://schemas.microsoft.com/office/drawing/2014/main" xmlns="" id="{1DB243D6-DC47-467C-B135-AEF330FE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3398" y="2734587"/>
            <a:ext cx="1339391" cy="10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브레드보드 내부 연결">
            <a:extLst>
              <a:ext uri="{FF2B5EF4-FFF2-40B4-BE49-F238E27FC236}">
                <a16:creationId xmlns:a16="http://schemas.microsoft.com/office/drawing/2014/main" xmlns="" id="{F7747D5E-78EF-4D0B-B906-C3A19D8C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993" y="3616835"/>
            <a:ext cx="1157309" cy="100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아두이노 USB 케이블 - 메이커파츠">
            <a:extLst>
              <a:ext uri="{FF2B5EF4-FFF2-40B4-BE49-F238E27FC236}">
                <a16:creationId xmlns:a16="http://schemas.microsoft.com/office/drawing/2014/main" xmlns="" id="{B5B3B407-3E8B-4F56-B1C3-DF3C266E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0813" y="4390713"/>
            <a:ext cx="1271976" cy="11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에듀이노-아두이노 전문 교육쇼핑몰">
            <a:extLst>
              <a:ext uri="{FF2B5EF4-FFF2-40B4-BE49-F238E27FC236}">
                <a16:creationId xmlns:a16="http://schemas.microsoft.com/office/drawing/2014/main" xmlns="" id="{B1D041D3-19B1-478B-A04E-0C5D412A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993" y="5103484"/>
            <a:ext cx="1268830" cy="12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가치창조기술 온라인 쇼핑몰에 오신 것을 환영합니다! ###">
            <a:extLst>
              <a:ext uri="{FF2B5EF4-FFF2-40B4-BE49-F238E27FC236}">
                <a16:creationId xmlns:a16="http://schemas.microsoft.com/office/drawing/2014/main" xmlns="" id="{1423111B-DF01-4535-8D4E-A5619AC5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2278" y="2659311"/>
            <a:ext cx="1267528" cy="12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금속피막저항220옴x10개1/4W1%메탈저항220옴모아저항 - 옥션">
            <a:extLst>
              <a:ext uri="{FF2B5EF4-FFF2-40B4-BE49-F238E27FC236}">
                <a16:creationId xmlns:a16="http://schemas.microsoft.com/office/drawing/2014/main" xmlns="" id="{46B37192-06A9-42B8-B766-54754DA4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8319" y="3664570"/>
            <a:ext cx="899638" cy="8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가변저항 10K (4개) (AA0026) - 옥션">
            <a:extLst>
              <a:ext uri="{FF2B5EF4-FFF2-40B4-BE49-F238E27FC236}">
                <a16:creationId xmlns:a16="http://schemas.microsoft.com/office/drawing/2014/main" xmlns="" id="{D414CD31-5B68-4BDB-9C1A-60DD23B4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3502" y="4290470"/>
            <a:ext cx="1250269" cy="12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한국어  ENGLISH繁體中文简体中文日本語한국어РусскийItalianoPolskiDeutschFrançaisPortuguêsEspañolTürkçeภาษาไทยعربية‎  لغةفارسی 회사 회사소개 생산 시설 경쟁 우위 중요 이벤트들 품질 관리 및 인증 수상 제품 TFT LCD 표준 TFT LCD 모듈  TFT ...">
            <a:extLst>
              <a:ext uri="{FF2B5EF4-FFF2-40B4-BE49-F238E27FC236}">
                <a16:creationId xmlns:a16="http://schemas.microsoft.com/office/drawing/2014/main" xmlns="" id="{22187EDD-F968-42E3-AEAA-09234419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2921" y="5336106"/>
            <a:ext cx="1838135" cy="8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576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:dsp="http://schemas.microsoft.com/office/drawing/2008/diagram" xmlns:dgm="http://schemas.openxmlformats.org/drawingml/2006/diagram" xmlns:c="http://schemas.openxmlformats.org/drawingml/2006/chart" xmlns="" id="{80A701A2-25C1-4F1E-95EA-36BC8640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회로도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363" y="1065625"/>
            <a:ext cx="8313982" cy="4835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60737" y="600796"/>
            <a:ext cx="7772400" cy="1068779"/>
          </a:xfrm>
        </p:spPr>
        <p:txBody>
          <a:bodyPr/>
          <a:p>
            <a:pPr algn="ctr"/>
            <a:r>
              <a:rPr lang="ko-KR" altLang="en-US" dirty="0" err="1" smtClean="0"/>
              <a:t>아두이노</a:t>
            </a:r>
            <a:r>
              <a:rPr lang="ko-KR" altLang="en-US" dirty="0" smtClean="0"/>
              <a:t> 게임기 사진</a:t>
            </a:r>
            <a:endParaRPr lang="ko-KR" altLang="en-US" dirty="0"/>
          </a:p>
        </p:txBody>
      </p:sp>
      <p:sp>
        <p:nvSpPr>
          <p:cNvPr id="1026" name="AutoShape 2" descr="https://mail.naver.com/read/image/?mailSN=4046&amp;attachIndex=2&amp;contentType=image/jpeg&amp;offset=6340&amp;size=3220290&amp;mimeSN=1623809486.803649.21369.30464&amp;org=1&amp;u=young01308"/>
          <p:cNvSpPr>
            <a:spLocks noChangeAspect="1" noChangeArrowheads="1"/>
          </p:cNvSpPr>
          <p:nvPr/>
        </p:nvSpPr>
        <p:spPr bwMode="auto">
          <a:xfrm>
            <a:off x="76200" y="-136525"/>
            <a:ext cx="9448800" cy="7086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https://mail.naver.com/read/image/?mailSN=4046&amp;attachIndex=2&amp;contentType=image/jpeg&amp;offset=6340&amp;size=3220290&amp;mimeSN=1623809486.803649.21369.30464&amp;org=1&amp;u=young01308"/>
          <p:cNvSpPr>
            <a:spLocks noChangeAspect="1" noChangeArrowheads="1"/>
          </p:cNvSpPr>
          <p:nvPr/>
        </p:nvSpPr>
        <p:spPr bwMode="auto">
          <a:xfrm>
            <a:off x="76200" y="-136525"/>
            <a:ext cx="9448800" cy="7086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mail.naver.com/read/image/?mailSN=4046&amp;attachIndex=2&amp;contentType=image/jpeg&amp;offset=6340&amp;size=3220290&amp;mimeSN=1623809486.803649.21369.30464&amp;org=1&amp;u=young01308"/>
          <p:cNvSpPr>
            <a:spLocks noChangeAspect="1" noChangeArrowheads="1"/>
          </p:cNvSpPr>
          <p:nvPr/>
        </p:nvSpPr>
        <p:spPr bwMode="auto">
          <a:xfrm>
            <a:off x="76200" y="-136525"/>
            <a:ext cx="9448800" cy="7086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https://mail.naver.com/read/image/?mailSN=4046&amp;attachIndex=2&amp;contentType=image/jpeg&amp;offset=6340&amp;size=3220290&amp;mimeSN=1623809486.803649.21369.30464&amp;org=1&amp;u=young01308"/>
          <p:cNvSpPr>
            <a:spLocks noChangeAspect="1" noChangeArrowheads="1"/>
          </p:cNvSpPr>
          <p:nvPr/>
        </p:nvSpPr>
        <p:spPr bwMode="auto">
          <a:xfrm>
            <a:off x="76200" y="-136525"/>
            <a:ext cx="9448800" cy="7086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4923" y="1776515"/>
            <a:ext cx="7045153" cy="4398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99616" y="-327908"/>
            <a:ext cx="6144768" cy="1544060"/>
          </a:xfrm>
        </p:spPr>
        <p:txBody>
          <a:bodyPr/>
          <a:p>
            <a:pPr>
              <a:defRPr/>
            </a:pP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내용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657" y="868478"/>
            <a:ext cx="4392559" cy="5257367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388" y="868315"/>
            <a:ext cx="4038858" cy="52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99616" y="-327908"/>
            <a:ext cx="6144768" cy="1544060"/>
          </a:xfrm>
        </p:spPr>
        <p:txBody>
          <a:bodyPr/>
          <a:p>
            <a:pPr>
              <a:defRPr/>
            </a:pP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내용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21" y="1002640"/>
            <a:ext cx="4471933" cy="4719034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751" y="1002381"/>
            <a:ext cx="4113373" cy="4946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99616" y="-327908"/>
            <a:ext cx="6144768" cy="1544060"/>
          </a:xfrm>
        </p:spPr>
        <p:txBody>
          <a:bodyPr/>
          <a:p>
            <a:pPr>
              <a:defRPr/>
            </a:pP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내용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694" y="1216445"/>
            <a:ext cx="4059334" cy="4665560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5266" y="1216340"/>
            <a:ext cx="3899511" cy="525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99616" y="-327908"/>
            <a:ext cx="6144768" cy="1544060"/>
          </a:xfrm>
        </p:spPr>
        <p:txBody>
          <a:bodyPr/>
          <a:p>
            <a:pPr>
              <a:defRPr/>
            </a:pP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내용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411" y="1043146"/>
            <a:ext cx="8475579" cy="4851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606</ep:Words>
  <ep:PresentationFormat>화면 슬라이드 쇼(4:3)</ep:PresentationFormat>
  <ep:Paragraphs>127</ep:Paragraphs>
  <ep:Slides>11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11</vt:i4>
      </vt:variant>
    </vt:vector>
  </ep:HeadingPairs>
  <ep:TitlesOfParts>
    <vt:vector size="12" baseType="lpstr">
      <vt:lpstr>New_Education02</vt:lpstr>
      <vt:lpstr>아두이노 런닝맨 게임</vt:lpstr>
      <vt:lpstr>&lt;게임방법&gt;</vt:lpstr>
      <vt:lpstr>&lt;필요한 구성품&gt;</vt:lpstr>
      <vt:lpstr>&lt;회로도&gt;</vt:lpstr>
      <vt:lpstr>Slide 5</vt:lpstr>
      <vt:lpstr>코드 내용</vt:lpstr>
      <vt:lpstr>코드 내용</vt:lpstr>
      <vt:lpstr>코드 내용</vt:lpstr>
      <vt:lpstr>코드 내용</vt:lpstr>
      <vt:lpstr>실행영상</vt:lpstr>
      <vt:lpstr>Slide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2021-06-02T07:22:50.000</dcterms:created>
  <dc:creator>E323_Stud</dc:creator>
  <cp:lastModifiedBy>hancom</cp:lastModifiedBy>
  <dcterms:modified xsi:type="dcterms:W3CDTF">2021-06-16T05:45:16.347</dcterms:modified>
  <cp:revision>9</cp:revision>
  <dc:title>아두이노 러닝맨 게임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