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1319" r:id="rId3"/>
    <p:sldId id="1332" r:id="rId4"/>
    <p:sldId id="322" r:id="rId5"/>
    <p:sldId id="323" r:id="rId6"/>
    <p:sldId id="1340" r:id="rId7"/>
    <p:sldId id="324" r:id="rId8"/>
    <p:sldId id="1341" r:id="rId9"/>
    <p:sldId id="302" r:id="rId10"/>
    <p:sldId id="347" r:id="rId11"/>
    <p:sldId id="1338" r:id="rId12"/>
    <p:sldId id="305" r:id="rId13"/>
    <p:sldId id="1339" r:id="rId14"/>
    <p:sldId id="336" r:id="rId15"/>
    <p:sldId id="338" r:id="rId16"/>
    <p:sldId id="337" r:id="rId17"/>
    <p:sldId id="339" r:id="rId18"/>
    <p:sldId id="306" r:id="rId19"/>
    <p:sldId id="341" r:id="rId20"/>
    <p:sldId id="340" r:id="rId21"/>
    <p:sldId id="342" r:id="rId22"/>
    <p:sldId id="299" r:id="rId23"/>
    <p:sldId id="325" r:id="rId24"/>
    <p:sldId id="343" r:id="rId25"/>
    <p:sldId id="326" r:id="rId26"/>
    <p:sldId id="345" r:id="rId27"/>
    <p:sldId id="429" r:id="rId28"/>
    <p:sldId id="425" r:id="rId29"/>
    <p:sldId id="348" r:id="rId30"/>
    <p:sldId id="349" r:id="rId31"/>
    <p:sldId id="351" r:id="rId32"/>
    <p:sldId id="346" r:id="rId33"/>
    <p:sldId id="352" r:id="rId34"/>
    <p:sldId id="354" r:id="rId35"/>
    <p:sldId id="353" r:id="rId36"/>
    <p:sldId id="301" r:id="rId37"/>
    <p:sldId id="350" r:id="rId38"/>
    <p:sldId id="332" r:id="rId39"/>
    <p:sldId id="1342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개정이력" id="{EA8BC871-B496-408B-8AFB-BDA2A48C5480}">
          <p14:sldIdLst>
            <p14:sldId id="256"/>
            <p14:sldId id="1319"/>
          </p14:sldIdLst>
        </p14:section>
        <p14:section name="컴포넌트 목록" id="{162A246E-BCF5-4D53-9A0C-26B586882A7C}">
          <p14:sldIdLst>
            <p14:sldId id="1332"/>
          </p14:sldIdLst>
        </p14:section>
        <p14:section name="component-TEXT" id="{434F87E7-5E1A-4703-8699-14BEF386B47A}">
          <p14:sldIdLst>
            <p14:sldId id="322"/>
            <p14:sldId id="323"/>
            <p14:sldId id="1340"/>
            <p14:sldId id="324"/>
            <p14:sldId id="1341"/>
          </p14:sldIdLst>
        </p14:section>
        <p14:section name="component-BUTTON" id="{62118E77-588D-4646-88E2-8A4CECEE4D82}">
          <p14:sldIdLst>
            <p14:sldId id="302"/>
            <p14:sldId id="347"/>
            <p14:sldId id="1338"/>
            <p14:sldId id="305"/>
            <p14:sldId id="1339"/>
          </p14:sldIdLst>
        </p14:section>
        <p14:section name="component-INPUT" id="{FC83457C-5845-42D9-B85C-5A7D138DEA87}">
          <p14:sldIdLst>
            <p14:sldId id="336"/>
            <p14:sldId id="338"/>
            <p14:sldId id="337"/>
          </p14:sldIdLst>
        </p14:section>
        <p14:section name="component-SELECT BOX" id="{F77A8E01-13C2-4A4A-BD73-2267831D9202}">
          <p14:sldIdLst>
            <p14:sldId id="339"/>
            <p14:sldId id="306"/>
          </p14:sldIdLst>
        </p14:section>
        <p14:section name="component-CHECK" id="{6B681A7C-AEB5-432F-925F-C30ADF3842DE}">
          <p14:sldIdLst>
            <p14:sldId id="341"/>
            <p14:sldId id="340"/>
          </p14:sldIdLst>
        </p14:section>
        <p14:section name="component-RADIO" id="{83E3E372-5EB2-467A-93C0-A9D821525BF8}">
          <p14:sldIdLst>
            <p14:sldId id="342"/>
            <p14:sldId id="299"/>
          </p14:sldIdLst>
        </p14:section>
        <p14:section name="component-TABLE" id="{5E325AFC-AFCC-421E-BF78-4E026FF3969B}">
          <p14:sldIdLst>
            <p14:sldId id="325"/>
            <p14:sldId id="343"/>
          </p14:sldIdLst>
        </p14:section>
        <p14:section name="component-GRID" id="{8516D3B7-FC65-47AC-9CE2-372663EB1732}">
          <p14:sldIdLst>
            <p14:sldId id="326"/>
            <p14:sldId id="345"/>
            <p14:sldId id="429"/>
            <p14:sldId id="425"/>
            <p14:sldId id="348"/>
            <p14:sldId id="349"/>
          </p14:sldIdLst>
        </p14:section>
        <p14:section name="component-TEXTAREA" id="{DDC1B9CA-5F9A-4219-BA9A-A1F8A2754F77}">
          <p14:sldIdLst>
            <p14:sldId id="351"/>
            <p14:sldId id="346"/>
          </p14:sldIdLst>
        </p14:section>
        <p14:section name="component-CALENDAR" id="{09541D66-E90E-4115-9A98-1A530E39FBE4}">
          <p14:sldIdLst>
            <p14:sldId id="352"/>
            <p14:sldId id="354"/>
            <p14:sldId id="353"/>
          </p14:sldIdLst>
        </p14:section>
        <p14:section name="component-IMAGE" id="{1C63DA31-6B58-44B4-BF4D-7B3F56BB8B83}">
          <p14:sldIdLst>
            <p14:sldId id="301"/>
          </p14:sldIdLst>
        </p14:section>
        <p14:section name="component-첨부파일" id="{9548AA38-DCC2-4BC2-BCDE-1873A219E78C}">
          <p14:sldIdLst>
            <p14:sldId id="350"/>
            <p14:sldId id="332"/>
          </p14:sldIdLst>
        </p14:section>
        <p14:section name="component-DIV" id="{6FBC3A40-1280-4BB2-BAC0-F305DE6587C3}">
          <p14:sldIdLst>
            <p14:sldId id="1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qz" initials="p" lastIdx="1" clrIdx="0">
    <p:extLst>
      <p:ext uri="{19B8F6BF-5375-455C-9EA6-DF929625EA0E}">
        <p15:presenceInfo xmlns:p15="http://schemas.microsoft.com/office/powerpoint/2012/main" userId="S::aidqz@xjueq.onmicrosoft.com::71fb0456-f094-4779-9fbc-f2f683c71af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ED5"/>
    <a:srgbClr val="D2D6DD"/>
    <a:srgbClr val="D9D9D9"/>
    <a:srgbClr val="9D9D9D"/>
    <a:srgbClr val="4472C4"/>
    <a:srgbClr val="808080"/>
    <a:srgbClr val="2D7C95"/>
    <a:srgbClr val="F4F4F4"/>
    <a:srgbClr val="A6A6A6"/>
    <a:srgbClr val="066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2FC69-FDE9-41B1-A469-97C9A3888A75}" v="1726" dt="2021-05-12T13:38:35.168"/>
    <p1510:client id="{F71D29E1-D495-4CFC-816C-15EBCF76374E}" v="671" dt="2021-05-12T13:54:12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882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300E5-FD94-4B1D-91BC-4F37114ADAF5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altLang="ko-KR" dirty="0" err="1"/>
              <a:t>rtjd</a:t>
            </a: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23DBC-8D14-4D84-B649-D72525AC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5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10, 12, 19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786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60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016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520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617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461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50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107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17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822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091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57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057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76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362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323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243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939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549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328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79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092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66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02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4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7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24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23DBC-8D14-4D84-B649-D72525ACC2F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56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거버닝X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35E6B7-36BF-406D-8D66-7CD5878D6F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561057FC-01D3-4529-BDE0-43DD4D886AA7}"/>
              </a:ext>
            </a:extLst>
          </p:cNvPr>
          <p:cNvSpPr txBox="1">
            <a:spLocks/>
          </p:cNvSpPr>
          <p:nvPr userDrawn="1"/>
        </p:nvSpPr>
        <p:spPr>
          <a:xfrm>
            <a:off x="2434558" y="6408001"/>
            <a:ext cx="7322885" cy="278735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2020 Sootechsystems Co., ltd. All rights reserved.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CAEC33-5F11-4E1C-A7DC-634842DE6C75}"/>
              </a:ext>
            </a:extLst>
          </p:cNvPr>
          <p:cNvPicPr preferRelativeResize="0"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01022" y="6035041"/>
            <a:ext cx="2506145" cy="40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1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A69C00-B2D3-4B3A-82B4-BFE5070A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E323-8FA1-479D-911A-62B4241FB3B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D95CA9-FD62-417D-A80F-F22BC4FE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4DD2EF-5FD4-4EFC-9DE8-38FC8907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CF90-9294-4AFD-AAFC-BF8DA1634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4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F1A88-4A6A-4B6C-BDF8-CAA5E99B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F3773-B9C6-459A-B211-90A5AE645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1717D-E741-4C08-83EF-37D62F62B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0CA53-9597-4C5E-AB16-2EBFDEE7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E323-8FA1-479D-911A-62B4241FB3B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5A644-12CB-4C0C-98B4-F53BCC04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42AA6B-639B-46AF-BA67-DAE00084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CF90-9294-4AFD-AAFC-BF8DA1634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160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11B61-F2FC-4ABA-8958-0E9C94A6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1D63BA-0AD6-49E7-AAD1-2633129EC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9C88AA-78D2-4B4F-B01E-4EA5355BF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1FDE32-EE43-46A6-8B53-0E72B568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E323-8FA1-479D-911A-62B4241FB3B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0A8BB9-59B9-43DA-9B78-2CAA75AD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149A97-1465-4C6F-8845-95D70D91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CF90-9294-4AFD-AAFC-BF8DA1634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2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5DAC9-FD17-4040-93FA-5934CB39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0E7AB2-1AA4-49B3-9882-E53832D11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67236-6E19-469D-8B9E-6FD2021A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E323-8FA1-479D-911A-62B4241FB3B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DFE03-5354-426C-8BC0-92580A9A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52A0F-E4C3-4A1F-9260-8A778640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CF90-9294-4AFD-AAFC-BF8DA1634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76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42129C-23BC-42AF-A3E1-C66D8FA70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36817F-697B-4266-8331-E40EBD125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77C96-FF00-4064-BDF1-30D6B584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E323-8FA1-479D-911A-62B4241FB3B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BBA11-6396-463D-AB83-29787CD1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06576-FC93-41DF-B2CC-1B83B3FE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CF90-9294-4AFD-AAFC-BF8DA1634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949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E24278B-2ADB-4EB9-8081-E0C7CF6D25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396540" y="114157"/>
            <a:ext cx="10795461" cy="620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62D7503-DDB1-4A31-8C25-A1718B453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925" y="6541763"/>
            <a:ext cx="1732222" cy="24448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72A06F5-1EC7-4834-BBBD-D6E6E41BE31A}"/>
              </a:ext>
            </a:extLst>
          </p:cNvPr>
          <p:cNvCxnSpPr>
            <a:cxnSpLocks/>
          </p:cNvCxnSpPr>
          <p:nvPr userDrawn="1"/>
        </p:nvCxnSpPr>
        <p:spPr>
          <a:xfrm>
            <a:off x="0" y="6680502"/>
            <a:ext cx="102329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1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128000" y="6372000"/>
            <a:ext cx="3657600" cy="278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9C4B17B-A05E-4182-9286-FAF5968200C5}" type="slidenum">
              <a:rPr lang="ko-KR" altLang="en-US" sz="900" smtClean="0"/>
              <a:pPr algn="ctr"/>
              <a:t>‹#›</a:t>
            </a:fld>
            <a:endParaRPr lang="ko-KR" altLang="en-US" sz="9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417F2AD-EE11-40C1-AE35-ACD54852E672}"/>
              </a:ext>
            </a:extLst>
          </p:cNvPr>
          <p:cNvGrpSpPr/>
          <p:nvPr userDrawn="1"/>
        </p:nvGrpSpPr>
        <p:grpSpPr>
          <a:xfrm>
            <a:off x="189882" y="6379994"/>
            <a:ext cx="11857980" cy="36000"/>
            <a:chOff x="188192" y="284453"/>
            <a:chExt cx="2399467" cy="50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48AE5E-006A-450A-9A0D-6B9D91CEE2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8192" y="286769"/>
              <a:ext cx="2399018" cy="479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buFontTx/>
                <a:buChar char="•"/>
                <a:defRPr/>
              </a:pPr>
              <a:endParaRPr lang="ko-KR" altLang="en-US" sz="563">
                <a:latin typeface="산돌명조 M" pitchFamily="18" charset="-127"/>
                <a:ea typeface="산돌명조 M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83199E-8420-4BD1-BD4B-B148259A941F}"/>
                </a:ext>
              </a:extLst>
            </p:cNvPr>
            <p:cNvSpPr/>
            <p:nvPr userDrawn="1"/>
          </p:nvSpPr>
          <p:spPr>
            <a:xfrm rot="10800000">
              <a:off x="188640" y="284451"/>
              <a:ext cx="2399019" cy="50400"/>
            </a:xfrm>
            <a:prstGeom prst="rect">
              <a:avLst/>
            </a:prstGeom>
            <a:gradFill>
              <a:gsLst>
                <a:gs pos="37000">
                  <a:schemeClr val="accent5"/>
                </a:gs>
                <a:gs pos="0">
                  <a:schemeClr val="tx2">
                    <a:lumMod val="60000"/>
                    <a:lumOff val="40000"/>
                    <a:alpha val="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013" kern="0">
                <a:solidFill>
                  <a:sysClr val="window" lastClr="FFFFFF"/>
                </a:solidFill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2B5CA4A-7CB4-4045-96C2-5B5A49866A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59" y="6470298"/>
            <a:ext cx="1498413" cy="2114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35247C-BC16-465B-864A-16C4FE4969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125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5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9875C34-1B5D-43C2-B5A4-B37B7E6B4E89}"/>
              </a:ext>
            </a:extLst>
          </p:cNvPr>
          <p:cNvGrpSpPr/>
          <p:nvPr userDrawn="1"/>
        </p:nvGrpSpPr>
        <p:grpSpPr>
          <a:xfrm>
            <a:off x="190959" y="421525"/>
            <a:ext cx="11857980" cy="36000"/>
            <a:chOff x="188192" y="284453"/>
            <a:chExt cx="2399467" cy="5040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05D8EC7D-79EF-4C82-B1A3-70F7F8FE10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8192" y="286769"/>
              <a:ext cx="2399018" cy="479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buFontTx/>
                <a:buChar char="•"/>
                <a:defRPr/>
              </a:pPr>
              <a:endParaRPr lang="ko-KR" altLang="en-US" sz="563">
                <a:latin typeface="산돌명조 M" pitchFamily="18" charset="-127"/>
                <a:ea typeface="산돌명조 M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DE814C-EC33-4EF7-B059-DD657EEC319B}"/>
                </a:ext>
              </a:extLst>
            </p:cNvPr>
            <p:cNvSpPr/>
            <p:nvPr userDrawn="1"/>
          </p:nvSpPr>
          <p:spPr>
            <a:xfrm rot="10800000">
              <a:off x="188640" y="284451"/>
              <a:ext cx="2399019" cy="50400"/>
            </a:xfrm>
            <a:prstGeom prst="rect">
              <a:avLst/>
            </a:prstGeom>
            <a:gradFill>
              <a:gsLst>
                <a:gs pos="37000">
                  <a:schemeClr val="accent5"/>
                </a:gs>
                <a:gs pos="0">
                  <a:schemeClr val="tx2">
                    <a:lumMod val="60000"/>
                    <a:lumOff val="40000"/>
                    <a:alpha val="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013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95BD0E-D5A8-4744-80D4-55A9C210222B}"/>
              </a:ext>
            </a:extLst>
          </p:cNvPr>
          <p:cNvGrpSpPr/>
          <p:nvPr userDrawn="1"/>
        </p:nvGrpSpPr>
        <p:grpSpPr>
          <a:xfrm>
            <a:off x="176269" y="6408001"/>
            <a:ext cx="1101688" cy="266355"/>
            <a:chOff x="132202" y="137201"/>
            <a:chExt cx="826266" cy="266355"/>
          </a:xfrm>
        </p:grpSpPr>
        <p:pic>
          <p:nvPicPr>
            <p:cNvPr id="8" name="Picture 46" descr="t">
              <a:extLst>
                <a:ext uri="{FF2B5EF4-FFF2-40B4-BE49-F238E27FC236}">
                  <a16:creationId xmlns:a16="http://schemas.microsoft.com/office/drawing/2014/main" id="{654605F2-3ABC-4873-B096-63A3F49BE48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5F5F5"/>
                </a:clrFrom>
                <a:clrTo>
                  <a:srgbClr val="F5F5F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32" t="3485" r="5461" b="70094"/>
            <a:stretch>
              <a:fillRect/>
            </a:stretch>
          </p:blipFill>
          <p:spPr bwMode="auto">
            <a:xfrm>
              <a:off x="132202" y="137201"/>
              <a:ext cx="256510" cy="266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217">
              <a:extLst>
                <a:ext uri="{FF2B5EF4-FFF2-40B4-BE49-F238E27FC236}">
                  <a16:creationId xmlns:a16="http://schemas.microsoft.com/office/drawing/2014/main" id="{C4C66716-C72C-4AAF-8C41-6A58352D2EE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75462" y="205526"/>
              <a:ext cx="783006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dirty="0" err="1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SC_Robot</a:t>
              </a:r>
              <a:endParaRPr lang="ko-KR" altLang="en-US" sz="900" dirty="0">
                <a:solidFill>
                  <a:srgbClr val="4D4D4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DA647B8-1BE3-41EE-994E-4D8ED8A883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59" y="6470298"/>
            <a:ext cx="1498413" cy="21148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8B08A4F2-7BDA-4D47-BCE6-9475204852D6}"/>
              </a:ext>
            </a:extLst>
          </p:cNvPr>
          <p:cNvGrpSpPr/>
          <p:nvPr userDrawn="1"/>
        </p:nvGrpSpPr>
        <p:grpSpPr>
          <a:xfrm>
            <a:off x="189882" y="6379994"/>
            <a:ext cx="11857980" cy="36000"/>
            <a:chOff x="188192" y="284453"/>
            <a:chExt cx="2399467" cy="50400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E743B4C0-7E74-4036-A55A-B9504E10CC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8192" y="286769"/>
              <a:ext cx="2399018" cy="479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buFontTx/>
                <a:buChar char="•"/>
                <a:defRPr/>
              </a:pPr>
              <a:endParaRPr lang="ko-KR" altLang="en-US" sz="563">
                <a:latin typeface="산돌명조 M" pitchFamily="18" charset="-127"/>
                <a:ea typeface="산돌명조 M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5D1715B-A6BC-45CE-89D0-D2EF721CA2E9}"/>
                </a:ext>
              </a:extLst>
            </p:cNvPr>
            <p:cNvSpPr/>
            <p:nvPr userDrawn="1"/>
          </p:nvSpPr>
          <p:spPr>
            <a:xfrm rot="10800000">
              <a:off x="188640" y="284451"/>
              <a:ext cx="2399019" cy="50400"/>
            </a:xfrm>
            <a:prstGeom prst="rect">
              <a:avLst/>
            </a:prstGeom>
            <a:gradFill>
              <a:gsLst>
                <a:gs pos="37000">
                  <a:schemeClr val="accent5"/>
                </a:gs>
                <a:gs pos="0">
                  <a:schemeClr val="tx2">
                    <a:lumMod val="60000"/>
                    <a:lumOff val="40000"/>
                    <a:alpha val="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013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3B7AD5B-1184-4683-B51D-A3003695E0A9}"/>
              </a:ext>
            </a:extLst>
          </p:cNvPr>
          <p:cNvGrpSpPr/>
          <p:nvPr userDrawn="1"/>
        </p:nvGrpSpPr>
        <p:grpSpPr>
          <a:xfrm>
            <a:off x="189882" y="907860"/>
            <a:ext cx="9012308" cy="5350136"/>
            <a:chOff x="143577" y="870580"/>
            <a:chExt cx="6348351" cy="55944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ED16ED-0CC1-4F95-AD09-E073F1A289B7}"/>
                </a:ext>
              </a:extLst>
            </p:cNvPr>
            <p:cNvSpPr txBox="1"/>
            <p:nvPr/>
          </p:nvSpPr>
          <p:spPr>
            <a:xfrm>
              <a:off x="148281" y="870580"/>
              <a:ext cx="6343647" cy="2904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n-ea"/>
                </a:rPr>
                <a:t>화면 이미지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FB0EEA2-EC58-432B-A2A5-52275CC89898}"/>
                </a:ext>
              </a:extLst>
            </p:cNvPr>
            <p:cNvSpPr/>
            <p:nvPr/>
          </p:nvSpPr>
          <p:spPr>
            <a:xfrm>
              <a:off x="143577" y="870580"/>
              <a:ext cx="6343647" cy="55944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</p:grp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466782F-9ABB-4E25-B8E5-BCF0267AF5E6}"/>
              </a:ext>
            </a:extLst>
          </p:cNvPr>
          <p:cNvSpPr txBox="1">
            <a:spLocks/>
          </p:cNvSpPr>
          <p:nvPr userDrawn="1"/>
        </p:nvSpPr>
        <p:spPr>
          <a:xfrm>
            <a:off x="4128000" y="6372000"/>
            <a:ext cx="3657600" cy="278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9C4B17B-A05E-4182-9286-FAF5968200C5}" type="slidenum">
              <a:rPr lang="ko-KR" altLang="en-US" sz="900" smtClean="0"/>
              <a:pPr algn="ctr"/>
              <a:t>‹#›</a:t>
            </a:fld>
            <a:endParaRPr lang="ko-KR" altLang="en-US" sz="900" dirty="0"/>
          </a:p>
        </p:txBody>
      </p:sp>
      <p:graphicFrame>
        <p:nvGraphicFramePr>
          <p:cNvPr id="21" name="표 3">
            <a:extLst>
              <a:ext uri="{FF2B5EF4-FFF2-40B4-BE49-F238E27FC236}">
                <a16:creationId xmlns:a16="http://schemas.microsoft.com/office/drawing/2014/main" id="{BE2C2A6C-CAFA-4E93-93F7-93690BA38F8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38654940"/>
              </p:ext>
            </p:extLst>
          </p:nvPr>
        </p:nvGraphicFramePr>
        <p:xfrm>
          <a:off x="192895" y="535152"/>
          <a:ext cx="118557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21">
                  <a:extLst>
                    <a:ext uri="{9D8B030D-6E8A-4147-A177-3AD203B41FA5}">
                      <a16:colId xmlns:a16="http://schemas.microsoft.com/office/drawing/2014/main" val="313807503"/>
                    </a:ext>
                  </a:extLst>
                </a:gridCol>
                <a:gridCol w="1000989">
                  <a:extLst>
                    <a:ext uri="{9D8B030D-6E8A-4147-A177-3AD203B41FA5}">
                      <a16:colId xmlns:a16="http://schemas.microsoft.com/office/drawing/2014/main" val="3009231636"/>
                    </a:ext>
                  </a:extLst>
                </a:gridCol>
                <a:gridCol w="1381089">
                  <a:extLst>
                    <a:ext uri="{9D8B030D-6E8A-4147-A177-3AD203B41FA5}">
                      <a16:colId xmlns:a16="http://schemas.microsoft.com/office/drawing/2014/main" val="4042365009"/>
                    </a:ext>
                  </a:extLst>
                </a:gridCol>
                <a:gridCol w="4554071">
                  <a:extLst>
                    <a:ext uri="{9D8B030D-6E8A-4147-A177-3AD203B41FA5}">
                      <a16:colId xmlns:a16="http://schemas.microsoft.com/office/drawing/2014/main" val="1865257781"/>
                    </a:ext>
                  </a:extLst>
                </a:gridCol>
                <a:gridCol w="1497106">
                  <a:extLst>
                    <a:ext uri="{9D8B030D-6E8A-4147-A177-3AD203B41FA5}">
                      <a16:colId xmlns:a16="http://schemas.microsoft.com/office/drawing/2014/main" val="1549572703"/>
                    </a:ext>
                  </a:extLst>
                </a:gridCol>
                <a:gridCol w="2922586">
                  <a:extLst>
                    <a:ext uri="{9D8B030D-6E8A-4147-A177-3AD203B41FA5}">
                      <a16:colId xmlns:a16="http://schemas.microsoft.com/office/drawing/2014/main" val="10253743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컴포넌트 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컴포넌트 기능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947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97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F3AB8-1E6A-435D-8C0D-58047DBB7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DA1858-F987-4D33-A190-21244C04C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54A10-13B3-4395-8D49-004795AE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E323-8FA1-479D-911A-62B4241FB3B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9BA51-D1C2-4879-B99F-F9D23300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73DB3-1BBA-4D63-BA81-DE6DC8A1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CF90-9294-4AFD-AAFC-BF8DA1634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82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7BE47-AB17-40A2-883B-F1EABC95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E335F-29DF-4B65-9399-72359716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2C182-C3D3-4B17-B580-4B121504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E323-8FA1-479D-911A-62B4241FB3B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EFDC8-DBD7-481A-9A11-5B5BE950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974D2-8D25-481A-9219-1C5FD526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CF90-9294-4AFD-AAFC-BF8DA1634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8A8C6-CAA7-451E-A444-62141941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C55174-BAE1-4418-8EDC-D8AF7E11F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77C74-BA03-4A33-B00F-CC69856AB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E323-8FA1-479D-911A-62B4241FB3B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D0C15-30FB-4479-A0CD-CCB5D22D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A6EA-F527-4EF1-952E-80078B4A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CF90-9294-4AFD-AAFC-BF8DA1634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9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35B58-F216-493B-98AA-443782D8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289EA-FFBD-4A03-AD35-4B336F262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4DDBDE-989F-4BEA-AF2C-927E79F4A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359FD-78E0-448A-948C-EFE4CC7E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E323-8FA1-479D-911A-62B4241FB3B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70B37-C3F2-4570-A33E-F05D0A60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373BCB-4261-4545-8599-C03B63E1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CF90-9294-4AFD-AAFC-BF8DA1634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3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D9976-CEC9-4E56-A6EC-A8F3FDB4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90BDE0-1FF5-4935-B2C9-0CF1A8C5B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618A58-E9CA-4B33-92C6-CFCDB034E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76E1E1-984B-46E8-A7B9-55A7D8443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F21990-9427-4EA0-81B4-67C20ADEE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A82D4E-6C2F-46F6-A26A-D89CCB0D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E323-8FA1-479D-911A-62B4241FB3B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EAA96C-4BD2-4AFA-8557-4E5AE125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85B288-E78C-4770-A7E5-F7F89A1F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CF90-9294-4AFD-AAFC-BF8DA1634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60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AD22-F30F-4CDC-889B-F03CC3CB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9F5046-F82C-4D86-BD9B-594245E4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E323-8FA1-479D-911A-62B4241FB3B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A296DC-85F8-4144-AB91-6F19935D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B74888-55A4-4F47-BFC1-B37ED9DF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CF90-9294-4AFD-AAFC-BF8DA1634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1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FFC49B-1729-45D3-AB20-07993799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F3F21-A1EE-4DB7-9F9F-3E833FE76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7C5A1-884B-4F83-B554-1E69D8140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4E323-8FA1-479D-911A-62B4241FB3B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9E04A-5FF8-41FF-BE4B-BA758FA0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35CF0-4E8B-48D3-BEAA-B822C2F5C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5CF90-9294-4AFD-AAFC-BF8DA1634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6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1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15.png"/><Relationship Id="rId5" Type="http://schemas.openxmlformats.org/officeDocument/2006/relationships/image" Target="../media/image39.png"/><Relationship Id="rId10" Type="http://schemas.openxmlformats.org/officeDocument/2006/relationships/image" Target="../media/image14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28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39.png"/><Relationship Id="rId15" Type="http://schemas.openxmlformats.org/officeDocument/2006/relationships/image" Target="../media/image37.png"/><Relationship Id="rId10" Type="http://schemas.openxmlformats.org/officeDocument/2006/relationships/image" Target="../media/image15.png"/><Relationship Id="rId4" Type="http://schemas.openxmlformats.org/officeDocument/2006/relationships/image" Target="../media/image27.png"/><Relationship Id="rId9" Type="http://schemas.openxmlformats.org/officeDocument/2006/relationships/image" Target="../media/image14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7.png"/><Relationship Id="rId7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28.png"/><Relationship Id="rId10" Type="http://schemas.openxmlformats.org/officeDocument/2006/relationships/image" Target="../media/image34.png"/><Relationship Id="rId4" Type="http://schemas.openxmlformats.org/officeDocument/2006/relationships/image" Target="../media/image39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7.png"/><Relationship Id="rId7" Type="http://schemas.openxmlformats.org/officeDocument/2006/relationships/image" Target="../media/image4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48.png"/><Relationship Id="rId5" Type="http://schemas.openxmlformats.org/officeDocument/2006/relationships/image" Target="../media/image41.png"/><Relationship Id="rId10" Type="http://schemas.openxmlformats.org/officeDocument/2006/relationships/image" Target="../media/image34.png"/><Relationship Id="rId4" Type="http://schemas.openxmlformats.org/officeDocument/2006/relationships/image" Target="../media/image39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50.png"/><Relationship Id="rId3" Type="http://schemas.openxmlformats.org/officeDocument/2006/relationships/image" Target="../media/image6.jp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16.png"/><Relationship Id="rId4" Type="http://schemas.openxmlformats.org/officeDocument/2006/relationships/image" Target="../media/image7.jpg"/><Relationship Id="rId9" Type="http://schemas.openxmlformats.org/officeDocument/2006/relationships/image" Target="../media/image15.png"/><Relationship Id="rId1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15.png"/><Relationship Id="rId3" Type="http://schemas.openxmlformats.org/officeDocument/2006/relationships/image" Target="../media/image6.jpg"/><Relationship Id="rId7" Type="http://schemas.openxmlformats.org/officeDocument/2006/relationships/image" Target="../media/image16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56.png"/><Relationship Id="rId5" Type="http://schemas.openxmlformats.org/officeDocument/2006/relationships/image" Target="../media/image49.png"/><Relationship Id="rId10" Type="http://schemas.openxmlformats.org/officeDocument/2006/relationships/image" Target="../media/image55.png"/><Relationship Id="rId4" Type="http://schemas.openxmlformats.org/officeDocument/2006/relationships/image" Target="../media/image7.jp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30.png"/><Relationship Id="rId18" Type="http://schemas.openxmlformats.org/officeDocument/2006/relationships/image" Target="../media/image13.png"/><Relationship Id="rId3" Type="http://schemas.openxmlformats.org/officeDocument/2006/relationships/image" Target="../media/image6.jpg"/><Relationship Id="rId21" Type="http://schemas.openxmlformats.org/officeDocument/2006/relationships/image" Target="../media/image15.png"/><Relationship Id="rId7" Type="http://schemas.openxmlformats.org/officeDocument/2006/relationships/image" Target="../media/image54.png"/><Relationship Id="rId12" Type="http://schemas.openxmlformats.org/officeDocument/2006/relationships/image" Target="../media/image28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2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11" Type="http://schemas.openxmlformats.org/officeDocument/2006/relationships/image" Target="../media/image60.png"/><Relationship Id="rId24" Type="http://schemas.openxmlformats.org/officeDocument/2006/relationships/image" Target="../media/image18.png"/><Relationship Id="rId5" Type="http://schemas.openxmlformats.org/officeDocument/2006/relationships/image" Target="../media/image8.png"/><Relationship Id="rId15" Type="http://schemas.openxmlformats.org/officeDocument/2006/relationships/image" Target="../media/image61.png"/><Relationship Id="rId23" Type="http://schemas.openxmlformats.org/officeDocument/2006/relationships/image" Target="../media/image17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7.jpg"/><Relationship Id="rId9" Type="http://schemas.openxmlformats.org/officeDocument/2006/relationships/image" Target="../media/image59.png"/><Relationship Id="rId14" Type="http://schemas.openxmlformats.org/officeDocument/2006/relationships/image" Target="../media/image31.png"/><Relationship Id="rId2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51.png"/><Relationship Id="rId3" Type="http://schemas.openxmlformats.org/officeDocument/2006/relationships/image" Target="../media/image6.jp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7.jp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17.png"/><Relationship Id="rId18" Type="http://schemas.openxmlformats.org/officeDocument/2006/relationships/image" Target="../media/image69.PNG"/><Relationship Id="rId3" Type="http://schemas.openxmlformats.org/officeDocument/2006/relationships/image" Target="../media/image6.jpg"/><Relationship Id="rId21" Type="http://schemas.openxmlformats.org/officeDocument/2006/relationships/image" Target="../media/image72.PNG"/><Relationship Id="rId7" Type="http://schemas.openxmlformats.org/officeDocument/2006/relationships/image" Target="../media/image64.png"/><Relationship Id="rId12" Type="http://schemas.openxmlformats.org/officeDocument/2006/relationships/image" Target="../media/image16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6.png"/><Relationship Id="rId10" Type="http://schemas.openxmlformats.org/officeDocument/2006/relationships/image" Target="../media/image14.png"/><Relationship Id="rId19" Type="http://schemas.openxmlformats.org/officeDocument/2006/relationships/image" Target="../media/image70.png"/><Relationship Id="rId4" Type="http://schemas.openxmlformats.org/officeDocument/2006/relationships/image" Target="../media/image7.jpg"/><Relationship Id="rId9" Type="http://schemas.openxmlformats.org/officeDocument/2006/relationships/image" Target="../media/image55.png"/><Relationship Id="rId14" Type="http://schemas.openxmlformats.org/officeDocument/2006/relationships/image" Target="../media/image18.png"/><Relationship Id="rId22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jp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51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7.jp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7.png"/><Relationship Id="rId3" Type="http://schemas.openxmlformats.org/officeDocument/2006/relationships/image" Target="../media/image74.png"/><Relationship Id="rId7" Type="http://schemas.openxmlformats.org/officeDocument/2006/relationships/image" Target="../media/image14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68.png"/><Relationship Id="rId5" Type="http://schemas.openxmlformats.org/officeDocument/2006/relationships/image" Target="../media/image6.jpg"/><Relationship Id="rId15" Type="http://schemas.openxmlformats.org/officeDocument/2006/relationships/image" Target="../media/image79.png"/><Relationship Id="rId10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34.png"/><Relationship Id="rId1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51.png"/><Relationship Id="rId3" Type="http://schemas.openxmlformats.org/officeDocument/2006/relationships/image" Target="../media/image6.jpg"/><Relationship Id="rId7" Type="http://schemas.openxmlformats.org/officeDocument/2006/relationships/image" Target="../media/image13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jpg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15.png"/><Relationship Id="rId12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78.png"/><Relationship Id="rId5" Type="http://schemas.openxmlformats.org/officeDocument/2006/relationships/image" Target="../media/image55.png"/><Relationship Id="rId15" Type="http://schemas.openxmlformats.org/officeDocument/2006/relationships/image" Target="../media/image68.png"/><Relationship Id="rId10" Type="http://schemas.openxmlformats.org/officeDocument/2006/relationships/image" Target="../media/image77.png"/><Relationship Id="rId4" Type="http://schemas.openxmlformats.org/officeDocument/2006/relationships/image" Target="../media/image6.jpg"/><Relationship Id="rId9" Type="http://schemas.openxmlformats.org/officeDocument/2006/relationships/image" Target="../media/image65.png"/><Relationship Id="rId1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82.png"/><Relationship Id="rId3" Type="http://schemas.openxmlformats.org/officeDocument/2006/relationships/image" Target="../media/image6.jpg"/><Relationship Id="rId7" Type="http://schemas.openxmlformats.org/officeDocument/2006/relationships/image" Target="../media/image14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84.png"/><Relationship Id="rId10" Type="http://schemas.openxmlformats.org/officeDocument/2006/relationships/image" Target="../media/image18.png"/><Relationship Id="rId4" Type="http://schemas.openxmlformats.org/officeDocument/2006/relationships/image" Target="../media/image7.jpg"/><Relationship Id="rId9" Type="http://schemas.openxmlformats.org/officeDocument/2006/relationships/image" Target="../media/image17.png"/><Relationship Id="rId14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14.png"/><Relationship Id="rId3" Type="http://schemas.openxmlformats.org/officeDocument/2006/relationships/image" Target="../media/image6.jpg"/><Relationship Id="rId21" Type="http://schemas.openxmlformats.org/officeDocument/2006/relationships/image" Target="../media/image17.png"/><Relationship Id="rId7" Type="http://schemas.openxmlformats.org/officeDocument/2006/relationships/image" Target="../media/image57.png"/><Relationship Id="rId12" Type="http://schemas.openxmlformats.org/officeDocument/2006/relationships/image" Target="../media/image8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9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88.png"/><Relationship Id="rId5" Type="http://schemas.openxmlformats.org/officeDocument/2006/relationships/image" Target="../media/image8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15.png"/><Relationship Id="rId4" Type="http://schemas.openxmlformats.org/officeDocument/2006/relationships/image" Target="../media/image7.jp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94.png"/><Relationship Id="rId3" Type="http://schemas.openxmlformats.org/officeDocument/2006/relationships/image" Target="../media/image6.jpg"/><Relationship Id="rId7" Type="http://schemas.openxmlformats.org/officeDocument/2006/relationships/image" Target="../media/image14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7.jpg"/><Relationship Id="rId9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6.png"/><Relationship Id="rId3" Type="http://schemas.openxmlformats.org/officeDocument/2006/relationships/image" Target="../media/image6.jpg"/><Relationship Id="rId7" Type="http://schemas.openxmlformats.org/officeDocument/2006/relationships/image" Target="../media/image96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5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98.png"/><Relationship Id="rId1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7.png"/><Relationship Id="rId3" Type="http://schemas.openxmlformats.org/officeDocument/2006/relationships/image" Target="../media/image6.jpg"/><Relationship Id="rId7" Type="http://schemas.openxmlformats.org/officeDocument/2006/relationships/image" Target="../media/image10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0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99.PNG"/><Relationship Id="rId10" Type="http://schemas.openxmlformats.org/officeDocument/2006/relationships/image" Target="../media/image14.png"/><Relationship Id="rId4" Type="http://schemas.openxmlformats.org/officeDocument/2006/relationships/image" Target="../media/image7.jp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7.png"/><Relationship Id="rId3" Type="http://schemas.openxmlformats.org/officeDocument/2006/relationships/image" Target="../media/image6.jpg"/><Relationship Id="rId7" Type="http://schemas.openxmlformats.org/officeDocument/2006/relationships/image" Target="../media/image101.png"/><Relationship Id="rId12" Type="http://schemas.openxmlformats.org/officeDocument/2006/relationships/image" Target="../media/image16.png"/><Relationship Id="rId17" Type="http://schemas.openxmlformats.org/officeDocument/2006/relationships/image" Target="../media/image9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0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99.PNG"/><Relationship Id="rId10" Type="http://schemas.openxmlformats.org/officeDocument/2006/relationships/image" Target="../media/image14.png"/><Relationship Id="rId4" Type="http://schemas.openxmlformats.org/officeDocument/2006/relationships/image" Target="../media/image7.jp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2.png"/><Relationship Id="rId18" Type="http://schemas.openxmlformats.org/officeDocument/2006/relationships/image" Target="../media/image102.png"/><Relationship Id="rId3" Type="http://schemas.openxmlformats.org/officeDocument/2006/relationships/image" Target="../media/image6.jpg"/><Relationship Id="rId21" Type="http://schemas.openxmlformats.org/officeDocument/2006/relationships/image" Target="../media/image29.png"/><Relationship Id="rId7" Type="http://schemas.openxmlformats.org/officeDocument/2006/relationships/image" Target="../media/image10.png"/><Relationship Id="rId12" Type="http://schemas.openxmlformats.org/officeDocument/2006/relationships/image" Target="../media/image101.png"/><Relationship Id="rId17" Type="http://schemas.openxmlformats.org/officeDocument/2006/relationships/image" Target="../media/image18.png"/><Relationship Id="rId25" Type="http://schemas.openxmlformats.org/officeDocument/2006/relationships/image" Target="../media/image99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7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3.png"/><Relationship Id="rId11" Type="http://schemas.openxmlformats.org/officeDocument/2006/relationships/image" Target="../media/image14.png"/><Relationship Id="rId24" Type="http://schemas.openxmlformats.org/officeDocument/2006/relationships/image" Target="../media/image105.png"/><Relationship Id="rId5" Type="http://schemas.openxmlformats.org/officeDocument/2006/relationships/image" Target="../media/image8.png"/><Relationship Id="rId15" Type="http://schemas.openxmlformats.org/officeDocument/2006/relationships/image" Target="../media/image16.png"/><Relationship Id="rId23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7.png"/><Relationship Id="rId4" Type="http://schemas.openxmlformats.org/officeDocument/2006/relationships/image" Target="../media/image7.jpg"/><Relationship Id="rId9" Type="http://schemas.openxmlformats.org/officeDocument/2006/relationships/image" Target="../media/image104.png"/><Relationship Id="rId14" Type="http://schemas.openxmlformats.org/officeDocument/2006/relationships/image" Target="../media/image15.png"/><Relationship Id="rId2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11.png"/><Relationship Id="rId18" Type="http://schemas.openxmlformats.org/officeDocument/2006/relationships/image" Target="../media/image41.png"/><Relationship Id="rId3" Type="http://schemas.openxmlformats.org/officeDocument/2006/relationships/image" Target="../media/image6.jpg"/><Relationship Id="rId21" Type="http://schemas.openxmlformats.org/officeDocument/2006/relationships/image" Target="../media/image15.png"/><Relationship Id="rId7" Type="http://schemas.openxmlformats.org/officeDocument/2006/relationships/image" Target="../media/image86.png"/><Relationship Id="rId12" Type="http://schemas.openxmlformats.org/officeDocument/2006/relationships/image" Target="../media/image10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7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3.png"/><Relationship Id="rId11" Type="http://schemas.openxmlformats.org/officeDocument/2006/relationships/image" Target="../media/image101.png"/><Relationship Id="rId24" Type="http://schemas.openxmlformats.org/officeDocument/2006/relationships/image" Target="../media/image18.png"/><Relationship Id="rId5" Type="http://schemas.openxmlformats.org/officeDocument/2006/relationships/image" Target="../media/image8.png"/><Relationship Id="rId15" Type="http://schemas.openxmlformats.org/officeDocument/2006/relationships/image" Target="../media/image105.png"/><Relationship Id="rId23" Type="http://schemas.openxmlformats.org/officeDocument/2006/relationships/image" Target="../media/image17.png"/><Relationship Id="rId10" Type="http://schemas.openxmlformats.org/officeDocument/2006/relationships/image" Target="../media/image102.png"/><Relationship Id="rId19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88.png"/><Relationship Id="rId14" Type="http://schemas.openxmlformats.org/officeDocument/2006/relationships/image" Target="../media/image104.png"/><Relationship Id="rId2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28.png"/><Relationship Id="rId18" Type="http://schemas.openxmlformats.org/officeDocument/2006/relationships/image" Target="../media/image55.png"/><Relationship Id="rId3" Type="http://schemas.openxmlformats.org/officeDocument/2006/relationships/image" Target="../media/image106.png"/><Relationship Id="rId7" Type="http://schemas.openxmlformats.org/officeDocument/2006/relationships/image" Target="../media/image58.png"/><Relationship Id="rId12" Type="http://schemas.openxmlformats.org/officeDocument/2006/relationships/image" Target="../media/image62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11" Type="http://schemas.openxmlformats.org/officeDocument/2006/relationships/image" Target="../media/image61.png"/><Relationship Id="rId5" Type="http://schemas.openxmlformats.org/officeDocument/2006/relationships/image" Target="../media/image108.png"/><Relationship Id="rId15" Type="http://schemas.openxmlformats.org/officeDocument/2006/relationships/image" Target="../media/image12.png"/><Relationship Id="rId10" Type="http://schemas.openxmlformats.org/officeDocument/2006/relationships/image" Target="../media/image63.png"/><Relationship Id="rId4" Type="http://schemas.openxmlformats.org/officeDocument/2006/relationships/image" Target="../media/image107.png"/><Relationship Id="rId9" Type="http://schemas.openxmlformats.org/officeDocument/2006/relationships/image" Target="../media/image60.png"/><Relationship Id="rId1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15.png"/><Relationship Id="rId3" Type="http://schemas.openxmlformats.org/officeDocument/2006/relationships/image" Target="../media/image106.png"/><Relationship Id="rId7" Type="http://schemas.openxmlformats.org/officeDocument/2006/relationships/image" Target="../media/image58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1.png"/><Relationship Id="rId11" Type="http://schemas.openxmlformats.org/officeDocument/2006/relationships/image" Target="../media/image114.png"/><Relationship Id="rId5" Type="http://schemas.openxmlformats.org/officeDocument/2006/relationships/image" Target="../media/image110.png"/><Relationship Id="rId10" Type="http://schemas.openxmlformats.org/officeDocument/2006/relationships/image" Target="../media/image113.png"/><Relationship Id="rId4" Type="http://schemas.openxmlformats.org/officeDocument/2006/relationships/image" Target="../media/image109.png"/><Relationship Id="rId9" Type="http://schemas.openxmlformats.org/officeDocument/2006/relationships/image" Target="../media/image112.png"/><Relationship Id="rId1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2.png"/><Relationship Id="rId3" Type="http://schemas.openxmlformats.org/officeDocument/2006/relationships/image" Target="../media/image106.png"/><Relationship Id="rId7" Type="http://schemas.openxmlformats.org/officeDocument/2006/relationships/image" Target="../media/image15.png"/><Relationship Id="rId12" Type="http://schemas.openxmlformats.org/officeDocument/2006/relationships/image" Target="../media/image60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59.png"/><Relationship Id="rId5" Type="http://schemas.openxmlformats.org/officeDocument/2006/relationships/image" Target="../media/image111.png"/><Relationship Id="rId15" Type="http://schemas.openxmlformats.org/officeDocument/2006/relationships/image" Target="../media/image28.png"/><Relationship Id="rId10" Type="http://schemas.openxmlformats.org/officeDocument/2006/relationships/image" Target="../media/image63.png"/><Relationship Id="rId4" Type="http://schemas.openxmlformats.org/officeDocument/2006/relationships/image" Target="../media/image109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6.png"/><Relationship Id="rId7" Type="http://schemas.openxmlformats.org/officeDocument/2006/relationships/image" Target="../media/image118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11" Type="http://schemas.openxmlformats.org/officeDocument/2006/relationships/image" Target="../media/image34.png"/><Relationship Id="rId5" Type="http://schemas.openxmlformats.org/officeDocument/2006/relationships/image" Target="../media/image117.png"/><Relationship Id="rId10" Type="http://schemas.openxmlformats.org/officeDocument/2006/relationships/image" Target="../media/image15.png"/><Relationship Id="rId4" Type="http://schemas.microsoft.com/office/2007/relationships/hdphoto" Target="../media/hdphoto2.wdp"/><Relationship Id="rId9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34.png"/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2.png"/><Relationship Id="rId11" Type="http://schemas.openxmlformats.org/officeDocument/2006/relationships/image" Target="../media/image14.png"/><Relationship Id="rId5" Type="http://schemas.openxmlformats.org/officeDocument/2006/relationships/image" Target="../media/image121.png"/><Relationship Id="rId10" Type="http://schemas.openxmlformats.org/officeDocument/2006/relationships/image" Target="../media/image124.png"/><Relationship Id="rId4" Type="http://schemas.openxmlformats.org/officeDocument/2006/relationships/image" Target="../media/image120.png"/><Relationship Id="rId9" Type="http://schemas.openxmlformats.org/officeDocument/2006/relationships/image" Target="../media/image1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5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jpg"/><Relationship Id="rId21" Type="http://schemas.openxmlformats.org/officeDocument/2006/relationships/slide" Target="slide15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jp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15.png"/><Relationship Id="rId5" Type="http://schemas.openxmlformats.org/officeDocument/2006/relationships/image" Target="../media/image28.png"/><Relationship Id="rId10" Type="http://schemas.openxmlformats.org/officeDocument/2006/relationships/image" Target="../media/image1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28.png"/><Relationship Id="rId18" Type="http://schemas.openxmlformats.org/officeDocument/2006/relationships/image" Target="../media/image38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12" Type="http://schemas.openxmlformats.org/officeDocument/2006/relationships/image" Target="../media/image15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6.png"/><Relationship Id="rId10" Type="http://schemas.openxmlformats.org/officeDocument/2006/relationships/image" Target="../media/image14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15.png"/><Relationship Id="rId5" Type="http://schemas.openxmlformats.org/officeDocument/2006/relationships/image" Target="../media/image28.png"/><Relationship Id="rId10" Type="http://schemas.openxmlformats.org/officeDocument/2006/relationships/image" Target="../media/image14.png"/><Relationship Id="rId4" Type="http://schemas.openxmlformats.org/officeDocument/2006/relationships/image" Target="../media/image39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42.png"/><Relationship Id="rId12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32.png"/><Relationship Id="rId5" Type="http://schemas.openxmlformats.org/officeDocument/2006/relationships/image" Target="../media/image41.png"/><Relationship Id="rId15" Type="http://schemas.openxmlformats.org/officeDocument/2006/relationships/image" Target="../media/image38.png"/><Relationship Id="rId10" Type="http://schemas.openxmlformats.org/officeDocument/2006/relationships/image" Target="../media/image37.png"/><Relationship Id="rId4" Type="http://schemas.openxmlformats.org/officeDocument/2006/relationships/image" Target="../media/image28.png"/><Relationship Id="rId9" Type="http://schemas.openxmlformats.org/officeDocument/2006/relationships/image" Target="../media/image36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6.pn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45.png"/><Relationship Id="rId4" Type="http://schemas.openxmlformats.org/officeDocument/2006/relationships/image" Target="../media/image7.jpg"/><Relationship Id="rId9" Type="http://schemas.openxmlformats.org/officeDocument/2006/relationships/image" Target="../media/image44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>
            <a:extLst>
              <a:ext uri="{FF2B5EF4-FFF2-40B4-BE49-F238E27FC236}">
                <a16:creationId xmlns:a16="http://schemas.microsoft.com/office/drawing/2014/main" id="{E28EADD4-1979-4F61-87C5-176EDA996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001" y="1548001"/>
            <a:ext cx="5281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가는각진제목체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가는각진제목체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가는각진제목체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가는각진제목체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가는각진제목체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400" dirty="0">
                <a:solidFill>
                  <a:srgbClr val="0000FF"/>
                </a:solidFill>
                <a:latin typeface="+mn-ea"/>
                <a:ea typeface="+mn-ea"/>
              </a:rPr>
              <a:t>SCROBOT-RE-108 </a:t>
            </a:r>
            <a:r>
              <a:rPr lang="ko-KR" altLang="en-US" sz="2400" dirty="0">
                <a:solidFill>
                  <a:srgbClr val="0000FF"/>
                </a:solidFill>
                <a:latin typeface="+mn-ea"/>
                <a:ea typeface="+mn-ea"/>
              </a:rPr>
              <a:t>컴포넌트 정의서</a:t>
            </a:r>
            <a:endParaRPr lang="en-US" altLang="ko-KR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5" name="Group 33">
            <a:extLst>
              <a:ext uri="{FF2B5EF4-FFF2-40B4-BE49-F238E27FC236}">
                <a16:creationId xmlns:a16="http://schemas.microsoft.com/office/drawing/2014/main" id="{B347693A-682D-4F5B-A203-753F128B1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44543"/>
              </p:ext>
            </p:extLst>
          </p:nvPr>
        </p:nvGraphicFramePr>
        <p:xfrm>
          <a:off x="2091498" y="4409441"/>
          <a:ext cx="5281613" cy="9271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177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화면설계서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SCROBOT-EDITOR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 스 템 명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컴포넌트 정의서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   성   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김지수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   성   일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2021. 06. 10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   인   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   인   일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21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05522"/>
          <a:ext cx="2766954" cy="5288770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latin typeface="+mn-ea"/>
                        </a:rPr>
                        <a:t> </a:t>
                      </a:r>
                      <a:r>
                        <a:rPr lang="ko-KR" altLang="en-US" sz="800" b="1" dirty="0" err="1">
                          <a:latin typeface="+mn-ea"/>
                        </a:rPr>
                        <a:t>버튼명</a:t>
                      </a:r>
                      <a:r>
                        <a:rPr lang="ko-KR" altLang="en-US" sz="800" b="1" dirty="0">
                          <a:latin typeface="+mn-ea"/>
                        </a:rPr>
                        <a:t> 지정</a:t>
                      </a:r>
                      <a:endParaRPr lang="en-US" altLang="ko-KR" sz="800" b="1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</a:rPr>
                        <a:t>버튼에 지정할 이름을 입력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[</a:t>
                      </a:r>
                      <a:r>
                        <a:rPr lang="ko-KR" altLang="en-US" sz="800" dirty="0">
                          <a:latin typeface="+mn-ea"/>
                        </a:rPr>
                        <a:t>형식</a:t>
                      </a:r>
                      <a:r>
                        <a:rPr lang="en-US" altLang="ko-KR" sz="800" dirty="0">
                          <a:latin typeface="+mn-ea"/>
                        </a:rPr>
                        <a:t>]</a:t>
                      </a: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- </a:t>
                      </a:r>
                      <a:r>
                        <a:rPr lang="ko-KR" altLang="en-US" sz="800" dirty="0">
                          <a:latin typeface="+mn-ea"/>
                        </a:rPr>
                        <a:t>한글</a:t>
                      </a:r>
                      <a:r>
                        <a:rPr lang="en-US" altLang="ko-KR" sz="800" dirty="0">
                          <a:latin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</a:rPr>
                        <a:t>영문</a:t>
                      </a:r>
                      <a:r>
                        <a:rPr lang="en-US" altLang="ko-KR" sz="800" dirty="0">
                          <a:latin typeface="+mn-ea"/>
                        </a:rPr>
                        <a:t>, VARCHAR(20)</a:t>
                      </a: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3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링크 타입 선택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</a:rPr>
                        <a:t>버튼에 지정할 링크 타입 선택</a:t>
                      </a:r>
                      <a:r>
                        <a:rPr lang="en-US" altLang="ko-KR" sz="800" dirty="0">
                          <a:latin typeface="+mn-ea"/>
                        </a:rPr>
                        <a:t>.</a:t>
                      </a: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</a:t>
                      </a: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[</a:t>
                      </a:r>
                      <a:r>
                        <a:rPr lang="ko-KR" altLang="en-US" sz="800" dirty="0">
                          <a:latin typeface="+mn-ea"/>
                        </a:rPr>
                        <a:t>링크 타입</a:t>
                      </a:r>
                      <a:r>
                        <a:rPr lang="en-US" altLang="ko-KR" sz="800" dirty="0">
                          <a:latin typeface="+mn-ea"/>
                        </a:rPr>
                        <a:t>]</a:t>
                      </a: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 1. </a:t>
                      </a:r>
                      <a:r>
                        <a:rPr lang="ko-KR" altLang="en-US" sz="800" dirty="0">
                          <a:latin typeface="+mn-ea"/>
                        </a:rPr>
                        <a:t>새 창 </a:t>
                      </a:r>
                      <a:r>
                        <a:rPr lang="en-US" altLang="ko-KR" sz="800" dirty="0">
                          <a:latin typeface="+mn-ea"/>
                        </a:rPr>
                        <a:t>:</a:t>
                      </a:r>
                      <a:r>
                        <a:rPr lang="ko-KR" altLang="en-US" sz="800" dirty="0">
                          <a:latin typeface="+mn-ea"/>
                        </a:rPr>
                        <a:t> 새 창으로 연결된 링크 오픈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 2. </a:t>
                      </a:r>
                      <a:r>
                        <a:rPr lang="ko-KR" altLang="en-US" sz="800" dirty="0">
                          <a:latin typeface="+mn-ea"/>
                        </a:rPr>
                        <a:t>새 탭 </a:t>
                      </a:r>
                      <a:r>
                        <a:rPr lang="en-US" altLang="ko-KR" sz="800" dirty="0">
                          <a:latin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</a:rPr>
                        <a:t>새 탭으로 연결된 링크 오픈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 3. </a:t>
                      </a:r>
                      <a:r>
                        <a:rPr lang="ko-KR" altLang="en-US" sz="800" dirty="0">
                          <a:latin typeface="+mn-ea"/>
                        </a:rPr>
                        <a:t>현재 페이지 변경 </a:t>
                      </a:r>
                      <a:r>
                        <a:rPr lang="en-US" altLang="ko-KR" sz="800" dirty="0">
                          <a:latin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</a:rPr>
                        <a:t>현재 페이지를 변경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9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④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사용자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지정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사용자가 직접 연결할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주소를 지정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126479"/>
                  </a:ext>
                </a:extLst>
              </a:tr>
              <a:tr h="1279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BUTTON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링크 선택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BUTTON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 지정할 링크 페이지 선택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753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19B1FB6-217D-40FD-8CB7-36DA62954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40" y="1502687"/>
            <a:ext cx="8523214" cy="437932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C37EB2-9A74-4683-9D0D-598D3DE10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316" y="2109508"/>
            <a:ext cx="3698057" cy="2756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AA1FFB-8913-4BD5-8C7B-BEDD017C5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891" y="1958692"/>
            <a:ext cx="672536" cy="14441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6B5F25-AAA4-4220-A3AF-6EC6A69814E9}"/>
              </a:ext>
            </a:extLst>
          </p:cNvPr>
          <p:cNvSpPr/>
          <p:nvPr/>
        </p:nvSpPr>
        <p:spPr>
          <a:xfrm>
            <a:off x="2972067" y="2185398"/>
            <a:ext cx="544520" cy="1748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460DC3-5C8F-4E2A-A993-0E8DB93B01C3}"/>
              </a:ext>
            </a:extLst>
          </p:cNvPr>
          <p:cNvSpPr/>
          <p:nvPr/>
        </p:nvSpPr>
        <p:spPr>
          <a:xfrm>
            <a:off x="3540413" y="2185398"/>
            <a:ext cx="544520" cy="174852"/>
          </a:xfrm>
          <a:prstGeom prst="rect">
            <a:avLst/>
          </a:prstGeom>
          <a:solidFill>
            <a:srgbClr val="A6A6A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14C455-2E67-49F5-AE04-4597EAFD0AE4}"/>
              </a:ext>
            </a:extLst>
          </p:cNvPr>
          <p:cNvSpPr/>
          <p:nvPr/>
        </p:nvSpPr>
        <p:spPr>
          <a:xfrm>
            <a:off x="4108759" y="2185398"/>
            <a:ext cx="544520" cy="1748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444E25-D01C-4432-8A59-7B102727EA06}"/>
              </a:ext>
            </a:extLst>
          </p:cNvPr>
          <p:cNvSpPr/>
          <p:nvPr/>
        </p:nvSpPr>
        <p:spPr>
          <a:xfrm>
            <a:off x="2972067" y="2190553"/>
            <a:ext cx="53920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/>
              <a:t>기능선택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8A3338-1655-42D6-ACD3-AD6A9AF5F0BB}"/>
              </a:ext>
            </a:extLst>
          </p:cNvPr>
          <p:cNvSpPr/>
          <p:nvPr/>
        </p:nvSpPr>
        <p:spPr>
          <a:xfrm>
            <a:off x="2972067" y="2355119"/>
            <a:ext cx="3456432" cy="244248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FB295D-BC89-4A31-A553-DF3473876AA4}"/>
              </a:ext>
            </a:extLst>
          </p:cNvPr>
          <p:cNvSpPr/>
          <p:nvPr/>
        </p:nvSpPr>
        <p:spPr>
          <a:xfrm>
            <a:off x="3556374" y="2181937"/>
            <a:ext cx="5437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/>
              <a:t>링크지정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0964B1-52BF-4686-ACD7-AFE0F983A51C}"/>
              </a:ext>
            </a:extLst>
          </p:cNvPr>
          <p:cNvSpPr/>
          <p:nvPr/>
        </p:nvSpPr>
        <p:spPr>
          <a:xfrm>
            <a:off x="4109149" y="2172795"/>
            <a:ext cx="5437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/>
              <a:t>팝업지정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7DC6A3F-BF0F-4AC0-9E73-9E1EB8AD4FFD}"/>
              </a:ext>
            </a:extLst>
          </p:cNvPr>
          <p:cNvGrpSpPr/>
          <p:nvPr/>
        </p:nvGrpSpPr>
        <p:grpSpPr>
          <a:xfrm>
            <a:off x="2719034" y="2435547"/>
            <a:ext cx="388720" cy="214250"/>
            <a:chOff x="4727047" y="5307508"/>
            <a:chExt cx="388720" cy="215444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79C4837-1D22-4787-987A-D90A8572E63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27">
              <a:extLst>
                <a:ext uri="{FF2B5EF4-FFF2-40B4-BE49-F238E27FC236}">
                  <a16:creationId xmlns:a16="http://schemas.microsoft.com/office/drawing/2014/main" id="{EF932ABE-B38D-4A9B-88ED-30C2D245379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AAA2F2C-7317-43F3-8C99-FCDF02663105}"/>
              </a:ext>
            </a:extLst>
          </p:cNvPr>
          <p:cNvGrpSpPr/>
          <p:nvPr/>
        </p:nvGrpSpPr>
        <p:grpSpPr>
          <a:xfrm>
            <a:off x="2711358" y="2894892"/>
            <a:ext cx="388720" cy="214250"/>
            <a:chOff x="4727047" y="5307508"/>
            <a:chExt cx="388720" cy="215444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8042EE6-589E-4B7D-B56D-A8BDDDC537D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:a16="http://schemas.microsoft.com/office/drawing/2014/main" id="{3002FB7C-C8BE-4656-967A-A12C2FDDACD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E508E43-0538-47B3-9880-0598BF0CF303}"/>
              </a:ext>
            </a:extLst>
          </p:cNvPr>
          <p:cNvSpPr/>
          <p:nvPr/>
        </p:nvSpPr>
        <p:spPr>
          <a:xfrm>
            <a:off x="3061153" y="2710748"/>
            <a:ext cx="599021" cy="189258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520DEB-D3EC-405D-8062-6626521D8334}"/>
              </a:ext>
            </a:extLst>
          </p:cNvPr>
          <p:cNvSpPr txBox="1"/>
          <p:nvPr/>
        </p:nvSpPr>
        <p:spPr>
          <a:xfrm>
            <a:off x="3073018" y="2709845"/>
            <a:ext cx="5990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링크 타입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DEBCFA7-801B-4A9E-A1DE-A481077AF530}"/>
              </a:ext>
            </a:extLst>
          </p:cNvPr>
          <p:cNvSpPr/>
          <p:nvPr/>
        </p:nvSpPr>
        <p:spPr>
          <a:xfrm>
            <a:off x="3061153" y="2706768"/>
            <a:ext cx="3249674" cy="1908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DBC96F92-E8E6-43B5-9044-A82175560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5419" y="4564763"/>
            <a:ext cx="659777" cy="218551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5C826496-AC25-4690-A38D-1A2121B98C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9008" y="2719677"/>
            <a:ext cx="1872609" cy="162916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31EDF827-15F9-4322-A4D6-91B614BAB1D5}"/>
              </a:ext>
            </a:extLst>
          </p:cNvPr>
          <p:cNvSpPr/>
          <p:nvPr/>
        </p:nvSpPr>
        <p:spPr>
          <a:xfrm>
            <a:off x="3066506" y="2441361"/>
            <a:ext cx="599021" cy="219699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8234E8-1B5B-4E07-A1C5-F6DFDCA52E8B}"/>
              </a:ext>
            </a:extLst>
          </p:cNvPr>
          <p:cNvSpPr txBox="1"/>
          <p:nvPr/>
        </p:nvSpPr>
        <p:spPr>
          <a:xfrm>
            <a:off x="3096419" y="2444327"/>
            <a:ext cx="5990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버튼명</a:t>
            </a:r>
            <a:endParaRPr lang="ko-KR" altLang="en-US" sz="7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65F4897-606A-4128-9C0C-323A4D34C3D4}"/>
              </a:ext>
            </a:extLst>
          </p:cNvPr>
          <p:cNvSpPr/>
          <p:nvPr/>
        </p:nvSpPr>
        <p:spPr>
          <a:xfrm>
            <a:off x="3054362" y="2441363"/>
            <a:ext cx="3249674" cy="2044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6671041-6559-412C-A051-A7D6D9EA77B3}"/>
              </a:ext>
            </a:extLst>
          </p:cNvPr>
          <p:cNvSpPr/>
          <p:nvPr/>
        </p:nvSpPr>
        <p:spPr>
          <a:xfrm>
            <a:off x="3694118" y="2470011"/>
            <a:ext cx="2554342" cy="1467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7DC3424-9A68-4D16-BB58-0108422F88D8}"/>
              </a:ext>
            </a:extLst>
          </p:cNvPr>
          <p:cNvGrpSpPr/>
          <p:nvPr/>
        </p:nvGrpSpPr>
        <p:grpSpPr>
          <a:xfrm>
            <a:off x="2709872" y="2675657"/>
            <a:ext cx="388720" cy="214250"/>
            <a:chOff x="4727047" y="5307508"/>
            <a:chExt cx="388720" cy="215444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2F0A6DDD-3F36-461E-93B9-DDC9C34E9BD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27">
              <a:extLst>
                <a:ext uri="{FF2B5EF4-FFF2-40B4-BE49-F238E27FC236}">
                  <a16:creationId xmlns:a16="http://schemas.microsoft.com/office/drawing/2014/main" id="{5AACFED2-5C6B-43C8-B367-B8F50B401F4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95CB29A-0211-4F3B-9C23-621930C478B7}"/>
              </a:ext>
            </a:extLst>
          </p:cNvPr>
          <p:cNvSpPr/>
          <p:nvPr/>
        </p:nvSpPr>
        <p:spPr bwMode="auto">
          <a:xfrm>
            <a:off x="3037883" y="2677885"/>
            <a:ext cx="3291994" cy="20002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D8463C4-6F2A-4EB8-9FA4-36248AFF76BD}"/>
              </a:ext>
            </a:extLst>
          </p:cNvPr>
          <p:cNvSpPr/>
          <p:nvPr/>
        </p:nvSpPr>
        <p:spPr bwMode="auto">
          <a:xfrm>
            <a:off x="3033201" y="2427327"/>
            <a:ext cx="3300617" cy="23253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CA995AB4-141E-4682-806D-B3D06784F9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5037" y="3048795"/>
            <a:ext cx="3133292" cy="326496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AA2DCBAD-E1B3-4A59-81A4-8372966BE560}"/>
              </a:ext>
            </a:extLst>
          </p:cNvPr>
          <p:cNvSpPr txBox="1"/>
          <p:nvPr/>
        </p:nvSpPr>
        <p:spPr>
          <a:xfrm>
            <a:off x="3550426" y="3105911"/>
            <a:ext cx="5485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URL </a:t>
            </a:r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A15B02C-41E3-4A9D-8CB6-DA7AF2E50D23}"/>
              </a:ext>
            </a:extLst>
          </p:cNvPr>
          <p:cNvSpPr/>
          <p:nvPr/>
        </p:nvSpPr>
        <p:spPr>
          <a:xfrm>
            <a:off x="3072086" y="2966705"/>
            <a:ext cx="288000" cy="11023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7AB1A6-0CF6-4A2F-88A3-7EADEC2C9E89}"/>
              </a:ext>
            </a:extLst>
          </p:cNvPr>
          <p:cNvSpPr/>
          <p:nvPr/>
        </p:nvSpPr>
        <p:spPr>
          <a:xfrm>
            <a:off x="4084934" y="3136754"/>
            <a:ext cx="1647706" cy="1274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5670ACC-9DBC-451E-8D37-203636A0D76D}"/>
              </a:ext>
            </a:extLst>
          </p:cNvPr>
          <p:cNvSpPr/>
          <p:nvPr/>
        </p:nvSpPr>
        <p:spPr>
          <a:xfrm>
            <a:off x="4323992" y="3107088"/>
            <a:ext cx="10951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</a:rPr>
              <a:t>http://www.sc-robot.tk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7B34A84-D322-43CA-A081-2A3BD97CADB5}"/>
              </a:ext>
            </a:extLst>
          </p:cNvPr>
          <p:cNvSpPr/>
          <p:nvPr/>
        </p:nvSpPr>
        <p:spPr>
          <a:xfrm>
            <a:off x="3374908" y="2965581"/>
            <a:ext cx="2952000" cy="11330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BEFCEF-AC19-4489-A933-81300C7F052A}"/>
              </a:ext>
            </a:extLst>
          </p:cNvPr>
          <p:cNvSpPr txBox="1"/>
          <p:nvPr/>
        </p:nvSpPr>
        <p:spPr>
          <a:xfrm>
            <a:off x="4323992" y="2934179"/>
            <a:ext cx="714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사용자 지정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76E4B1A2-2FFB-45C1-9013-525336DBC29E}"/>
              </a:ext>
            </a:extLst>
          </p:cNvPr>
          <p:cNvGrpSpPr/>
          <p:nvPr/>
        </p:nvGrpSpPr>
        <p:grpSpPr>
          <a:xfrm>
            <a:off x="2718778" y="3402352"/>
            <a:ext cx="388720" cy="214250"/>
            <a:chOff x="4727047" y="5307508"/>
            <a:chExt cx="388720" cy="215444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1E1BEEB-2FB7-4E9B-A606-13A2B7E3EC0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27">
              <a:extLst>
                <a:ext uri="{FF2B5EF4-FFF2-40B4-BE49-F238E27FC236}">
                  <a16:creationId xmlns:a16="http://schemas.microsoft.com/office/drawing/2014/main" id="{CA4EFE9B-1B76-4125-A9C9-0819752C532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ABC8146-D43A-47E2-BDAD-C2B662DE80B9}"/>
              </a:ext>
            </a:extLst>
          </p:cNvPr>
          <p:cNvSpPr/>
          <p:nvPr/>
        </p:nvSpPr>
        <p:spPr>
          <a:xfrm>
            <a:off x="3368548" y="3310075"/>
            <a:ext cx="2952000" cy="11179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284494-9890-41EA-AB4A-D3F12F2371D2}"/>
              </a:ext>
            </a:extLst>
          </p:cNvPr>
          <p:cNvSpPr txBox="1"/>
          <p:nvPr/>
        </p:nvSpPr>
        <p:spPr>
          <a:xfrm>
            <a:off x="4329011" y="3277014"/>
            <a:ext cx="714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페이지 지정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B3DF30-7E46-4913-BA85-19564C8422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4390" y="3102582"/>
            <a:ext cx="195845" cy="156676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C1204C3D-2460-4398-9C30-7486AE8CA249}"/>
              </a:ext>
            </a:extLst>
          </p:cNvPr>
          <p:cNvSpPr/>
          <p:nvPr/>
        </p:nvSpPr>
        <p:spPr>
          <a:xfrm>
            <a:off x="3056600" y="3312507"/>
            <a:ext cx="288000" cy="11023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FC91606-F54B-401F-92CB-84A3BB3426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4390" y="3422040"/>
            <a:ext cx="195845" cy="15667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498B7BD-02C8-4A0E-B1D8-4B63BDE88C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4390" y="3591760"/>
            <a:ext cx="195845" cy="15667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00D37E10-429A-409F-8E1A-3D9126BB1B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4390" y="3787004"/>
            <a:ext cx="195845" cy="156676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82EC2E9-C52B-4560-8572-22AA1E00C1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4390" y="3992142"/>
            <a:ext cx="195845" cy="156676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00051090-E8D3-4161-B2E5-280DEC8769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4390" y="4205254"/>
            <a:ext cx="195845" cy="156676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F56ACFE-69C3-438F-BC7E-E7F3BBEF9B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4390" y="4393798"/>
            <a:ext cx="195845" cy="15667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E16A230-FE31-4527-858C-EB185F5B02AE}"/>
              </a:ext>
            </a:extLst>
          </p:cNvPr>
          <p:cNvSpPr txBox="1"/>
          <p:nvPr/>
        </p:nvSpPr>
        <p:spPr>
          <a:xfrm>
            <a:off x="4366972" y="3426172"/>
            <a:ext cx="4667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Page 01</a:t>
            </a:r>
            <a:endParaRPr lang="ko-KR" altLang="en-US" sz="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281484F-3044-4DD0-87F7-2061DD079DBB}"/>
              </a:ext>
            </a:extLst>
          </p:cNvPr>
          <p:cNvSpPr txBox="1"/>
          <p:nvPr/>
        </p:nvSpPr>
        <p:spPr>
          <a:xfrm>
            <a:off x="4366972" y="3592559"/>
            <a:ext cx="4667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Page 02</a:t>
            </a:r>
            <a:endParaRPr lang="ko-KR" altLang="en-US" sz="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467A6F1-0AAE-48EF-B4A6-8BF7D4726072}"/>
              </a:ext>
            </a:extLst>
          </p:cNvPr>
          <p:cNvSpPr txBox="1"/>
          <p:nvPr/>
        </p:nvSpPr>
        <p:spPr>
          <a:xfrm>
            <a:off x="4369868" y="3785938"/>
            <a:ext cx="4667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Page 03</a:t>
            </a:r>
            <a:endParaRPr lang="ko-KR" altLang="en-US" sz="6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2DAA31-5113-4FC7-9E29-5152F0F831B8}"/>
              </a:ext>
            </a:extLst>
          </p:cNvPr>
          <p:cNvSpPr txBox="1"/>
          <p:nvPr/>
        </p:nvSpPr>
        <p:spPr>
          <a:xfrm>
            <a:off x="4369868" y="3991273"/>
            <a:ext cx="4667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Page 04</a:t>
            </a:r>
            <a:endParaRPr lang="ko-KR" altLang="en-US" sz="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FEF3BE4-2FC8-4471-94FE-97C6A324B65A}"/>
              </a:ext>
            </a:extLst>
          </p:cNvPr>
          <p:cNvSpPr txBox="1"/>
          <p:nvPr/>
        </p:nvSpPr>
        <p:spPr>
          <a:xfrm>
            <a:off x="4378746" y="4188135"/>
            <a:ext cx="4667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Page 05</a:t>
            </a:r>
            <a:endParaRPr lang="ko-KR" altLang="en-US" sz="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A8F087C-7E52-44AB-8488-3F6FC06521D7}"/>
              </a:ext>
            </a:extLst>
          </p:cNvPr>
          <p:cNvSpPr txBox="1"/>
          <p:nvPr/>
        </p:nvSpPr>
        <p:spPr>
          <a:xfrm>
            <a:off x="4378746" y="4385607"/>
            <a:ext cx="4667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Page 06</a:t>
            </a:r>
            <a:endParaRPr lang="ko-KR" altLang="en-US" sz="600" dirty="0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4F89E076-53C0-4B94-B5BD-1963A3E31531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488269" y="1507489"/>
            <a:ext cx="8470686" cy="210026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B17F7B79-CC8B-46B0-AA14-A4B543EE1BEA}"/>
              </a:ext>
            </a:extLst>
          </p:cNvPr>
          <p:cNvSpPr/>
          <p:nvPr/>
        </p:nvSpPr>
        <p:spPr bwMode="auto">
          <a:xfrm>
            <a:off x="3044114" y="2948468"/>
            <a:ext cx="3281082" cy="160200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3FB087F7-0F65-4C3D-8432-36110D4910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8145" y="5372383"/>
            <a:ext cx="5516525" cy="499163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4FE89376-9BBA-4E5F-ABBB-252D9F6E8C9F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70000"/>
          </a:blip>
          <a:stretch>
            <a:fillRect/>
          </a:stretch>
        </p:blipFill>
        <p:spPr>
          <a:xfrm>
            <a:off x="2459482" y="5371040"/>
            <a:ext cx="5642969" cy="5018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EB5C15-C8E9-4F0E-B647-87E195052F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7640" y="1722250"/>
            <a:ext cx="895024" cy="4128929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BF18F4B-8DEF-4B3C-8BF5-1AA043FF5376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2-2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A5300DC-CF96-464C-BDD9-28374C5DA3E8}"/>
              </a:ext>
            </a:extLst>
          </p:cNvPr>
          <p:cNvSpPr/>
          <p:nvPr/>
        </p:nvSpPr>
        <p:spPr>
          <a:xfrm>
            <a:off x="3092187" y="531611"/>
            <a:ext cx="7328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BUTTON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A2B7A8F-AAA5-4035-B38E-39A8763E2E47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C-RE-03</a:t>
            </a:r>
          </a:p>
        </p:txBody>
      </p:sp>
    </p:spTree>
    <p:extLst>
      <p:ext uri="{BB962C8B-B14F-4D97-AF65-F5344CB8AC3E}">
        <p14:creationId xmlns:p14="http://schemas.microsoft.com/office/powerpoint/2010/main" val="402682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05522"/>
          <a:ext cx="2766954" cy="3062471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1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latin typeface="+mn-ea"/>
                        </a:rPr>
                        <a:t> </a:t>
                      </a:r>
                      <a:r>
                        <a:rPr lang="ko-KR" altLang="en-US" sz="800" b="1" dirty="0">
                          <a:latin typeface="+mn-ea"/>
                        </a:rPr>
                        <a:t>기타화면 생성 안내문구</a:t>
                      </a:r>
                      <a:endParaRPr lang="en-US" altLang="ko-KR" sz="800" b="1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</a:rPr>
                        <a:t>생성된 기타화면이 없을 경우 기타화면 생성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</a:rPr>
                        <a:t>유도 안내문구 표시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[</a:t>
                      </a:r>
                      <a:r>
                        <a:rPr lang="ko-KR" altLang="en-US" sz="800" dirty="0">
                          <a:latin typeface="+mn-ea"/>
                        </a:rPr>
                        <a:t>내용</a:t>
                      </a:r>
                      <a:r>
                        <a:rPr lang="en-US" altLang="ko-KR" sz="800" dirty="0">
                          <a:latin typeface="+mn-ea"/>
                        </a:rPr>
                        <a:t>]</a:t>
                      </a: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- </a:t>
                      </a:r>
                      <a:r>
                        <a:rPr lang="ko-KR" altLang="en-US" sz="800" dirty="0">
                          <a:latin typeface="+mn-ea"/>
                        </a:rPr>
                        <a:t>작성된 기타화면이 없습니다</a:t>
                      </a:r>
                      <a:r>
                        <a:rPr lang="en-US" altLang="ko-KR" sz="800" dirty="0">
                          <a:latin typeface="+mn-ea"/>
                        </a:rPr>
                        <a:t>. </a:t>
                      </a:r>
                      <a:r>
                        <a:rPr lang="ko-KR" altLang="en-US" sz="800" dirty="0">
                          <a:latin typeface="+mn-ea"/>
                        </a:rPr>
                        <a:t>기타화면을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 </a:t>
                      </a:r>
                      <a:r>
                        <a:rPr lang="ko-KR" altLang="en-US" sz="800" dirty="0">
                          <a:latin typeface="+mn-ea"/>
                        </a:rPr>
                        <a:t>만들어주세요</a:t>
                      </a:r>
                      <a:r>
                        <a:rPr lang="en-US" altLang="ko-KR" sz="800" dirty="0">
                          <a:latin typeface="+mn-ea"/>
                        </a:rPr>
                        <a:t>.</a:t>
                      </a: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4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기타화면 생성 버튼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</a:rPr>
                        <a:t>기타화면이 없을 표시되는 기타화면 생성 버튼</a:t>
                      </a:r>
                      <a:r>
                        <a:rPr lang="en-US" altLang="ko-KR" sz="800" dirty="0">
                          <a:latin typeface="+mn-ea"/>
                        </a:rPr>
                        <a:t> 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</a:rPr>
                        <a:t>버튼 클릭 시 기타화면 생성 팝업으로 이동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19B1FB6-217D-40FD-8CB7-36DA62954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40" y="1502687"/>
            <a:ext cx="8523214" cy="437932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C37EB2-9A74-4683-9D0D-598D3DE10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316" y="2109508"/>
            <a:ext cx="3698057" cy="2756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AA1FFB-8913-4BD5-8C7B-BEDD017C5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891" y="1958692"/>
            <a:ext cx="672536" cy="14441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6B5F25-AAA4-4220-A3AF-6EC6A69814E9}"/>
              </a:ext>
            </a:extLst>
          </p:cNvPr>
          <p:cNvSpPr/>
          <p:nvPr/>
        </p:nvSpPr>
        <p:spPr>
          <a:xfrm>
            <a:off x="2972067" y="2185398"/>
            <a:ext cx="544520" cy="1748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460DC3-5C8F-4E2A-A993-0E8DB93B01C3}"/>
              </a:ext>
            </a:extLst>
          </p:cNvPr>
          <p:cNvSpPr/>
          <p:nvPr/>
        </p:nvSpPr>
        <p:spPr>
          <a:xfrm>
            <a:off x="3540413" y="2185398"/>
            <a:ext cx="544520" cy="174852"/>
          </a:xfrm>
          <a:prstGeom prst="rect">
            <a:avLst/>
          </a:prstGeom>
          <a:solidFill>
            <a:srgbClr val="A6A6A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14C455-2E67-49F5-AE04-4597EAFD0AE4}"/>
              </a:ext>
            </a:extLst>
          </p:cNvPr>
          <p:cNvSpPr/>
          <p:nvPr/>
        </p:nvSpPr>
        <p:spPr>
          <a:xfrm>
            <a:off x="4108759" y="2185398"/>
            <a:ext cx="544520" cy="1748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444E25-D01C-4432-8A59-7B102727EA06}"/>
              </a:ext>
            </a:extLst>
          </p:cNvPr>
          <p:cNvSpPr/>
          <p:nvPr/>
        </p:nvSpPr>
        <p:spPr>
          <a:xfrm>
            <a:off x="2972067" y="2190553"/>
            <a:ext cx="53920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/>
              <a:t>기능선택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8A3338-1655-42D6-ACD3-AD6A9AF5F0BB}"/>
              </a:ext>
            </a:extLst>
          </p:cNvPr>
          <p:cNvSpPr/>
          <p:nvPr/>
        </p:nvSpPr>
        <p:spPr>
          <a:xfrm>
            <a:off x="2972067" y="2355119"/>
            <a:ext cx="3456432" cy="244248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FB295D-BC89-4A31-A553-DF3473876AA4}"/>
              </a:ext>
            </a:extLst>
          </p:cNvPr>
          <p:cNvSpPr/>
          <p:nvPr/>
        </p:nvSpPr>
        <p:spPr>
          <a:xfrm>
            <a:off x="3556374" y="2181937"/>
            <a:ext cx="5437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/>
              <a:t>링크지정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0964B1-52BF-4686-ACD7-AFE0F983A51C}"/>
              </a:ext>
            </a:extLst>
          </p:cNvPr>
          <p:cNvSpPr/>
          <p:nvPr/>
        </p:nvSpPr>
        <p:spPr>
          <a:xfrm>
            <a:off x="4109149" y="2172795"/>
            <a:ext cx="5437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/>
              <a:t>팝업지정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E508E43-0538-47B3-9880-0598BF0CF303}"/>
              </a:ext>
            </a:extLst>
          </p:cNvPr>
          <p:cNvSpPr/>
          <p:nvPr/>
        </p:nvSpPr>
        <p:spPr>
          <a:xfrm>
            <a:off x="3061153" y="2710748"/>
            <a:ext cx="599021" cy="189258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520DEB-D3EC-405D-8062-6626521D8334}"/>
              </a:ext>
            </a:extLst>
          </p:cNvPr>
          <p:cNvSpPr txBox="1"/>
          <p:nvPr/>
        </p:nvSpPr>
        <p:spPr>
          <a:xfrm>
            <a:off x="3073018" y="2709845"/>
            <a:ext cx="5990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링크 타입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DEBCFA7-801B-4A9E-A1DE-A481077AF530}"/>
              </a:ext>
            </a:extLst>
          </p:cNvPr>
          <p:cNvSpPr/>
          <p:nvPr/>
        </p:nvSpPr>
        <p:spPr>
          <a:xfrm>
            <a:off x="3061153" y="2706768"/>
            <a:ext cx="3249674" cy="1908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5C826496-AC25-4690-A38D-1A2121B98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9008" y="2719677"/>
            <a:ext cx="1872609" cy="162916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31EDF827-15F9-4322-A4D6-91B614BAB1D5}"/>
              </a:ext>
            </a:extLst>
          </p:cNvPr>
          <p:cNvSpPr/>
          <p:nvPr/>
        </p:nvSpPr>
        <p:spPr>
          <a:xfrm>
            <a:off x="3066506" y="2441361"/>
            <a:ext cx="599021" cy="219699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8234E8-1B5B-4E07-A1C5-F6DFDCA52E8B}"/>
              </a:ext>
            </a:extLst>
          </p:cNvPr>
          <p:cNvSpPr txBox="1"/>
          <p:nvPr/>
        </p:nvSpPr>
        <p:spPr>
          <a:xfrm>
            <a:off x="3096419" y="2444327"/>
            <a:ext cx="5990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버튼명</a:t>
            </a:r>
            <a:endParaRPr lang="ko-KR" altLang="en-US" sz="7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65F4897-606A-4128-9C0C-323A4D34C3D4}"/>
              </a:ext>
            </a:extLst>
          </p:cNvPr>
          <p:cNvSpPr/>
          <p:nvPr/>
        </p:nvSpPr>
        <p:spPr>
          <a:xfrm>
            <a:off x="3054362" y="2441363"/>
            <a:ext cx="3249674" cy="2044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6671041-6559-412C-A051-A7D6D9EA77B3}"/>
              </a:ext>
            </a:extLst>
          </p:cNvPr>
          <p:cNvSpPr/>
          <p:nvPr/>
        </p:nvSpPr>
        <p:spPr>
          <a:xfrm>
            <a:off x="3694118" y="2470011"/>
            <a:ext cx="2554342" cy="1467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CA995AB4-141E-4682-806D-B3D06784F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5037" y="3048795"/>
            <a:ext cx="3133292" cy="326496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AA2DCBAD-E1B3-4A59-81A4-8372966BE560}"/>
              </a:ext>
            </a:extLst>
          </p:cNvPr>
          <p:cNvSpPr txBox="1"/>
          <p:nvPr/>
        </p:nvSpPr>
        <p:spPr>
          <a:xfrm>
            <a:off x="3416647" y="3106017"/>
            <a:ext cx="5485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URL </a:t>
            </a:r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A15B02C-41E3-4A9D-8CB6-DA7AF2E50D23}"/>
              </a:ext>
            </a:extLst>
          </p:cNvPr>
          <p:cNvSpPr/>
          <p:nvPr/>
        </p:nvSpPr>
        <p:spPr>
          <a:xfrm>
            <a:off x="3072086" y="2966705"/>
            <a:ext cx="288000" cy="11023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7AB1A6-0CF6-4A2F-88A3-7EADEC2C9E89}"/>
              </a:ext>
            </a:extLst>
          </p:cNvPr>
          <p:cNvSpPr/>
          <p:nvPr/>
        </p:nvSpPr>
        <p:spPr>
          <a:xfrm>
            <a:off x="3960165" y="3136908"/>
            <a:ext cx="1647706" cy="1274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5670ACC-9DBC-451E-8D37-203636A0D76D}"/>
              </a:ext>
            </a:extLst>
          </p:cNvPr>
          <p:cNvSpPr/>
          <p:nvPr/>
        </p:nvSpPr>
        <p:spPr>
          <a:xfrm>
            <a:off x="4199223" y="3107242"/>
            <a:ext cx="10951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</a:rPr>
              <a:t>http://www.sc-robot.tk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7B34A84-D322-43CA-A081-2A3BD97CADB5}"/>
              </a:ext>
            </a:extLst>
          </p:cNvPr>
          <p:cNvSpPr/>
          <p:nvPr/>
        </p:nvSpPr>
        <p:spPr>
          <a:xfrm>
            <a:off x="3374908" y="2965581"/>
            <a:ext cx="2952000" cy="11330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BEFCEF-AC19-4489-A933-81300C7F052A}"/>
              </a:ext>
            </a:extLst>
          </p:cNvPr>
          <p:cNvSpPr txBox="1"/>
          <p:nvPr/>
        </p:nvSpPr>
        <p:spPr>
          <a:xfrm>
            <a:off x="4323992" y="2934179"/>
            <a:ext cx="714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사용자 지정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ABC8146-D43A-47E2-BDAD-C2B662DE80B9}"/>
              </a:ext>
            </a:extLst>
          </p:cNvPr>
          <p:cNvSpPr/>
          <p:nvPr/>
        </p:nvSpPr>
        <p:spPr>
          <a:xfrm>
            <a:off x="3368548" y="3310075"/>
            <a:ext cx="2952000" cy="11179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284494-9890-41EA-AB4A-D3F12F2371D2}"/>
              </a:ext>
            </a:extLst>
          </p:cNvPr>
          <p:cNvSpPr txBox="1"/>
          <p:nvPr/>
        </p:nvSpPr>
        <p:spPr>
          <a:xfrm>
            <a:off x="4329011" y="3277014"/>
            <a:ext cx="714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기타화면 지정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B3DF30-7E46-4913-BA85-19564C8422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4390" y="3102582"/>
            <a:ext cx="195845" cy="156676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C1204C3D-2460-4398-9C30-7486AE8CA249}"/>
              </a:ext>
            </a:extLst>
          </p:cNvPr>
          <p:cNvSpPr/>
          <p:nvPr/>
        </p:nvSpPr>
        <p:spPr>
          <a:xfrm>
            <a:off x="3056600" y="3312507"/>
            <a:ext cx="288000" cy="11023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16A230-FE31-4527-858C-EB185F5B02AE}"/>
              </a:ext>
            </a:extLst>
          </p:cNvPr>
          <p:cNvSpPr txBox="1"/>
          <p:nvPr/>
        </p:nvSpPr>
        <p:spPr>
          <a:xfrm>
            <a:off x="3416647" y="3444807"/>
            <a:ext cx="20537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작성된 기타화면이 없습니다</a:t>
            </a:r>
            <a:r>
              <a:rPr lang="en-US" altLang="ko-KR" sz="600" dirty="0"/>
              <a:t>.</a:t>
            </a:r>
            <a:r>
              <a:rPr lang="ko-KR" altLang="en-US" sz="600" dirty="0"/>
              <a:t>기타화면을 만들어주세요</a:t>
            </a: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4F89E076-53C0-4B94-B5BD-1963A3E31531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88269" y="1507489"/>
            <a:ext cx="8470686" cy="210026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B17F7B79-CC8B-46B0-AA14-A4B543EE1BEA}"/>
              </a:ext>
            </a:extLst>
          </p:cNvPr>
          <p:cNvSpPr/>
          <p:nvPr/>
        </p:nvSpPr>
        <p:spPr bwMode="auto">
          <a:xfrm>
            <a:off x="3044114" y="2948468"/>
            <a:ext cx="3281082" cy="1602006"/>
          </a:xfrm>
          <a:prstGeom prst="rect">
            <a:avLst/>
          </a:prstGeom>
          <a:noFill/>
          <a:ln w="12700" cap="flat" cmpd="sng" algn="ctr">
            <a:solidFill>
              <a:srgbClr val="9D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3" name="Rectangle 124">
            <a:extLst>
              <a:ext uri="{FF2B5EF4-FFF2-40B4-BE49-F238E27FC236}">
                <a16:creationId xmlns:a16="http://schemas.microsoft.com/office/drawing/2014/main" id="{F1EE3618-8ED7-4F83-9FA9-6034B9145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123" y="3448010"/>
            <a:ext cx="625587" cy="164685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기타화면 생성</a:t>
            </a: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0156D19-5FA3-43A4-A695-8957E1BA0123}"/>
              </a:ext>
            </a:extLst>
          </p:cNvPr>
          <p:cNvGrpSpPr/>
          <p:nvPr/>
        </p:nvGrpSpPr>
        <p:grpSpPr>
          <a:xfrm>
            <a:off x="3158595" y="3428505"/>
            <a:ext cx="388720" cy="214250"/>
            <a:chOff x="4727047" y="5307508"/>
            <a:chExt cx="388720" cy="215444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61BAACA5-5542-49E8-9819-8CA0C0F5679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27">
              <a:extLst>
                <a:ext uri="{FF2B5EF4-FFF2-40B4-BE49-F238E27FC236}">
                  <a16:creationId xmlns:a16="http://schemas.microsoft.com/office/drawing/2014/main" id="{70C0E477-F440-45D3-AA3D-EF6E621A981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3EECF1C-B1DF-44DB-8F91-3F91D9463670}"/>
              </a:ext>
            </a:extLst>
          </p:cNvPr>
          <p:cNvGrpSpPr/>
          <p:nvPr/>
        </p:nvGrpSpPr>
        <p:grpSpPr>
          <a:xfrm>
            <a:off x="5835469" y="3200089"/>
            <a:ext cx="388720" cy="214250"/>
            <a:chOff x="4727047" y="5307508"/>
            <a:chExt cx="388720" cy="215444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EC2324D3-F9B8-49F7-B2FA-26CB2903D91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TextBox 27">
              <a:extLst>
                <a:ext uri="{FF2B5EF4-FFF2-40B4-BE49-F238E27FC236}">
                  <a16:creationId xmlns:a16="http://schemas.microsoft.com/office/drawing/2014/main" id="{95014B03-605A-4C13-A72D-03BD1BA45F5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00C5F83-FBF8-4567-B2B7-D0672F5A94E3}"/>
              </a:ext>
            </a:extLst>
          </p:cNvPr>
          <p:cNvSpPr/>
          <p:nvPr/>
        </p:nvSpPr>
        <p:spPr bwMode="auto">
          <a:xfrm>
            <a:off x="3472907" y="3410202"/>
            <a:ext cx="1909856" cy="24285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DC215A7-31C6-4F9F-9D1C-E3F99E55A380}"/>
              </a:ext>
            </a:extLst>
          </p:cNvPr>
          <p:cNvSpPr/>
          <p:nvPr/>
        </p:nvSpPr>
        <p:spPr bwMode="auto">
          <a:xfrm>
            <a:off x="5459712" y="3410202"/>
            <a:ext cx="704747" cy="24285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A56F1C1-2D14-4EC9-AA31-96650F5AE81F}"/>
              </a:ext>
            </a:extLst>
          </p:cNvPr>
          <p:cNvCxnSpPr/>
          <p:nvPr/>
        </p:nvCxnSpPr>
        <p:spPr>
          <a:xfrm>
            <a:off x="5835469" y="3653057"/>
            <a:ext cx="0" cy="478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3">
            <a:extLst>
              <a:ext uri="{FF2B5EF4-FFF2-40B4-BE49-F238E27FC236}">
                <a16:creationId xmlns:a16="http://schemas.microsoft.com/office/drawing/2014/main" id="{5E80DE21-12A6-44F0-A477-93E812BE5D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8145" y="5372383"/>
            <a:ext cx="5516525" cy="4991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4340D8-F122-42EA-BD21-FAD68958EE66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70000"/>
          </a:blip>
          <a:stretch>
            <a:fillRect/>
          </a:stretch>
        </p:blipFill>
        <p:spPr>
          <a:xfrm>
            <a:off x="2459482" y="5371040"/>
            <a:ext cx="5642969" cy="50182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BC96F92-E8E6-43B5-9044-A821755601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65419" y="4564763"/>
            <a:ext cx="659777" cy="218551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9028B842-4FBA-4288-AE77-8229705713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59712" y="4147814"/>
            <a:ext cx="2693730" cy="1532046"/>
          </a:xfrm>
          <a:prstGeom prst="rect">
            <a:avLst/>
          </a:prstGeom>
        </p:spPr>
      </p:pic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A0E89F85-0A15-47E8-8F58-472517A1BFB0}"/>
              </a:ext>
            </a:extLst>
          </p:cNvPr>
          <p:cNvGrpSpPr/>
          <p:nvPr/>
        </p:nvGrpSpPr>
        <p:grpSpPr>
          <a:xfrm>
            <a:off x="5506630" y="4381629"/>
            <a:ext cx="2554634" cy="899506"/>
            <a:chOff x="2940558" y="2623480"/>
            <a:chExt cx="2554634" cy="924255"/>
          </a:xfrm>
        </p:grpSpPr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192ADABC-765B-4FD9-AB4B-484F8F9FD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997328" y="2623480"/>
              <a:ext cx="2497864" cy="924255"/>
            </a:xfrm>
            <a:prstGeom prst="rect">
              <a:avLst/>
            </a:prstGeom>
          </p:spPr>
        </p:pic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DA623F53-9E83-4216-AD03-1DFF20CB8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16296" y="2686165"/>
              <a:ext cx="423951" cy="149630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A00E7C8-AFEE-427A-AB84-91B02801AC8D}"/>
                </a:ext>
              </a:extLst>
            </p:cNvPr>
            <p:cNvSpPr txBox="1"/>
            <p:nvPr/>
          </p:nvSpPr>
          <p:spPr>
            <a:xfrm>
              <a:off x="2940558" y="2635664"/>
              <a:ext cx="5517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페이지명 </a:t>
              </a:r>
              <a:r>
                <a:rPr lang="en-US" altLang="ko-KR" sz="600" dirty="0"/>
                <a:t>*</a:t>
              </a:r>
              <a:endParaRPr lang="ko-KR" altLang="en-US" sz="600" dirty="0"/>
            </a:p>
          </p:txBody>
        </p:sp>
      </p:grpSp>
      <p:sp>
        <p:nvSpPr>
          <p:cNvPr id="127" name="Rectangle 134">
            <a:extLst>
              <a:ext uri="{FF2B5EF4-FFF2-40B4-BE49-F238E27FC236}">
                <a16:creationId xmlns:a16="http://schemas.microsoft.com/office/drawing/2014/main" id="{F7D21DC5-9F90-4858-85F6-940C5C7C4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559" y="5411893"/>
            <a:ext cx="379705" cy="2016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ea typeface="바탕체" panose="02030609000101010101" pitchFamily="17" charset="-127"/>
              </a:rPr>
              <a:t>취소</a:t>
            </a:r>
          </a:p>
        </p:txBody>
      </p:sp>
      <p:sp>
        <p:nvSpPr>
          <p:cNvPr id="128" name="Rectangle 118">
            <a:extLst>
              <a:ext uri="{FF2B5EF4-FFF2-40B4-BE49-F238E27FC236}">
                <a16:creationId xmlns:a16="http://schemas.microsoft.com/office/drawing/2014/main" id="{FB09B5AE-7DB2-49E2-92BB-E4188DC52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762" y="5411893"/>
            <a:ext cx="379704" cy="2016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ea typeface="바탕체" panose="02030609000101010101" pitchFamily="17" charset="-127"/>
              </a:rPr>
              <a:t>확인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5EA8515-CC20-412F-8DD5-4E4D486D60CA}"/>
              </a:ext>
            </a:extLst>
          </p:cNvPr>
          <p:cNvSpPr/>
          <p:nvPr/>
        </p:nvSpPr>
        <p:spPr bwMode="auto">
          <a:xfrm>
            <a:off x="5470414" y="4131348"/>
            <a:ext cx="2683028" cy="154851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A7D1AE-9AD6-4E53-A4E2-9E7AA5625B9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7640" y="1731110"/>
            <a:ext cx="895024" cy="4128929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C8AB7680-B99F-4CCF-8995-B36ACCEA61FD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2-3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ADF0BF4-E420-4F44-B736-74D522C6014D}"/>
              </a:ext>
            </a:extLst>
          </p:cNvPr>
          <p:cNvSpPr/>
          <p:nvPr/>
        </p:nvSpPr>
        <p:spPr>
          <a:xfrm>
            <a:off x="3092187" y="531611"/>
            <a:ext cx="7328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BUTTON</a:t>
            </a:r>
            <a:endParaRPr lang="en-US" altLang="ko-KR" sz="1100" dirty="0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138BC1D-5B34-48CA-B0D3-D918722AA973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C-RE-03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F2857BD-5B58-4AEE-AAB2-29B059BE40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86845" y="5355313"/>
            <a:ext cx="796136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14400"/>
          <a:ext cx="2766954" cy="4226457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5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9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BUTTON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 지정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: </a:t>
                      </a:r>
                      <a:r>
                        <a:rPr lang="ko-KR" altLang="en-US" sz="800" dirty="0">
                          <a:latin typeface="+mn-ea"/>
                        </a:rPr>
                        <a:t>버튼명으로 지정할 이름 입력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4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페이지 선택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</a:rPr>
                        <a:t>지정할 페이지를 라디오박스로 선택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4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 목록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사용자가 작성한 페이지 목록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2703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9FF74380-5995-45C0-B8C9-7D9DEDD6E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61" y="1529320"/>
            <a:ext cx="8523214" cy="43793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410645-6C0B-4968-A1EC-1147C102F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146" y="2242473"/>
            <a:ext cx="3696695" cy="21456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C32E33-FDCC-427B-BB09-1802E7D33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012" y="1985325"/>
            <a:ext cx="672536" cy="14441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B4CF6C-5E40-4D18-B3CB-ECFACDD535AE}"/>
              </a:ext>
            </a:extLst>
          </p:cNvPr>
          <p:cNvSpPr/>
          <p:nvPr/>
        </p:nvSpPr>
        <p:spPr>
          <a:xfrm>
            <a:off x="2963188" y="2212031"/>
            <a:ext cx="544520" cy="1748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3926A6-03F0-4CC9-BDDD-2E6E14556719}"/>
              </a:ext>
            </a:extLst>
          </p:cNvPr>
          <p:cNvSpPr/>
          <p:nvPr/>
        </p:nvSpPr>
        <p:spPr>
          <a:xfrm>
            <a:off x="3531534" y="2212031"/>
            <a:ext cx="544520" cy="1748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E58289-61E6-41D1-940C-C88271B5EC52}"/>
              </a:ext>
            </a:extLst>
          </p:cNvPr>
          <p:cNvSpPr/>
          <p:nvPr/>
        </p:nvSpPr>
        <p:spPr>
          <a:xfrm>
            <a:off x="4099880" y="2212031"/>
            <a:ext cx="544520" cy="1748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1FAE07-FD54-4FC0-B24F-C7BA0105E682}"/>
              </a:ext>
            </a:extLst>
          </p:cNvPr>
          <p:cNvSpPr/>
          <p:nvPr/>
        </p:nvSpPr>
        <p:spPr>
          <a:xfrm>
            <a:off x="2963188" y="2381752"/>
            <a:ext cx="3456432" cy="195863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A99289-4522-4265-A05F-D321E5410F0F}"/>
              </a:ext>
            </a:extLst>
          </p:cNvPr>
          <p:cNvSpPr/>
          <p:nvPr/>
        </p:nvSpPr>
        <p:spPr>
          <a:xfrm>
            <a:off x="2963579" y="2199429"/>
            <a:ext cx="5437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/>
              <a:t>기능선택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1CD384-DBFE-49ED-9A70-D9ABFEC0262B}"/>
              </a:ext>
            </a:extLst>
          </p:cNvPr>
          <p:cNvSpPr/>
          <p:nvPr/>
        </p:nvSpPr>
        <p:spPr>
          <a:xfrm>
            <a:off x="3547495" y="2208570"/>
            <a:ext cx="5437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/>
              <a:t>링크지정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F9818A-7AF0-45FA-B44C-22E95FADE0A5}"/>
              </a:ext>
            </a:extLst>
          </p:cNvPr>
          <p:cNvSpPr/>
          <p:nvPr/>
        </p:nvSpPr>
        <p:spPr>
          <a:xfrm>
            <a:off x="4100270" y="2199428"/>
            <a:ext cx="5437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/>
              <a:t>팝업지정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D98DACC-63D0-4B12-A6B5-2D4FD7F5BB20}"/>
              </a:ext>
            </a:extLst>
          </p:cNvPr>
          <p:cNvGrpSpPr/>
          <p:nvPr/>
        </p:nvGrpSpPr>
        <p:grpSpPr>
          <a:xfrm>
            <a:off x="2772301" y="2462180"/>
            <a:ext cx="388720" cy="214250"/>
            <a:chOff x="4727047" y="5307508"/>
            <a:chExt cx="388720" cy="215444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DE2498-B77D-4D28-8131-C2B2CD9EC95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A9E92F29-9B03-44DC-9D25-9D1EBD6D672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860625C-A6BF-4F81-9D9C-FC344A33AFC0}"/>
              </a:ext>
            </a:extLst>
          </p:cNvPr>
          <p:cNvSpPr/>
          <p:nvPr/>
        </p:nvSpPr>
        <p:spPr>
          <a:xfrm>
            <a:off x="3084261" y="2467994"/>
            <a:ext cx="599021" cy="219699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15A3B2-D7E5-41E8-8324-B4DEB990E800}"/>
              </a:ext>
            </a:extLst>
          </p:cNvPr>
          <p:cNvSpPr txBox="1"/>
          <p:nvPr/>
        </p:nvSpPr>
        <p:spPr>
          <a:xfrm>
            <a:off x="3131930" y="2470960"/>
            <a:ext cx="5990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버튼명</a:t>
            </a:r>
            <a:endParaRPr lang="ko-KR" altLang="en-US" sz="7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D9D765A-5BED-498F-A800-7F82E9636528}"/>
              </a:ext>
            </a:extLst>
          </p:cNvPr>
          <p:cNvSpPr/>
          <p:nvPr/>
        </p:nvSpPr>
        <p:spPr>
          <a:xfrm>
            <a:off x="3072117" y="2467996"/>
            <a:ext cx="3249674" cy="2044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4175F18-413B-4A96-80C1-8E53594BB18C}"/>
              </a:ext>
            </a:extLst>
          </p:cNvPr>
          <p:cNvSpPr/>
          <p:nvPr/>
        </p:nvSpPr>
        <p:spPr>
          <a:xfrm>
            <a:off x="3729629" y="2496644"/>
            <a:ext cx="2554342" cy="1467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7C9A6B4-08C8-4D9B-8CB1-A91D64E5AC77}"/>
              </a:ext>
            </a:extLst>
          </p:cNvPr>
          <p:cNvSpPr/>
          <p:nvPr/>
        </p:nvSpPr>
        <p:spPr bwMode="auto">
          <a:xfrm>
            <a:off x="3050956" y="2453960"/>
            <a:ext cx="3300617" cy="23253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C161371-9A44-46A1-9812-D36625C1A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795" y="3965342"/>
            <a:ext cx="659777" cy="21855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6008AC4-C4E8-4AD6-B876-6EB612FDA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0314" y="2756655"/>
            <a:ext cx="3257395" cy="1124524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FA5A8AF9-7FAD-4B96-A643-5F91B2B2BFC3}"/>
              </a:ext>
            </a:extLst>
          </p:cNvPr>
          <p:cNvSpPr/>
          <p:nvPr/>
        </p:nvSpPr>
        <p:spPr>
          <a:xfrm>
            <a:off x="3070314" y="2756655"/>
            <a:ext cx="3247749" cy="10957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106FC0-5AB5-463E-B873-CF6A77D6BC85}"/>
              </a:ext>
            </a:extLst>
          </p:cNvPr>
          <p:cNvSpPr txBox="1"/>
          <p:nvPr/>
        </p:nvSpPr>
        <p:spPr>
          <a:xfrm>
            <a:off x="3032692" y="2719313"/>
            <a:ext cx="714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/>
              <a:t>선택</a:t>
            </a:r>
            <a:endParaRPr lang="ko-KR" altLang="en-US" sz="600" b="1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5F3D770-AA94-42D7-9B8B-E65B3D8BAA0B}"/>
              </a:ext>
            </a:extLst>
          </p:cNvPr>
          <p:cNvGrpSpPr/>
          <p:nvPr/>
        </p:nvGrpSpPr>
        <p:grpSpPr>
          <a:xfrm>
            <a:off x="2772301" y="2905847"/>
            <a:ext cx="388720" cy="214250"/>
            <a:chOff x="4727047" y="5307508"/>
            <a:chExt cx="388720" cy="215444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2F9838C-0F0F-4301-9166-B9AB0CA8319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8B95795-9484-41D3-AEFD-ED76A731043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2CFA097-9B71-491D-9FCE-199026F9C2E0}"/>
              </a:ext>
            </a:extLst>
          </p:cNvPr>
          <p:cNvSpPr/>
          <p:nvPr/>
        </p:nvSpPr>
        <p:spPr bwMode="auto">
          <a:xfrm>
            <a:off x="3095086" y="2872817"/>
            <a:ext cx="239905" cy="102104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4D8301C-991C-4AD8-A43C-1A7BFAEB3405}"/>
              </a:ext>
            </a:extLst>
          </p:cNvPr>
          <p:cNvSpPr/>
          <p:nvPr/>
        </p:nvSpPr>
        <p:spPr bwMode="auto">
          <a:xfrm>
            <a:off x="3463799" y="2879937"/>
            <a:ext cx="2887773" cy="100764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86F5DDA-3A05-4674-B9FF-5613EA15506D}"/>
              </a:ext>
            </a:extLst>
          </p:cNvPr>
          <p:cNvGrpSpPr/>
          <p:nvPr/>
        </p:nvGrpSpPr>
        <p:grpSpPr>
          <a:xfrm>
            <a:off x="3396459" y="2665687"/>
            <a:ext cx="388720" cy="214250"/>
            <a:chOff x="4727047" y="5307508"/>
            <a:chExt cx="388720" cy="215444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926CD04-856C-4CE4-9630-EECE75A0E00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A38597A-E53E-4604-9A92-2E21975DE4B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FCC70BB9-FCE3-4D7F-9A78-87C7C28178EB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35654" y="1527452"/>
            <a:ext cx="8514422" cy="217638"/>
          </a:xfrm>
          <a:prstGeom prst="rect">
            <a:avLst/>
          </a:prstGeom>
        </p:spPr>
      </p:pic>
      <p:pic>
        <p:nvPicPr>
          <p:cNvPr id="2" name="그림 3">
            <a:extLst>
              <a:ext uri="{FF2B5EF4-FFF2-40B4-BE49-F238E27FC236}">
                <a16:creationId xmlns:a16="http://schemas.microsoft.com/office/drawing/2014/main" id="{BE9FC753-36D0-4E8C-B595-99CD14203A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0424" y="5372383"/>
            <a:ext cx="5516525" cy="4991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6331B2-3EE1-4FED-9568-5E1B0714165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</a:blip>
          <a:stretch>
            <a:fillRect/>
          </a:stretch>
        </p:blipFill>
        <p:spPr>
          <a:xfrm>
            <a:off x="2441761" y="5371040"/>
            <a:ext cx="5642969" cy="5018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9DDCC0-2ACD-4A05-9496-7C827BE3D5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640" y="1748831"/>
            <a:ext cx="895024" cy="415551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827E81-1C3A-4447-8770-16C5FEB662DC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2-4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4957DDD-A594-4E25-92A9-6DC73618C718}"/>
              </a:ext>
            </a:extLst>
          </p:cNvPr>
          <p:cNvSpPr/>
          <p:nvPr/>
        </p:nvSpPr>
        <p:spPr>
          <a:xfrm>
            <a:off x="3092187" y="531611"/>
            <a:ext cx="7328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BUTTON</a:t>
            </a:r>
            <a:endParaRPr lang="en-US" altLang="ko-KR" sz="1100" dirty="0"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D010674-CAC9-4AD5-911E-C14C0041B849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C-RE-03</a:t>
            </a:r>
          </a:p>
        </p:txBody>
      </p:sp>
    </p:spTree>
    <p:extLst>
      <p:ext uri="{BB962C8B-B14F-4D97-AF65-F5344CB8AC3E}">
        <p14:creationId xmlns:p14="http://schemas.microsoft.com/office/powerpoint/2010/main" val="51583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14400"/>
          <a:ext cx="2766954" cy="2851522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5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9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latin typeface="+mn-ea"/>
                        </a:rPr>
                        <a:t> </a:t>
                      </a:r>
                      <a:r>
                        <a:rPr lang="ko-KR" altLang="en-US" sz="800" b="1" dirty="0">
                          <a:latin typeface="+mn-ea"/>
                        </a:rPr>
                        <a:t>기타화면 생성 안내문구</a:t>
                      </a:r>
                      <a:endParaRPr lang="en-US" altLang="ko-KR" sz="800" b="1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</a:rPr>
                        <a:t>생성된 기타화면이 없을 경우 기타화면 생성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</a:rPr>
                        <a:t>유도 안내문구 표시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[</a:t>
                      </a:r>
                      <a:r>
                        <a:rPr lang="ko-KR" altLang="en-US" sz="800" dirty="0">
                          <a:latin typeface="+mn-ea"/>
                        </a:rPr>
                        <a:t>내용</a:t>
                      </a:r>
                      <a:r>
                        <a:rPr lang="en-US" altLang="ko-KR" sz="800" dirty="0">
                          <a:latin typeface="+mn-ea"/>
                        </a:rPr>
                        <a:t>]</a:t>
                      </a: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- </a:t>
                      </a:r>
                      <a:r>
                        <a:rPr lang="ko-KR" altLang="en-US" sz="800" dirty="0">
                          <a:latin typeface="+mn-ea"/>
                        </a:rPr>
                        <a:t>작성된 기타화면이 없습니다</a:t>
                      </a:r>
                      <a:r>
                        <a:rPr lang="en-US" altLang="ko-KR" sz="800" dirty="0">
                          <a:latin typeface="+mn-ea"/>
                        </a:rPr>
                        <a:t>. </a:t>
                      </a:r>
                      <a:r>
                        <a:rPr lang="ko-KR" altLang="en-US" sz="800" dirty="0">
                          <a:latin typeface="+mn-ea"/>
                        </a:rPr>
                        <a:t>기타화면을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 </a:t>
                      </a:r>
                      <a:r>
                        <a:rPr lang="ko-KR" altLang="en-US" sz="800" dirty="0">
                          <a:latin typeface="+mn-ea"/>
                        </a:rPr>
                        <a:t>만들어주세요</a:t>
                      </a:r>
                      <a:r>
                        <a:rPr lang="en-US" altLang="ko-KR" sz="800" dirty="0">
                          <a:latin typeface="+mn-ea"/>
                        </a:rPr>
                        <a:t>.</a:t>
                      </a: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4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기타화면 생성 버튼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</a:rPr>
                        <a:t>기타화면이 없을 표시되는 기타화면 생성 버튼</a:t>
                      </a:r>
                      <a:r>
                        <a:rPr lang="en-US" altLang="ko-KR" sz="800" dirty="0">
                          <a:latin typeface="+mn-ea"/>
                        </a:rPr>
                        <a:t> 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</a:rPr>
                        <a:t>버튼 클릭 시 기타화면 생성 팝업으로 이동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9FF74380-5995-45C0-B8C9-7D9DEDD6E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61" y="1529320"/>
            <a:ext cx="8523214" cy="43793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410645-6C0B-4968-A1EC-1147C102F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45" y="2242473"/>
            <a:ext cx="3675796" cy="21456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C32E33-FDCC-427B-BB09-1802E7D33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012" y="1985325"/>
            <a:ext cx="672536" cy="14441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B4CF6C-5E40-4D18-B3CB-ECFACDD535AE}"/>
              </a:ext>
            </a:extLst>
          </p:cNvPr>
          <p:cNvSpPr/>
          <p:nvPr/>
        </p:nvSpPr>
        <p:spPr>
          <a:xfrm>
            <a:off x="2963188" y="2212031"/>
            <a:ext cx="544520" cy="1748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3926A6-03F0-4CC9-BDDD-2E6E14556719}"/>
              </a:ext>
            </a:extLst>
          </p:cNvPr>
          <p:cNvSpPr/>
          <p:nvPr/>
        </p:nvSpPr>
        <p:spPr>
          <a:xfrm>
            <a:off x="3531534" y="2212031"/>
            <a:ext cx="544520" cy="1748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E58289-61E6-41D1-940C-C88271B5EC52}"/>
              </a:ext>
            </a:extLst>
          </p:cNvPr>
          <p:cNvSpPr/>
          <p:nvPr/>
        </p:nvSpPr>
        <p:spPr>
          <a:xfrm>
            <a:off x="4099880" y="2212031"/>
            <a:ext cx="544520" cy="1748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1FAE07-FD54-4FC0-B24F-C7BA0105E682}"/>
              </a:ext>
            </a:extLst>
          </p:cNvPr>
          <p:cNvSpPr/>
          <p:nvPr/>
        </p:nvSpPr>
        <p:spPr>
          <a:xfrm>
            <a:off x="2963188" y="2381752"/>
            <a:ext cx="3456432" cy="195863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A99289-4522-4265-A05F-D321E5410F0F}"/>
              </a:ext>
            </a:extLst>
          </p:cNvPr>
          <p:cNvSpPr/>
          <p:nvPr/>
        </p:nvSpPr>
        <p:spPr>
          <a:xfrm>
            <a:off x="2963579" y="2199429"/>
            <a:ext cx="5437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/>
              <a:t>기능선택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1CD384-DBFE-49ED-9A70-D9ABFEC0262B}"/>
              </a:ext>
            </a:extLst>
          </p:cNvPr>
          <p:cNvSpPr/>
          <p:nvPr/>
        </p:nvSpPr>
        <p:spPr>
          <a:xfrm>
            <a:off x="3547495" y="2208570"/>
            <a:ext cx="5437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/>
              <a:t>링크지정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F9818A-7AF0-45FA-B44C-22E95FADE0A5}"/>
              </a:ext>
            </a:extLst>
          </p:cNvPr>
          <p:cNvSpPr/>
          <p:nvPr/>
        </p:nvSpPr>
        <p:spPr>
          <a:xfrm>
            <a:off x="4100270" y="2199428"/>
            <a:ext cx="5437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/>
              <a:t>팝업지정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860625C-A6BF-4F81-9D9C-FC344A33AFC0}"/>
              </a:ext>
            </a:extLst>
          </p:cNvPr>
          <p:cNvSpPr/>
          <p:nvPr/>
        </p:nvSpPr>
        <p:spPr>
          <a:xfrm>
            <a:off x="3084261" y="2467994"/>
            <a:ext cx="599021" cy="219699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15A3B2-D7E5-41E8-8324-B4DEB990E800}"/>
              </a:ext>
            </a:extLst>
          </p:cNvPr>
          <p:cNvSpPr txBox="1"/>
          <p:nvPr/>
        </p:nvSpPr>
        <p:spPr>
          <a:xfrm>
            <a:off x="3131930" y="2470960"/>
            <a:ext cx="5990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버튼명</a:t>
            </a:r>
            <a:endParaRPr lang="ko-KR" altLang="en-US" sz="7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D9D765A-5BED-498F-A800-7F82E9636528}"/>
              </a:ext>
            </a:extLst>
          </p:cNvPr>
          <p:cNvSpPr/>
          <p:nvPr/>
        </p:nvSpPr>
        <p:spPr>
          <a:xfrm>
            <a:off x="3072117" y="2467996"/>
            <a:ext cx="3249674" cy="2044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4175F18-413B-4A96-80C1-8E53594BB18C}"/>
              </a:ext>
            </a:extLst>
          </p:cNvPr>
          <p:cNvSpPr/>
          <p:nvPr/>
        </p:nvSpPr>
        <p:spPr>
          <a:xfrm>
            <a:off x="3729629" y="2496644"/>
            <a:ext cx="2554342" cy="1467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6008AC4-C4E8-4AD6-B876-6EB612FDA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314" y="2756655"/>
            <a:ext cx="3257395" cy="1124524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FA5A8AF9-7FAD-4B96-A643-5F91B2B2BFC3}"/>
              </a:ext>
            </a:extLst>
          </p:cNvPr>
          <p:cNvSpPr/>
          <p:nvPr/>
        </p:nvSpPr>
        <p:spPr>
          <a:xfrm>
            <a:off x="3070314" y="2756655"/>
            <a:ext cx="3247749" cy="10957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106FC0-5AB5-463E-B873-CF6A77D6BC85}"/>
              </a:ext>
            </a:extLst>
          </p:cNvPr>
          <p:cNvSpPr txBox="1"/>
          <p:nvPr/>
        </p:nvSpPr>
        <p:spPr>
          <a:xfrm>
            <a:off x="3032692" y="2719313"/>
            <a:ext cx="714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/>
              <a:t>선택</a:t>
            </a:r>
            <a:endParaRPr lang="ko-KR" altLang="en-US" sz="600" b="1" dirty="0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CC70BB9-FCE3-4D7F-9A78-87C7C28178EB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35654" y="1527452"/>
            <a:ext cx="8514422" cy="21763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29D2348-5436-44B1-A6D8-F5BBE04CA6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4650" y="2886381"/>
            <a:ext cx="3091450" cy="95758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97BFBB0-EF81-4908-A5BA-5863865C848F}"/>
              </a:ext>
            </a:extLst>
          </p:cNvPr>
          <p:cNvSpPr txBox="1"/>
          <p:nvPr/>
        </p:nvSpPr>
        <p:spPr>
          <a:xfrm>
            <a:off x="3297964" y="2923968"/>
            <a:ext cx="20537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작성된 기타화면이 없습니다</a:t>
            </a:r>
            <a:r>
              <a:rPr lang="en-US" altLang="ko-KR" sz="600" dirty="0"/>
              <a:t>.</a:t>
            </a:r>
            <a:r>
              <a:rPr lang="ko-KR" altLang="en-US" sz="600" dirty="0"/>
              <a:t>기타화면을 만들어주세요</a:t>
            </a:r>
          </a:p>
        </p:txBody>
      </p:sp>
      <p:sp>
        <p:nvSpPr>
          <p:cNvPr id="63" name="Rectangle 124">
            <a:extLst>
              <a:ext uri="{FF2B5EF4-FFF2-40B4-BE49-F238E27FC236}">
                <a16:creationId xmlns:a16="http://schemas.microsoft.com/office/drawing/2014/main" id="{B66FB088-C247-4930-A238-477594AB4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440" y="2927171"/>
            <a:ext cx="625587" cy="164685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기타화면 생성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CE62063-FCBD-4690-A0C2-6D4DA2DAF8AE}"/>
              </a:ext>
            </a:extLst>
          </p:cNvPr>
          <p:cNvGrpSpPr/>
          <p:nvPr/>
        </p:nvGrpSpPr>
        <p:grpSpPr>
          <a:xfrm>
            <a:off x="3036465" y="2915209"/>
            <a:ext cx="388720" cy="214250"/>
            <a:chOff x="4727047" y="5307508"/>
            <a:chExt cx="388720" cy="215444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64E1A9E2-1A30-4682-B8D9-9B5640386D7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:a16="http://schemas.microsoft.com/office/drawing/2014/main" id="{12D37EC6-032C-442C-B49A-F64DCE95648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4AFCE8C-6E94-471D-88B5-84F1B4972AD0}"/>
              </a:ext>
            </a:extLst>
          </p:cNvPr>
          <p:cNvGrpSpPr/>
          <p:nvPr/>
        </p:nvGrpSpPr>
        <p:grpSpPr>
          <a:xfrm>
            <a:off x="5713339" y="2686793"/>
            <a:ext cx="388720" cy="214250"/>
            <a:chOff x="4727047" y="5307508"/>
            <a:chExt cx="388720" cy="215444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D7074C52-EC2E-4374-A9D2-C2B20908468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id="{43CB7146-AC10-4E25-A8F0-A63516B9B3A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1FED9CD-3184-4658-8FBC-1FB336F62B28}"/>
              </a:ext>
            </a:extLst>
          </p:cNvPr>
          <p:cNvSpPr/>
          <p:nvPr/>
        </p:nvSpPr>
        <p:spPr bwMode="auto">
          <a:xfrm>
            <a:off x="3350777" y="2896906"/>
            <a:ext cx="1909856" cy="24285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5E3B475-2BF0-4F73-81C7-DDBDE47F1741}"/>
              </a:ext>
            </a:extLst>
          </p:cNvPr>
          <p:cNvSpPr/>
          <p:nvPr/>
        </p:nvSpPr>
        <p:spPr bwMode="auto">
          <a:xfrm>
            <a:off x="5337582" y="2896906"/>
            <a:ext cx="704747" cy="24285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9FF56A0-3A6B-48D6-8C75-D0E0314ADF7D}"/>
              </a:ext>
            </a:extLst>
          </p:cNvPr>
          <p:cNvCxnSpPr>
            <a:stCxn id="80" idx="2"/>
          </p:cNvCxnSpPr>
          <p:nvPr/>
        </p:nvCxnSpPr>
        <p:spPr>
          <a:xfrm>
            <a:off x="5689956" y="3139761"/>
            <a:ext cx="1839" cy="516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3">
            <a:extLst>
              <a:ext uri="{FF2B5EF4-FFF2-40B4-BE49-F238E27FC236}">
                <a16:creationId xmlns:a16="http://schemas.microsoft.com/office/drawing/2014/main" id="{30578E23-1672-456D-BEE9-8269630DCD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0424" y="5372383"/>
            <a:ext cx="5516525" cy="4991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503AA2-09A2-4A08-9AC9-BB7EBDCB8F8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</a:blip>
          <a:stretch>
            <a:fillRect/>
          </a:stretch>
        </p:blipFill>
        <p:spPr>
          <a:xfrm>
            <a:off x="2441761" y="5371040"/>
            <a:ext cx="5642969" cy="5018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4A863F-6DBF-4F85-88AF-37AE8A88CD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640" y="1748831"/>
            <a:ext cx="895024" cy="41555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0D2C2F-066F-41ED-88D2-9EC6212CB1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7582" y="3698364"/>
            <a:ext cx="3240393" cy="1876379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23C1C0-DF67-4C83-8BAF-96C00DE6302C}"/>
              </a:ext>
            </a:extLst>
          </p:cNvPr>
          <p:cNvSpPr/>
          <p:nvPr/>
        </p:nvSpPr>
        <p:spPr bwMode="auto">
          <a:xfrm>
            <a:off x="5337582" y="3703865"/>
            <a:ext cx="3240393" cy="187087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1919A9-8E1E-449E-9D6F-F4D6323526BB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2-5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19B048-AB7D-428A-96A5-BEB8937783BC}"/>
              </a:ext>
            </a:extLst>
          </p:cNvPr>
          <p:cNvSpPr/>
          <p:nvPr/>
        </p:nvSpPr>
        <p:spPr>
          <a:xfrm>
            <a:off x="3092187" y="531611"/>
            <a:ext cx="7328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BUTTON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F600DEC-1DE0-4FBB-AE99-F355A9446EB1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C-RE-03</a:t>
            </a:r>
          </a:p>
        </p:txBody>
      </p:sp>
    </p:spTree>
    <p:extLst>
      <p:ext uri="{BB962C8B-B14F-4D97-AF65-F5344CB8AC3E}">
        <p14:creationId xmlns:p14="http://schemas.microsoft.com/office/powerpoint/2010/main" val="144844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05522"/>
          <a:ext cx="2766954" cy="3918579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4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2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INPUT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 버튼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: INPUT</a:t>
                      </a:r>
                      <a:r>
                        <a:rPr lang="ko-KR" altLang="en-US" sz="800" dirty="0">
                          <a:latin typeface="+mn-ea"/>
                        </a:rPr>
                        <a:t> 생성을 위한 용어사전 호출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3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용어사전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INPUT</a:t>
                      </a:r>
                      <a:r>
                        <a:rPr lang="ko-KR" altLang="en-US" sz="800" dirty="0">
                          <a:latin typeface="+mn-ea"/>
                        </a:rPr>
                        <a:t>에 지정할 용어를 선택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11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용어 신청 버튼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</a:rPr>
                        <a:t>용어 사전에 없는 용어일 경우 용어 신청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</a:rPr>
                        <a:t>화면과 연결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849020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6F6E9DDD-B3DE-4560-B476-D82FE46FD16E}"/>
              </a:ext>
            </a:extLst>
          </p:cNvPr>
          <p:cNvGrpSpPr/>
          <p:nvPr/>
        </p:nvGrpSpPr>
        <p:grpSpPr>
          <a:xfrm>
            <a:off x="375648" y="1359073"/>
            <a:ext cx="8690995" cy="4698202"/>
            <a:chOff x="369115" y="1493321"/>
            <a:chExt cx="8690995" cy="4698202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5D33EDD6-9991-4207-9FCA-8E956CA21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15" y="1493321"/>
              <a:ext cx="8690995" cy="469820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71FF5352-12A8-4F15-B60D-5522D770C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063" y="1653063"/>
              <a:ext cx="7412284" cy="143081"/>
            </a:xfrm>
            <a:prstGeom prst="rect">
              <a:avLst/>
            </a:prstGeom>
          </p:spPr>
        </p:pic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0121C697-EFB4-4892-AD4C-E6AF780A0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383" y="1896432"/>
            <a:ext cx="7420260" cy="3180641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7A9100FD-E28C-4868-B087-2C1DD939E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3830" y="2992684"/>
            <a:ext cx="326529" cy="80099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C78EC25-DE95-4CCF-A56C-73FBBB0B8D0C}"/>
              </a:ext>
            </a:extLst>
          </p:cNvPr>
          <p:cNvSpPr/>
          <p:nvPr/>
        </p:nvSpPr>
        <p:spPr>
          <a:xfrm>
            <a:off x="1612130" y="3103812"/>
            <a:ext cx="145951" cy="678730"/>
          </a:xfrm>
          <a:prstGeom prst="roundRect">
            <a:avLst/>
          </a:prstGeom>
          <a:solidFill>
            <a:srgbClr val="808080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A5F4D9-E1A1-453B-8EC7-7D7FCFA190A1}"/>
              </a:ext>
            </a:extLst>
          </p:cNvPr>
          <p:cNvSpPr txBox="1"/>
          <p:nvPr/>
        </p:nvSpPr>
        <p:spPr>
          <a:xfrm>
            <a:off x="1515587" y="3233431"/>
            <a:ext cx="21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&lt;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3ECC9F5-BBAD-4397-9211-0B2482AFB0DF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421470" y="2621381"/>
            <a:ext cx="126202" cy="117666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A5C6CDA-1D7F-4B84-A91D-98E1C43F127D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90023" y="1359073"/>
            <a:ext cx="8695284" cy="1741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9C880D-1C28-4405-AA72-61D68236BF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0167" y="5549593"/>
            <a:ext cx="5489943" cy="5080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28E5DA-79D3-4907-93A5-58263682B4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316" y="1536249"/>
            <a:ext cx="1243640" cy="452448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9380090-F866-4005-AA93-0653231CF7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6367" y="1913008"/>
            <a:ext cx="495942" cy="17101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C58967F-0903-4A84-AA14-1923231998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69992" y="2353086"/>
            <a:ext cx="495942" cy="168117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5EF37B2D-0537-41FE-AD96-AB2F85D653EE}"/>
              </a:ext>
            </a:extLst>
          </p:cNvPr>
          <p:cNvSpPr/>
          <p:nvPr/>
        </p:nvSpPr>
        <p:spPr>
          <a:xfrm>
            <a:off x="1610361" y="1535592"/>
            <a:ext cx="7474947" cy="4523647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2DCA44B-F37F-4558-830D-5E4175FA914A}"/>
              </a:ext>
            </a:extLst>
          </p:cNvPr>
          <p:cNvGrpSpPr/>
          <p:nvPr/>
        </p:nvGrpSpPr>
        <p:grpSpPr>
          <a:xfrm>
            <a:off x="4009183" y="5701798"/>
            <a:ext cx="388720" cy="214250"/>
            <a:chOff x="4727047" y="5307508"/>
            <a:chExt cx="388720" cy="215444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0D9791FB-8109-4E3B-8827-EB9FE883800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7886ED7-486B-4ACC-8AE1-DFA982218F2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6381D5D-CA13-46FD-B1EE-589D223E0120}"/>
              </a:ext>
            </a:extLst>
          </p:cNvPr>
          <p:cNvSpPr/>
          <p:nvPr/>
        </p:nvSpPr>
        <p:spPr bwMode="auto">
          <a:xfrm>
            <a:off x="4351359" y="5625616"/>
            <a:ext cx="375376" cy="43162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C8D58BD-7E45-4876-ABF6-87488DC554BA}"/>
              </a:ext>
            </a:extLst>
          </p:cNvPr>
          <p:cNvGrpSpPr/>
          <p:nvPr/>
        </p:nvGrpSpPr>
        <p:grpSpPr>
          <a:xfrm>
            <a:off x="2846490" y="1685668"/>
            <a:ext cx="388720" cy="214250"/>
            <a:chOff x="4727047" y="5307508"/>
            <a:chExt cx="388720" cy="215444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FDBAEC2B-1E7C-4ED3-9742-463EA9ADA60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0FFFF3D-0D7F-4E6E-825E-9723C180939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43E519B-BC0F-4039-97D1-71D004382C39}"/>
              </a:ext>
            </a:extLst>
          </p:cNvPr>
          <p:cNvSpPr/>
          <p:nvPr/>
        </p:nvSpPr>
        <p:spPr bwMode="auto">
          <a:xfrm>
            <a:off x="3181426" y="1681129"/>
            <a:ext cx="4335441" cy="274281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001539-A374-4421-9C22-6E7CECF0F20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25857"/>
          <a:stretch/>
        </p:blipFill>
        <p:spPr>
          <a:xfrm>
            <a:off x="3181426" y="4496864"/>
            <a:ext cx="3868888" cy="1110619"/>
          </a:xfrm>
          <a:prstGeom prst="rect">
            <a:avLst/>
          </a:prstGeom>
          <a:ln>
            <a:solidFill>
              <a:srgbClr val="A6A6A6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2568B59-2E77-4939-9711-41279634916C}"/>
              </a:ext>
            </a:extLst>
          </p:cNvPr>
          <p:cNvSpPr/>
          <p:nvPr/>
        </p:nvSpPr>
        <p:spPr>
          <a:xfrm>
            <a:off x="6083161" y="5424996"/>
            <a:ext cx="518746" cy="103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용어신청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B54AB02-36B8-4837-B112-9DCBE106781A}"/>
              </a:ext>
            </a:extLst>
          </p:cNvPr>
          <p:cNvSpPr/>
          <p:nvPr/>
        </p:nvSpPr>
        <p:spPr bwMode="auto">
          <a:xfrm>
            <a:off x="3169357" y="4478622"/>
            <a:ext cx="3880958" cy="112886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35D175D-DED0-4CA8-A798-2F51BB2DE884}"/>
              </a:ext>
            </a:extLst>
          </p:cNvPr>
          <p:cNvGrpSpPr/>
          <p:nvPr/>
        </p:nvGrpSpPr>
        <p:grpSpPr>
          <a:xfrm>
            <a:off x="5937036" y="5145739"/>
            <a:ext cx="388720" cy="214250"/>
            <a:chOff x="4727047" y="5307508"/>
            <a:chExt cx="388720" cy="215444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A48E0CA-6DB3-4B33-ADA1-D056E0B92CA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CDFCEBE-4A5C-42D9-8D09-C975E86E270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0EF5565-3CEC-456C-A16B-DBD863BDFFD7}"/>
              </a:ext>
            </a:extLst>
          </p:cNvPr>
          <p:cNvSpPr/>
          <p:nvPr/>
        </p:nvSpPr>
        <p:spPr bwMode="auto">
          <a:xfrm>
            <a:off x="6040427" y="5351068"/>
            <a:ext cx="608313" cy="2142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B5DA8E4-D008-419C-8B6A-FD70AD8B9BB3}"/>
              </a:ext>
            </a:extLst>
          </p:cNvPr>
          <p:cNvCxnSpPr>
            <a:cxnSpLocks/>
          </p:cNvCxnSpPr>
          <p:nvPr/>
        </p:nvCxnSpPr>
        <p:spPr>
          <a:xfrm>
            <a:off x="3622976" y="4423946"/>
            <a:ext cx="0" cy="684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697F8D-58D9-4C3C-948B-0ABB7B38DF13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3-1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432500-F4C3-478A-846C-821103EB9084}"/>
              </a:ext>
            </a:extLst>
          </p:cNvPr>
          <p:cNvSpPr/>
          <p:nvPr/>
        </p:nvSpPr>
        <p:spPr>
          <a:xfrm>
            <a:off x="3092187" y="531611"/>
            <a:ext cx="5854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INPUT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0E6593-54A4-493A-BA4E-A124C103BF2F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C-RE-04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5367FCB3-B433-48E5-95A0-2DA167F0FE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5477" y="3009564"/>
            <a:ext cx="326529" cy="80099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43F018DF-180E-4F1D-A965-6DA7A1EC5561}"/>
              </a:ext>
            </a:extLst>
          </p:cNvPr>
          <p:cNvGrpSpPr/>
          <p:nvPr/>
        </p:nvGrpSpPr>
        <p:grpSpPr>
          <a:xfrm>
            <a:off x="3168920" y="1687080"/>
            <a:ext cx="4335441" cy="2716180"/>
            <a:chOff x="3335467" y="1729939"/>
            <a:chExt cx="4335441" cy="2716180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CCE6176-C746-4AC6-AE59-982754557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335467" y="1729939"/>
              <a:ext cx="4335441" cy="271618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C14B2A3-92CC-48B2-A1B5-2760C5737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380861" y="2006389"/>
              <a:ext cx="4281657" cy="2134778"/>
            </a:xfrm>
            <a:prstGeom prst="rect">
              <a:avLst/>
            </a:prstGeom>
          </p:spPr>
        </p:pic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D6FC0C6-DC5C-4DB9-B6EC-DC03347C201B}"/>
              </a:ext>
            </a:extLst>
          </p:cNvPr>
          <p:cNvSpPr/>
          <p:nvPr/>
        </p:nvSpPr>
        <p:spPr bwMode="auto">
          <a:xfrm>
            <a:off x="3181426" y="1681129"/>
            <a:ext cx="4335441" cy="274281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1073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/>
        </p:nvGraphicFramePr>
        <p:xfrm>
          <a:off x="9280502" y="914845"/>
          <a:ext cx="2766954" cy="3857649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5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INPUT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최초 생성 형태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: INPUT + LABEL </a:t>
                      </a:r>
                      <a:r>
                        <a:rPr lang="ko-KR" altLang="en-US" sz="800" dirty="0">
                          <a:latin typeface="+mn-ea"/>
                        </a:rPr>
                        <a:t>형태로 생성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INPUT</a:t>
                      </a:r>
                      <a:r>
                        <a:rPr lang="ko-KR" altLang="en-US" sz="800" dirty="0">
                          <a:latin typeface="+mn-ea"/>
                        </a:rPr>
                        <a:t>과 </a:t>
                      </a:r>
                      <a:r>
                        <a:rPr lang="en-US" altLang="ko-KR" sz="800" dirty="0">
                          <a:latin typeface="+mn-ea"/>
                        </a:rPr>
                        <a:t>LABEL</a:t>
                      </a:r>
                      <a:r>
                        <a:rPr lang="ko-KR" altLang="en-US" sz="800" dirty="0">
                          <a:latin typeface="+mn-ea"/>
                        </a:rPr>
                        <a:t>에 대해 각각의 </a:t>
                      </a:r>
                      <a:r>
                        <a:rPr lang="en-US" altLang="ko-KR" sz="800" dirty="0">
                          <a:latin typeface="+mn-ea"/>
                        </a:rPr>
                        <a:t>CSS </a:t>
                      </a:r>
                      <a:r>
                        <a:rPr lang="ko-KR" altLang="en-US" sz="800" dirty="0">
                          <a:latin typeface="+mn-ea"/>
                        </a:rPr>
                        <a:t>지정 가능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0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LABEL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포커스 지정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HTML5</a:t>
                      </a:r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</a:rPr>
                        <a:t>CANVAS </a:t>
                      </a:r>
                      <a:r>
                        <a:rPr lang="ko-KR" altLang="en-US" sz="800" dirty="0">
                          <a:latin typeface="+mn-ea"/>
                        </a:rPr>
                        <a:t>기능을 이용하여</a:t>
                      </a:r>
                      <a:r>
                        <a:rPr lang="en-US" altLang="ko-KR" sz="800" dirty="0">
                          <a:latin typeface="+mn-ea"/>
                        </a:rPr>
                        <a:t> LABEL</a:t>
                      </a:r>
                      <a:r>
                        <a:rPr lang="ko-KR" altLang="en-US" sz="800" dirty="0">
                          <a:latin typeface="+mn-ea"/>
                        </a:rPr>
                        <a:t>에 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</a:rPr>
                        <a:t>포커스 지정 시 </a:t>
                      </a:r>
                      <a:r>
                        <a:rPr lang="en-US" altLang="ko-KR" sz="800" dirty="0">
                          <a:latin typeface="+mn-ea"/>
                        </a:rPr>
                        <a:t>LABEL</a:t>
                      </a:r>
                      <a:r>
                        <a:rPr lang="ko-KR" altLang="en-US" sz="800" dirty="0">
                          <a:latin typeface="+mn-ea"/>
                        </a:rPr>
                        <a:t>과 함께 연결된</a:t>
                      </a:r>
                      <a:r>
                        <a:rPr lang="en-US" altLang="ko-KR" sz="800" dirty="0">
                          <a:latin typeface="+mn-ea"/>
                        </a:rPr>
                        <a:t> INPUT</a:t>
                      </a:r>
                      <a:r>
                        <a:rPr lang="ko-KR" altLang="en-US" sz="800" dirty="0">
                          <a:latin typeface="+mn-ea"/>
                        </a:rPr>
                        <a:t>이 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</a:rPr>
                        <a:t>선으로 표시되며 포커스는 </a:t>
                      </a:r>
                      <a:r>
                        <a:rPr lang="en-US" altLang="ko-KR" sz="800" dirty="0">
                          <a:latin typeface="+mn-ea"/>
                        </a:rPr>
                        <a:t>LABEL</a:t>
                      </a:r>
                      <a:r>
                        <a:rPr lang="ko-KR" altLang="en-US" sz="800" dirty="0">
                          <a:latin typeface="+mn-ea"/>
                        </a:rPr>
                        <a:t>에만</a:t>
                      </a:r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</a:rPr>
                        <a:t>표시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0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③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포커스 지정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 : INPUT</a:t>
                      </a:r>
                      <a:r>
                        <a:rPr lang="ko-KR" altLang="en-US" sz="800" dirty="0">
                          <a:latin typeface="+mn-ea"/>
                        </a:rPr>
                        <a:t>에 포커스 지정 시 </a:t>
                      </a:r>
                      <a:r>
                        <a:rPr lang="en-US" altLang="ko-KR" sz="800" dirty="0">
                          <a:latin typeface="+mn-ea"/>
                        </a:rPr>
                        <a:t>INPUT</a:t>
                      </a:r>
                      <a:r>
                        <a:rPr lang="ko-KR" altLang="en-US" sz="800" dirty="0">
                          <a:latin typeface="+mn-ea"/>
                        </a:rPr>
                        <a:t>과 함께 연결된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 LABEL</a:t>
                      </a:r>
                      <a:r>
                        <a:rPr lang="ko-KR" altLang="en-US" sz="800" dirty="0">
                          <a:latin typeface="+mn-ea"/>
                        </a:rPr>
                        <a:t>이 선으로 표시되며 포커스는 </a:t>
                      </a:r>
                      <a:r>
                        <a:rPr lang="en-US" altLang="ko-KR" sz="800" dirty="0">
                          <a:latin typeface="+mn-ea"/>
                        </a:rPr>
                        <a:t>INPUT</a:t>
                      </a:r>
                      <a:r>
                        <a:rPr lang="ko-KR" altLang="en-US" sz="800" dirty="0">
                          <a:latin typeface="+mn-ea"/>
                        </a:rPr>
                        <a:t>에만 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 </a:t>
                      </a:r>
                      <a:r>
                        <a:rPr lang="ko-KR" altLang="en-US" sz="800" dirty="0">
                          <a:latin typeface="+mn-ea"/>
                        </a:rPr>
                        <a:t>표시</a:t>
                      </a:r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992734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6F6E9DDD-B3DE-4560-B476-D82FE46FD16E}"/>
              </a:ext>
            </a:extLst>
          </p:cNvPr>
          <p:cNvGrpSpPr/>
          <p:nvPr/>
        </p:nvGrpSpPr>
        <p:grpSpPr>
          <a:xfrm>
            <a:off x="375648" y="1359074"/>
            <a:ext cx="8690995" cy="4698202"/>
            <a:chOff x="369115" y="1493321"/>
            <a:chExt cx="8690995" cy="4698202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5D33EDD6-9991-4207-9FCA-8E956CA21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15" y="1493321"/>
              <a:ext cx="8690995" cy="469820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71FF5352-12A8-4F15-B60D-5522D770C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063" y="1653063"/>
              <a:ext cx="7412284" cy="143081"/>
            </a:xfrm>
            <a:prstGeom prst="rect">
              <a:avLst/>
            </a:prstGeom>
          </p:spPr>
        </p:pic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7A9100FD-E28C-4868-B087-2C1DD939E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3830" y="2992685"/>
            <a:ext cx="326529" cy="80099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32A29F3-19A2-4DDA-A593-DD44FDCA2BBF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70884" y="1357391"/>
            <a:ext cx="8690995" cy="18571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E97E103-E786-4A12-A24E-BE3D51FBAA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317" y="1545109"/>
            <a:ext cx="1279081" cy="451562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AB13B8E-40F2-4C63-884D-7F8E8697F1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8700" y="1544031"/>
            <a:ext cx="7403179" cy="4513245"/>
          </a:xfrm>
          <a:prstGeom prst="rect">
            <a:avLst/>
          </a:prstGeom>
          <a:ln>
            <a:solidFill>
              <a:srgbClr val="D9D9D9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0BF0E48-75E1-49A2-9794-058267D6B9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5161" y="4539431"/>
            <a:ext cx="1078095" cy="32285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675B175-762C-4098-A103-C334FBDD24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1884" y="2728818"/>
            <a:ext cx="339157" cy="12000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D08093B-2E87-47E1-8483-C3382C187CAB}"/>
              </a:ext>
            </a:extLst>
          </p:cNvPr>
          <p:cNvGrpSpPr/>
          <p:nvPr/>
        </p:nvGrpSpPr>
        <p:grpSpPr>
          <a:xfrm>
            <a:off x="2742218" y="3200873"/>
            <a:ext cx="528713" cy="252448"/>
            <a:chOff x="2767395" y="4043497"/>
            <a:chExt cx="528713" cy="25244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8C3B234-F667-4E8E-9807-9D65A1B60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67395" y="4043497"/>
              <a:ext cx="528713" cy="252448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A06BCD1-8798-4411-AE95-D4269D379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54061" y="4104280"/>
              <a:ext cx="339157" cy="120009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D30567F-F8AB-4BBA-A06F-69791D68E0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48829" y="2678647"/>
            <a:ext cx="1078095" cy="21597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850A49D-7FBF-4A8F-A0B0-EDC12E4141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31884" y="3455359"/>
            <a:ext cx="1078095" cy="21597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D4D7DA3-1468-4423-A137-A4FAA2A0CE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4086" y="4098642"/>
            <a:ext cx="339157" cy="12000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CD7953D-09F3-44AE-8B78-2576A6CF0ED1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 flipH="1">
            <a:off x="2731884" y="3327097"/>
            <a:ext cx="539047" cy="23624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A01A57A-DE9B-4F4D-A70B-B85E5A61FA1D}"/>
              </a:ext>
            </a:extLst>
          </p:cNvPr>
          <p:cNvCxnSpPr>
            <a:cxnSpLocks/>
            <a:stCxn id="33" idx="3"/>
            <a:endCxn id="25" idx="1"/>
          </p:cNvCxnSpPr>
          <p:nvPr/>
        </p:nvCxnSpPr>
        <p:spPr>
          <a:xfrm>
            <a:off x="3123243" y="4158647"/>
            <a:ext cx="571918" cy="54221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0E0F6B-59A3-4FA8-8126-5342350F0D9F}"/>
              </a:ext>
            </a:extLst>
          </p:cNvPr>
          <p:cNvSpPr/>
          <p:nvPr/>
        </p:nvSpPr>
        <p:spPr bwMode="auto">
          <a:xfrm>
            <a:off x="2687341" y="2610116"/>
            <a:ext cx="1573836" cy="33507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143CC48-87A2-481C-87A9-7F8993FFA2DE}"/>
              </a:ext>
            </a:extLst>
          </p:cNvPr>
          <p:cNvSpPr/>
          <p:nvPr/>
        </p:nvSpPr>
        <p:spPr bwMode="auto">
          <a:xfrm>
            <a:off x="2665251" y="3186171"/>
            <a:ext cx="1595926" cy="56076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6F8291F-2035-499E-806B-21C559005199}"/>
              </a:ext>
            </a:extLst>
          </p:cNvPr>
          <p:cNvSpPr/>
          <p:nvPr/>
        </p:nvSpPr>
        <p:spPr bwMode="auto">
          <a:xfrm>
            <a:off x="2684797" y="4004751"/>
            <a:ext cx="2135776" cy="85753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C78EC25-DE95-4CCF-A56C-73FBBB0B8D0C}"/>
              </a:ext>
            </a:extLst>
          </p:cNvPr>
          <p:cNvSpPr/>
          <p:nvPr/>
        </p:nvSpPr>
        <p:spPr>
          <a:xfrm>
            <a:off x="1629851" y="3103813"/>
            <a:ext cx="145951" cy="678730"/>
          </a:xfrm>
          <a:prstGeom prst="roundRect">
            <a:avLst/>
          </a:prstGeom>
          <a:solidFill>
            <a:srgbClr val="808080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A5F4D9-E1A1-453B-8EC7-7D7FCFA190A1}"/>
              </a:ext>
            </a:extLst>
          </p:cNvPr>
          <p:cNvSpPr txBox="1"/>
          <p:nvPr/>
        </p:nvSpPr>
        <p:spPr>
          <a:xfrm>
            <a:off x="1533308" y="3233432"/>
            <a:ext cx="21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&lt;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B23B3C7-D141-4FFC-A263-9D7007F9B8ED}"/>
              </a:ext>
            </a:extLst>
          </p:cNvPr>
          <p:cNvGrpSpPr/>
          <p:nvPr/>
        </p:nvGrpSpPr>
        <p:grpSpPr>
          <a:xfrm>
            <a:off x="2470935" y="2486022"/>
            <a:ext cx="388720" cy="214250"/>
            <a:chOff x="4727047" y="5307508"/>
            <a:chExt cx="388720" cy="215444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110194E-1CAF-4DB0-BA0F-71AC18F1A32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7AF5F9-1E2A-4B99-9DF6-D214B5A582D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434FB16-8782-4A9B-B2A6-443B63890E20}"/>
              </a:ext>
            </a:extLst>
          </p:cNvPr>
          <p:cNvGrpSpPr/>
          <p:nvPr/>
        </p:nvGrpSpPr>
        <p:grpSpPr>
          <a:xfrm>
            <a:off x="2471523" y="3045368"/>
            <a:ext cx="388720" cy="214250"/>
            <a:chOff x="4727047" y="5307508"/>
            <a:chExt cx="388720" cy="215444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4A5024B-46F2-4B2D-BE28-629032E5F46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19F0C0-B588-4948-AD1F-A646614E8DD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E20954B-1302-474B-84AE-1F1ECAC47C7A}"/>
              </a:ext>
            </a:extLst>
          </p:cNvPr>
          <p:cNvGrpSpPr/>
          <p:nvPr/>
        </p:nvGrpSpPr>
        <p:grpSpPr>
          <a:xfrm>
            <a:off x="2497569" y="3861624"/>
            <a:ext cx="388720" cy="214250"/>
            <a:chOff x="4727047" y="5307508"/>
            <a:chExt cx="388720" cy="215444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0E0A3F2-037B-4622-A3CC-F3555906F6C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3685001-DBB6-4C0D-B4A8-AAD29B49F2A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3">
            <a:extLst>
              <a:ext uri="{FF2B5EF4-FFF2-40B4-BE49-F238E27FC236}">
                <a16:creationId xmlns:a16="http://schemas.microsoft.com/office/drawing/2014/main" id="{0426B9CC-8E59-4A99-AB7C-8349FB72C3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62447" y="5558453"/>
            <a:ext cx="5516525" cy="499163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0FCD80-31DC-40CD-BE82-A6210A921516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3-2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BD04F18-4856-4715-B3F2-6B6BAABAEF1A}"/>
              </a:ext>
            </a:extLst>
          </p:cNvPr>
          <p:cNvSpPr/>
          <p:nvPr/>
        </p:nvSpPr>
        <p:spPr>
          <a:xfrm>
            <a:off x="3092187" y="531611"/>
            <a:ext cx="5854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INPUT</a:t>
            </a:r>
            <a:endParaRPr lang="en-US" altLang="ko-KR" sz="1100" dirty="0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5931F81-4FFA-4329-879D-C3BB63310646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C-RE-04</a:t>
            </a:r>
          </a:p>
        </p:txBody>
      </p:sp>
    </p:spTree>
    <p:extLst>
      <p:ext uri="{BB962C8B-B14F-4D97-AF65-F5344CB8AC3E}">
        <p14:creationId xmlns:p14="http://schemas.microsoft.com/office/powerpoint/2010/main" val="683037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05522"/>
          <a:ext cx="2766954" cy="5348974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4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유효성 검사 버튼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</a:rPr>
                        <a:t>유효성 검사 팝업 오픈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유효성 검사 제거 버튼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유효성 삭제 팝업을 호출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기능이 적용되지 않았을 경우 비활성화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70870"/>
                  </a:ext>
                </a:extLst>
              </a:tr>
              <a:tr h="376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유효성 검사 제거 팝업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삭제 여부를 묻고 적용한 유효성을 삭제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④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유효성 검사 선택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행 클릭 시 해당 행의 라디오 버튼 활성화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선택된 행 기준으로 유효성 검사 적용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255434"/>
                  </a:ext>
                </a:extLst>
              </a:tr>
              <a:tr h="1061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 지정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사용자가 직접 유효성 검사 지정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[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항목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 1.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길이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00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자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~ 00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 2.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문자형식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특수기호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 3.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공백체크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공백 허용여부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303332"/>
                  </a:ext>
                </a:extLst>
              </a:tr>
              <a:tr h="1609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검사 기능 지정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유효성 검사 기능 지정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[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항목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 1.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아이디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8~12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자 이내 영문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숫자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 2.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최소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자리이상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대소문자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특수문자 중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종류 문자 조합으로 구성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 3.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비밀번호 확인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비밀번호와 일치여부 판단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 4.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이메일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주소 앞자리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+ @ +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도메인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 5.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휴대폰 번호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0~9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로 이루어진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 6. 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주민등록번호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0~9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로 이루어진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15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034468"/>
                  </a:ext>
                </a:extLst>
              </a:tr>
              <a:tr h="513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⑦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공백 체크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유효성 체크 시 공백 체크여부 지정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필수항목 지정 기능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312205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6F6E9DDD-B3DE-4560-B476-D82FE46FD16E}"/>
              </a:ext>
            </a:extLst>
          </p:cNvPr>
          <p:cNvGrpSpPr/>
          <p:nvPr/>
        </p:nvGrpSpPr>
        <p:grpSpPr>
          <a:xfrm>
            <a:off x="384526" y="1359073"/>
            <a:ext cx="8690995" cy="4698202"/>
            <a:chOff x="369115" y="1493321"/>
            <a:chExt cx="8690995" cy="4698202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5D33EDD6-9991-4207-9FCA-8E956CA21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15" y="1493321"/>
              <a:ext cx="8690995" cy="469820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71FF5352-12A8-4F15-B60D-5522D770C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063" y="1653063"/>
              <a:ext cx="7412284" cy="143081"/>
            </a:xfrm>
            <a:prstGeom prst="rect">
              <a:avLst/>
            </a:prstGeom>
          </p:spPr>
        </p:pic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0121C697-EFB4-4892-AD4C-E6AF780A0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261" y="1896432"/>
            <a:ext cx="7420260" cy="3180641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7A9100FD-E28C-4868-B087-2C1DD939E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2708" y="2992684"/>
            <a:ext cx="326529" cy="80099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C78EC25-DE95-4CCF-A56C-73FBBB0B8D0C}"/>
              </a:ext>
            </a:extLst>
          </p:cNvPr>
          <p:cNvSpPr/>
          <p:nvPr/>
        </p:nvSpPr>
        <p:spPr>
          <a:xfrm>
            <a:off x="1621008" y="3103812"/>
            <a:ext cx="145951" cy="678730"/>
          </a:xfrm>
          <a:prstGeom prst="roundRect">
            <a:avLst/>
          </a:prstGeom>
          <a:solidFill>
            <a:srgbClr val="808080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A5F4D9-E1A1-453B-8EC7-7D7FCFA190A1}"/>
              </a:ext>
            </a:extLst>
          </p:cNvPr>
          <p:cNvSpPr txBox="1"/>
          <p:nvPr/>
        </p:nvSpPr>
        <p:spPr>
          <a:xfrm>
            <a:off x="1524465" y="3233431"/>
            <a:ext cx="21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&lt;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60BB8BC-86DF-41C3-93FB-F646B0891185}"/>
              </a:ext>
            </a:extLst>
          </p:cNvPr>
          <p:cNvCxnSpPr>
            <a:cxnSpLocks/>
          </p:cNvCxnSpPr>
          <p:nvPr/>
        </p:nvCxnSpPr>
        <p:spPr>
          <a:xfrm>
            <a:off x="3548060" y="3421944"/>
            <a:ext cx="8329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7DAE515-0C42-4E6B-BB69-D0B0C9617D46}"/>
              </a:ext>
            </a:extLst>
          </p:cNvPr>
          <p:cNvGrpSpPr/>
          <p:nvPr/>
        </p:nvGrpSpPr>
        <p:grpSpPr>
          <a:xfrm>
            <a:off x="3378747" y="2228594"/>
            <a:ext cx="388720" cy="214250"/>
            <a:chOff x="4727047" y="5307508"/>
            <a:chExt cx="388720" cy="215444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FE5334F-D7B1-4E16-A326-73EC1A6611A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27">
              <a:extLst>
                <a:ext uri="{FF2B5EF4-FFF2-40B4-BE49-F238E27FC236}">
                  <a16:creationId xmlns:a16="http://schemas.microsoft.com/office/drawing/2014/main" id="{BB57B86A-1475-4729-8429-7C10C607500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F994BB7-36F3-4512-B491-D1722DF7A4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8415" y="2577139"/>
            <a:ext cx="1078095" cy="322852"/>
          </a:xfrm>
          <a:prstGeom prst="rect">
            <a:avLst/>
          </a:prstGeom>
        </p:spPr>
      </p:pic>
      <p:pic>
        <p:nvPicPr>
          <p:cNvPr id="67" name="Picture 20" descr="Bar, field, find, input, magnifier, search">
            <a:extLst>
              <a:ext uri="{FF2B5EF4-FFF2-40B4-BE49-F238E27FC236}">
                <a16:creationId xmlns:a16="http://schemas.microsoft.com/office/drawing/2014/main" id="{3822E1B9-8506-41DC-A237-F9DDE3A68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037" y="2415400"/>
            <a:ext cx="244141" cy="26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A6CF82BB-0AF6-4178-8BB7-56AD4427F1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7984" y="2892363"/>
            <a:ext cx="3339748" cy="2419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9FB017-2EC0-4033-A5F0-16C3E4BC9513}"/>
              </a:ext>
            </a:extLst>
          </p:cNvPr>
          <p:cNvSpPr/>
          <p:nvPr/>
        </p:nvSpPr>
        <p:spPr bwMode="auto">
          <a:xfrm>
            <a:off x="3413791" y="2432667"/>
            <a:ext cx="297884" cy="24758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C72926-20F7-4D27-8D64-5AD7BBC697EA}"/>
              </a:ext>
            </a:extLst>
          </p:cNvPr>
          <p:cNvSpPr/>
          <p:nvPr/>
        </p:nvSpPr>
        <p:spPr bwMode="auto">
          <a:xfrm>
            <a:off x="3707061" y="2432667"/>
            <a:ext cx="297884" cy="24758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4398B45-CE66-4FA1-B7BA-3F4336798ACE}"/>
              </a:ext>
            </a:extLst>
          </p:cNvPr>
          <p:cNvGrpSpPr/>
          <p:nvPr/>
        </p:nvGrpSpPr>
        <p:grpSpPr>
          <a:xfrm>
            <a:off x="3671143" y="2228652"/>
            <a:ext cx="388720" cy="214250"/>
            <a:chOff x="4727047" y="5307508"/>
            <a:chExt cx="388720" cy="215444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DE40180-3E7A-42D2-936C-7391A865935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F4A9C422-8BAA-4ED2-9FF0-E27B016EFCD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B2005CD-2553-49B8-8B33-5FEE7C6FE453}"/>
              </a:ext>
            </a:extLst>
          </p:cNvPr>
          <p:cNvCxnSpPr>
            <a:cxnSpLocks/>
          </p:cNvCxnSpPr>
          <p:nvPr/>
        </p:nvCxnSpPr>
        <p:spPr>
          <a:xfrm>
            <a:off x="3548060" y="2677600"/>
            <a:ext cx="1" cy="7443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F112EAA-1953-447C-B546-2C0701EE1AC5}"/>
              </a:ext>
            </a:extLst>
          </p:cNvPr>
          <p:cNvCxnSpPr>
            <a:cxnSpLocks/>
          </p:cNvCxnSpPr>
          <p:nvPr/>
        </p:nvCxnSpPr>
        <p:spPr>
          <a:xfrm>
            <a:off x="4012202" y="2547828"/>
            <a:ext cx="3687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1C89D87-3BA0-423C-B8E9-F03D5CA30B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3118" y="2674127"/>
            <a:ext cx="339157" cy="1200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96B6651-1206-48B6-AC42-269AFB0399F9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4427055" y="3066856"/>
            <a:ext cx="3330678" cy="2244749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853E60A-6EDE-4577-A3DF-187AC7F452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9389" y="4952845"/>
            <a:ext cx="659777" cy="21855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4DDA39-12A6-4AE4-928D-42DCD2BD84F3}"/>
              </a:ext>
            </a:extLst>
          </p:cNvPr>
          <p:cNvGrpSpPr/>
          <p:nvPr/>
        </p:nvGrpSpPr>
        <p:grpSpPr>
          <a:xfrm>
            <a:off x="4506842" y="3248990"/>
            <a:ext cx="3442125" cy="1637577"/>
            <a:chOff x="12471854" y="3063460"/>
            <a:chExt cx="3442125" cy="163757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B90FEF5-DBC0-4CBD-8C4C-824F92F58F87}"/>
                </a:ext>
              </a:extLst>
            </p:cNvPr>
            <p:cNvGrpSpPr/>
            <p:nvPr/>
          </p:nvGrpSpPr>
          <p:grpSpPr>
            <a:xfrm>
              <a:off x="12471854" y="3063460"/>
              <a:ext cx="3160157" cy="1637577"/>
              <a:chOff x="12530693" y="2567678"/>
              <a:chExt cx="3160157" cy="1637577"/>
            </a:xfrm>
          </p:grpSpPr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F0FF47AC-AD79-4899-B2F2-04F08C5A4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557558" y="2683777"/>
                <a:ext cx="3133292" cy="326496"/>
              </a:xfrm>
              <a:prstGeom prst="rect">
                <a:avLst/>
              </a:prstGeom>
            </p:spPr>
          </p:pic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1238C84-4DDE-4A3A-A129-C8B8E3A37F4F}"/>
                  </a:ext>
                </a:extLst>
              </p:cNvPr>
              <p:cNvSpPr txBox="1"/>
              <p:nvPr/>
            </p:nvSpPr>
            <p:spPr>
              <a:xfrm>
                <a:off x="12823338" y="2732155"/>
                <a:ext cx="3561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b="1" dirty="0"/>
                  <a:t>길이</a:t>
                </a:r>
                <a:r>
                  <a:rPr lang="en-US" altLang="ko-KR" sz="600" b="1" dirty="0"/>
                  <a:t>:</a:t>
                </a:r>
                <a:endParaRPr lang="ko-KR" altLang="en-US" sz="600" b="1" dirty="0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BF066C5-BB32-4AFD-AB95-46D369F5B77C}"/>
                  </a:ext>
                </a:extLst>
              </p:cNvPr>
              <p:cNvSpPr/>
              <p:nvPr/>
            </p:nvSpPr>
            <p:spPr>
              <a:xfrm>
                <a:off x="12554607" y="2601687"/>
                <a:ext cx="288000" cy="11023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53C27073-2B10-4176-92FA-03B4EF723499}"/>
                  </a:ext>
                </a:extLst>
              </p:cNvPr>
              <p:cNvSpPr/>
              <p:nvPr/>
            </p:nvSpPr>
            <p:spPr>
              <a:xfrm>
                <a:off x="13132473" y="2763490"/>
                <a:ext cx="167658" cy="1163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512F87BF-34C7-4572-9E40-63F14A2DCDD1}"/>
                  </a:ext>
                </a:extLst>
              </p:cNvPr>
              <p:cNvSpPr/>
              <p:nvPr/>
            </p:nvSpPr>
            <p:spPr>
              <a:xfrm>
                <a:off x="12857429" y="2600563"/>
                <a:ext cx="2448000" cy="11330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21CD0D52-1548-476F-B5CC-B4C2765F82AF}"/>
                  </a:ext>
                </a:extLst>
              </p:cNvPr>
              <p:cNvSpPr/>
              <p:nvPr/>
            </p:nvSpPr>
            <p:spPr>
              <a:xfrm>
                <a:off x="12851069" y="3131477"/>
                <a:ext cx="2448000" cy="11179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921E18F-DD76-419B-8F8F-394B725DCEDD}"/>
                  </a:ext>
                </a:extLst>
              </p:cNvPr>
              <p:cNvSpPr txBox="1"/>
              <p:nvPr/>
            </p:nvSpPr>
            <p:spPr>
              <a:xfrm>
                <a:off x="13767086" y="3089098"/>
                <a:ext cx="7141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/>
                  <a:t>유효성 지정</a:t>
                </a:r>
              </a:p>
            </p:txBody>
          </p:sp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5776EAB8-82C0-4D9C-8A71-EBEF26340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576911" y="2737564"/>
                <a:ext cx="195845" cy="156676"/>
              </a:xfrm>
              <a:prstGeom prst="rect">
                <a:avLst/>
              </a:prstGeom>
            </p:spPr>
          </p:pic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6CE666D2-9D0D-4330-A13C-DB507962B589}"/>
                  </a:ext>
                </a:extLst>
              </p:cNvPr>
              <p:cNvSpPr/>
              <p:nvPr/>
            </p:nvSpPr>
            <p:spPr>
              <a:xfrm>
                <a:off x="12539121" y="3133909"/>
                <a:ext cx="288000" cy="11023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45304137-A0FE-4C1D-958D-23E5E72CC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576911" y="3244498"/>
                <a:ext cx="195845" cy="156676"/>
              </a:xfrm>
              <a:prstGeom prst="rect">
                <a:avLst/>
              </a:prstGeom>
            </p:spPr>
          </p:pic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34D5F24F-BC87-474B-866C-544C68388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576911" y="3430864"/>
                <a:ext cx="195845" cy="156676"/>
              </a:xfrm>
              <a:prstGeom prst="rect">
                <a:avLst/>
              </a:prstGeom>
            </p:spPr>
          </p:pic>
          <p:pic>
            <p:nvPicPr>
              <p:cNvPr id="106" name="그림 105">
                <a:extLst>
                  <a:ext uri="{FF2B5EF4-FFF2-40B4-BE49-F238E27FC236}">
                    <a16:creationId xmlns:a16="http://schemas.microsoft.com/office/drawing/2014/main" id="{D0FDB968-5D7A-4DF2-B6AC-C73DBC8A8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576911" y="3627124"/>
                <a:ext cx="195845" cy="156676"/>
              </a:xfrm>
              <a:prstGeom prst="rect">
                <a:avLst/>
              </a:prstGeom>
            </p:spPr>
          </p:pic>
          <p:pic>
            <p:nvPicPr>
              <p:cNvPr id="107" name="그림 106">
                <a:extLst>
                  <a:ext uri="{FF2B5EF4-FFF2-40B4-BE49-F238E27FC236}">
                    <a16:creationId xmlns:a16="http://schemas.microsoft.com/office/drawing/2014/main" id="{3FD50205-E130-4497-B8AB-25C74EF938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576911" y="3840236"/>
                <a:ext cx="195845" cy="156676"/>
              </a:xfrm>
              <a:prstGeom prst="rect">
                <a:avLst/>
              </a:prstGeom>
            </p:spPr>
          </p:pic>
          <p:pic>
            <p:nvPicPr>
              <p:cNvPr id="108" name="그림 107">
                <a:extLst>
                  <a:ext uri="{FF2B5EF4-FFF2-40B4-BE49-F238E27FC236}">
                    <a16:creationId xmlns:a16="http://schemas.microsoft.com/office/drawing/2014/main" id="{FA12D0EE-268F-4279-86DC-296092573E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576911" y="4028780"/>
                <a:ext cx="195845" cy="156676"/>
              </a:xfrm>
              <a:prstGeom prst="rect">
                <a:avLst/>
              </a:prstGeom>
            </p:spPr>
          </p:pic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488ECB6-E9A7-40F7-A4B2-9BDEBE21B740}"/>
                  </a:ext>
                </a:extLst>
              </p:cNvPr>
              <p:cNvSpPr txBox="1"/>
              <p:nvPr/>
            </p:nvSpPr>
            <p:spPr>
              <a:xfrm>
                <a:off x="13806706" y="3228493"/>
                <a:ext cx="49244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" dirty="0"/>
                  <a:t>비밀번호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8132993-4313-4844-BB08-FEA2572457F8}"/>
                  </a:ext>
                </a:extLst>
              </p:cNvPr>
              <p:cNvSpPr txBox="1"/>
              <p:nvPr/>
            </p:nvSpPr>
            <p:spPr>
              <a:xfrm>
                <a:off x="13738278" y="3438596"/>
                <a:ext cx="67358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" dirty="0"/>
                  <a:t>비밀번호 확인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E7018FF-02F5-498D-8FC1-1A890F0849DA}"/>
                  </a:ext>
                </a:extLst>
              </p:cNvPr>
              <p:cNvSpPr txBox="1"/>
              <p:nvPr/>
            </p:nvSpPr>
            <p:spPr>
              <a:xfrm>
                <a:off x="13852389" y="3635133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" dirty="0"/>
                  <a:t>이메일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200856C-1801-4B25-A3EE-F74DA9E0B3D0}"/>
                  </a:ext>
                </a:extLst>
              </p:cNvPr>
              <p:cNvSpPr txBox="1"/>
              <p:nvPr/>
            </p:nvSpPr>
            <p:spPr>
              <a:xfrm>
                <a:off x="13785952" y="3833933"/>
                <a:ext cx="5966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" dirty="0"/>
                  <a:t>휴대폰 번호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7FC8B1F-B381-48A3-B758-055D918025C8}"/>
                  </a:ext>
                </a:extLst>
              </p:cNvPr>
              <p:cNvSpPr txBox="1"/>
              <p:nvPr/>
            </p:nvSpPr>
            <p:spPr>
              <a:xfrm>
                <a:off x="13747549" y="4020589"/>
                <a:ext cx="67358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" dirty="0"/>
                  <a:t>주민등록 번호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88CAFD2-C323-4FB0-8C3B-291D137D2CDF}"/>
                  </a:ext>
                </a:extLst>
              </p:cNvPr>
              <p:cNvSpPr txBox="1"/>
              <p:nvPr/>
            </p:nvSpPr>
            <p:spPr>
              <a:xfrm>
                <a:off x="13781741" y="2567678"/>
                <a:ext cx="7141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/>
                  <a:t>사용자 지정</a:t>
                </a: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88F75C02-7045-451D-ACEB-66549BE3A5AB}"/>
                  </a:ext>
                </a:extLst>
              </p:cNvPr>
              <p:cNvSpPr/>
              <p:nvPr/>
            </p:nvSpPr>
            <p:spPr>
              <a:xfrm>
                <a:off x="15329179" y="2611520"/>
                <a:ext cx="360000" cy="11023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5C9C085C-D942-4C22-B74B-ABB1EF1CB9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422781" y="2757902"/>
                <a:ext cx="167658" cy="167658"/>
              </a:xfrm>
              <a:prstGeom prst="rect">
                <a:avLst/>
              </a:prstGeom>
            </p:spPr>
          </p:pic>
          <p:pic>
            <p:nvPicPr>
              <p:cNvPr id="119" name="그림 118">
                <a:extLst>
                  <a:ext uri="{FF2B5EF4-FFF2-40B4-BE49-F238E27FC236}">
                    <a16:creationId xmlns:a16="http://schemas.microsoft.com/office/drawing/2014/main" id="{965B3941-9FDD-44E2-981F-075FFBFB8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434289" y="3239357"/>
                <a:ext cx="167658" cy="167658"/>
              </a:xfrm>
              <a:prstGeom prst="rect">
                <a:avLst/>
              </a:prstGeom>
            </p:spPr>
          </p:pic>
          <p:pic>
            <p:nvPicPr>
              <p:cNvPr id="120" name="그림 119">
                <a:extLst>
                  <a:ext uri="{FF2B5EF4-FFF2-40B4-BE49-F238E27FC236}">
                    <a16:creationId xmlns:a16="http://schemas.microsoft.com/office/drawing/2014/main" id="{AE3E6D35-B957-4581-A974-F2701A0FD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434289" y="3429257"/>
                <a:ext cx="167658" cy="167658"/>
              </a:xfrm>
              <a:prstGeom prst="rect">
                <a:avLst/>
              </a:prstGeom>
            </p:spPr>
          </p:pic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id="{C2C1EDB0-3BE5-4E66-8E4A-CBE32C2630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432313" y="3643263"/>
                <a:ext cx="167658" cy="167658"/>
              </a:xfrm>
              <a:prstGeom prst="rect">
                <a:avLst/>
              </a:prstGeom>
            </p:spPr>
          </p:pic>
          <p:pic>
            <p:nvPicPr>
              <p:cNvPr id="122" name="그림 121">
                <a:extLst>
                  <a:ext uri="{FF2B5EF4-FFF2-40B4-BE49-F238E27FC236}">
                    <a16:creationId xmlns:a16="http://schemas.microsoft.com/office/drawing/2014/main" id="{F3C7093F-BACB-47D2-8716-3432261C49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432313" y="3816483"/>
                <a:ext cx="167658" cy="167658"/>
              </a:xfrm>
              <a:prstGeom prst="rect">
                <a:avLst/>
              </a:prstGeom>
            </p:spPr>
          </p:pic>
          <p:pic>
            <p:nvPicPr>
              <p:cNvPr id="123" name="그림 122">
                <a:extLst>
                  <a:ext uri="{FF2B5EF4-FFF2-40B4-BE49-F238E27FC236}">
                    <a16:creationId xmlns:a16="http://schemas.microsoft.com/office/drawing/2014/main" id="{039D3DB8-CEE9-4889-8458-3342A5D2ED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432313" y="4023289"/>
                <a:ext cx="167658" cy="167658"/>
              </a:xfrm>
              <a:prstGeom prst="rect">
                <a:avLst/>
              </a:prstGeom>
            </p:spPr>
          </p:pic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D246E2CD-5EEC-4FD5-9769-E0A440A2FCB3}"/>
                  </a:ext>
                </a:extLst>
              </p:cNvPr>
              <p:cNvSpPr/>
              <p:nvPr/>
            </p:nvSpPr>
            <p:spPr>
              <a:xfrm>
                <a:off x="13445225" y="2763797"/>
                <a:ext cx="167658" cy="1163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F1069F6-BA6E-4B88-880A-7102592BE4CD}"/>
                  </a:ext>
                </a:extLst>
              </p:cNvPr>
              <p:cNvSpPr txBox="1"/>
              <p:nvPr/>
            </p:nvSpPr>
            <p:spPr>
              <a:xfrm>
                <a:off x="12810940" y="2901189"/>
                <a:ext cx="53732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b="1" dirty="0"/>
                  <a:t>문자형식 </a:t>
                </a:r>
                <a:r>
                  <a:rPr lang="en-US" altLang="ko-KR" sz="600" b="1" dirty="0"/>
                  <a:t>:</a:t>
                </a:r>
                <a:endParaRPr lang="ko-KR" altLang="en-US" sz="600" b="1" dirty="0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B5C4B4F4-EFD3-46E3-AC0B-8158A3637FB1}"/>
                  </a:ext>
                </a:extLst>
              </p:cNvPr>
              <p:cNvSpPr/>
              <p:nvPr/>
            </p:nvSpPr>
            <p:spPr>
              <a:xfrm>
                <a:off x="15323017" y="3124995"/>
                <a:ext cx="360000" cy="11023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E02DFFD-851A-4C69-AA5B-730DA0575867}"/>
                  </a:ext>
                </a:extLst>
              </p:cNvPr>
              <p:cNvSpPr txBox="1"/>
              <p:nvPr/>
            </p:nvSpPr>
            <p:spPr>
              <a:xfrm>
                <a:off x="12530693" y="2576667"/>
                <a:ext cx="7141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/>
                  <a:t>선택</a:t>
                </a:r>
                <a:endParaRPr lang="ko-KR" altLang="en-US" sz="600" b="1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A0B370-A33F-4C4E-ADBA-9196A6B8777B}"/>
                </a:ext>
              </a:extLst>
            </p:cNvPr>
            <p:cNvSpPr txBox="1"/>
            <p:nvPr/>
          </p:nvSpPr>
          <p:spPr>
            <a:xfrm>
              <a:off x="13191378" y="3197830"/>
              <a:ext cx="2840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~</a:t>
              </a:r>
              <a:endParaRPr lang="ko-KR" altLang="en-US" sz="11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BCB08D-7A0B-4C2E-A4E7-1572B286C3B8}"/>
                </a:ext>
              </a:extLst>
            </p:cNvPr>
            <p:cNvSpPr txBox="1"/>
            <p:nvPr/>
          </p:nvSpPr>
          <p:spPr>
            <a:xfrm>
              <a:off x="13507331" y="323281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자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39AFDB8-B28A-4AAC-97F3-1D69C9C2E31B}"/>
                </a:ext>
              </a:extLst>
            </p:cNvPr>
            <p:cNvPicPr>
              <a:picLocks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3226030" y="3439731"/>
              <a:ext cx="1228751" cy="128235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9502FEB-6DA6-4CDE-8213-6B7DD7A9B7AD}"/>
                </a:ext>
              </a:extLst>
            </p:cNvPr>
            <p:cNvSpPr txBox="1"/>
            <p:nvPr/>
          </p:nvSpPr>
          <p:spPr>
            <a:xfrm>
              <a:off x="15199856" y="3073863"/>
              <a:ext cx="7141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공백 체크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BA5E32-8C88-433F-8928-F5D5FD12175A}"/>
              </a:ext>
            </a:extLst>
          </p:cNvPr>
          <p:cNvSpPr/>
          <p:nvPr/>
        </p:nvSpPr>
        <p:spPr>
          <a:xfrm>
            <a:off x="4530756" y="3281875"/>
            <a:ext cx="3133292" cy="16046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354D241-0D70-4594-8979-113527C23A51}"/>
              </a:ext>
            </a:extLst>
          </p:cNvPr>
          <p:cNvSpPr/>
          <p:nvPr/>
        </p:nvSpPr>
        <p:spPr bwMode="auto">
          <a:xfrm>
            <a:off x="4507737" y="3286657"/>
            <a:ext cx="309233" cy="163279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FA4DCE5-8B08-4D6E-BAEA-27E928F8C173}"/>
              </a:ext>
            </a:extLst>
          </p:cNvPr>
          <p:cNvSpPr/>
          <p:nvPr/>
        </p:nvSpPr>
        <p:spPr bwMode="auto">
          <a:xfrm>
            <a:off x="4863185" y="3388657"/>
            <a:ext cx="2409099" cy="38501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44BD6B0-ED45-4790-95D4-493A93967F1A}"/>
              </a:ext>
            </a:extLst>
          </p:cNvPr>
          <p:cNvSpPr/>
          <p:nvPr/>
        </p:nvSpPr>
        <p:spPr bwMode="auto">
          <a:xfrm>
            <a:off x="7315831" y="3278073"/>
            <a:ext cx="357221" cy="163279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A706087-5B40-428E-93E9-23729D38D713}"/>
              </a:ext>
            </a:extLst>
          </p:cNvPr>
          <p:cNvSpPr/>
          <p:nvPr/>
        </p:nvSpPr>
        <p:spPr bwMode="auto">
          <a:xfrm>
            <a:off x="5288785" y="3924583"/>
            <a:ext cx="1622676" cy="99102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E13306D8-B6FD-42C5-8396-80D9D25FAAB7}"/>
              </a:ext>
            </a:extLst>
          </p:cNvPr>
          <p:cNvGrpSpPr/>
          <p:nvPr/>
        </p:nvGrpSpPr>
        <p:grpSpPr>
          <a:xfrm>
            <a:off x="4455141" y="3063322"/>
            <a:ext cx="388720" cy="214250"/>
            <a:chOff x="4727047" y="5307508"/>
            <a:chExt cx="388720" cy="215444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C958A2A3-E6B0-46A9-A95F-FF33DFCE2B7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TextBox 27">
              <a:extLst>
                <a:ext uri="{FF2B5EF4-FFF2-40B4-BE49-F238E27FC236}">
                  <a16:creationId xmlns:a16="http://schemas.microsoft.com/office/drawing/2014/main" id="{00DC1990-A248-4987-BB70-C18F23F8002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8330BABA-4263-40EA-B39B-2EFC830847F3}"/>
              </a:ext>
            </a:extLst>
          </p:cNvPr>
          <p:cNvGrpSpPr/>
          <p:nvPr/>
        </p:nvGrpSpPr>
        <p:grpSpPr>
          <a:xfrm>
            <a:off x="7330631" y="3054483"/>
            <a:ext cx="388720" cy="214250"/>
            <a:chOff x="4727047" y="5307508"/>
            <a:chExt cx="388720" cy="215444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8C393D26-7FC1-4064-BB2C-D3B91A0EC42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TextBox 27">
              <a:extLst>
                <a:ext uri="{FF2B5EF4-FFF2-40B4-BE49-F238E27FC236}">
                  <a16:creationId xmlns:a16="http://schemas.microsoft.com/office/drawing/2014/main" id="{608613BA-6B49-4969-96BC-489792FDDCB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EC806731-4029-44D2-9439-0532498EC7CB}"/>
              </a:ext>
            </a:extLst>
          </p:cNvPr>
          <p:cNvGrpSpPr/>
          <p:nvPr/>
        </p:nvGrpSpPr>
        <p:grpSpPr>
          <a:xfrm>
            <a:off x="4818322" y="3196690"/>
            <a:ext cx="388720" cy="214250"/>
            <a:chOff x="4727047" y="5307508"/>
            <a:chExt cx="388720" cy="215444"/>
          </a:xfrm>
        </p:grpSpPr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724E622A-EDF3-4033-897D-F8E072F1A10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TextBox 27">
              <a:extLst>
                <a:ext uri="{FF2B5EF4-FFF2-40B4-BE49-F238E27FC236}">
                  <a16:creationId xmlns:a16="http://schemas.microsoft.com/office/drawing/2014/main" id="{F5D9D563-2B46-43CE-9378-239DC9AFFB5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96EC4500-9DBA-4012-9616-11430ABA0D8F}"/>
              </a:ext>
            </a:extLst>
          </p:cNvPr>
          <p:cNvGrpSpPr/>
          <p:nvPr/>
        </p:nvGrpSpPr>
        <p:grpSpPr>
          <a:xfrm>
            <a:off x="4968392" y="3781570"/>
            <a:ext cx="388720" cy="214250"/>
            <a:chOff x="4727047" y="5307508"/>
            <a:chExt cx="388720" cy="215444"/>
          </a:xfrm>
        </p:grpSpPr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18F7E929-0A2D-4D91-9570-032D324C9C0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TextBox 27">
              <a:extLst>
                <a:ext uri="{FF2B5EF4-FFF2-40B4-BE49-F238E27FC236}">
                  <a16:creationId xmlns:a16="http://schemas.microsoft.com/office/drawing/2014/main" id="{F5E17484-00B2-4769-AF21-17B05486F33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DC2B11DA-161F-4F6A-B2D7-B101C112099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40718" y="2472154"/>
            <a:ext cx="245356" cy="149486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078A1034-8CC3-4B2B-82CD-D831364933A2}"/>
              </a:ext>
            </a:extLst>
          </p:cNvPr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1439226" y="2621381"/>
            <a:ext cx="126202" cy="1176669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DB3A1A6B-3F87-452C-931A-C130C619957E}"/>
              </a:ext>
            </a:extLst>
          </p:cNvPr>
          <p:cNvPicPr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381046" y="1365141"/>
            <a:ext cx="8689712" cy="15303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E7C822EF-3101-4118-A7E6-20DD735984A6}"/>
              </a:ext>
            </a:extLst>
          </p:cNvPr>
          <p:cNvGrpSpPr/>
          <p:nvPr/>
        </p:nvGrpSpPr>
        <p:grpSpPr>
          <a:xfrm>
            <a:off x="4313624" y="1411713"/>
            <a:ext cx="1701448" cy="1305088"/>
            <a:chOff x="3935872" y="2218130"/>
            <a:chExt cx="1701448" cy="1305088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BE7EE257-7BE2-4FCD-A29A-8B68A0F0B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049303" y="2449749"/>
              <a:ext cx="1588017" cy="10647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095113A-6AC3-494B-AF71-4140319277B1}"/>
                </a:ext>
              </a:extLst>
            </p:cNvPr>
            <p:cNvSpPr txBox="1"/>
            <p:nvPr/>
          </p:nvSpPr>
          <p:spPr>
            <a:xfrm>
              <a:off x="4101991" y="2793560"/>
              <a:ext cx="1535329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/>
                <a:t>유효성 검사를 삭제 하시겠습니까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AACBBFB-7BB8-4511-BBAD-773EDE22104B}"/>
                </a:ext>
              </a:extLst>
            </p:cNvPr>
            <p:cNvSpPr/>
            <p:nvPr/>
          </p:nvSpPr>
          <p:spPr bwMode="auto">
            <a:xfrm>
              <a:off x="4032292" y="2441067"/>
              <a:ext cx="1605028" cy="1082151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2700" algn="ctr" rotWithShape="0">
                      <a:srgbClr val="9CA8B6"/>
                    </a:outerShdw>
                  </a:effectLst>
                </a14:hiddenEffects>
              </a:ext>
            </a:extLst>
          </p:spPr>
          <p:txBody>
            <a:bodyPr vert="horz" wrap="none" lIns="51435" tIns="25718" rIns="51435" bIns="2571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42863" indent="-42863" fontAlgn="base" latinLnBrk="0">
                <a:spcBef>
                  <a:spcPct val="25000"/>
                </a:spcBef>
                <a:spcAft>
                  <a:spcPct val="0"/>
                </a:spcAft>
                <a:buClr>
                  <a:srgbClr val="718797"/>
                </a:buClr>
                <a:buSzPct val="80000"/>
              </a:pPr>
              <a:endParaRPr kumimoji="1" lang="ko-KR" altLang="en-US" sz="563">
                <a:solidFill>
                  <a:prstClr val="black"/>
                </a:solidFill>
                <a:latin typeface="+mn-ea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1BFF7B5-45A6-47FE-A1C1-EFE5C25CBA41}"/>
                </a:ext>
              </a:extLst>
            </p:cNvPr>
            <p:cNvGrpSpPr/>
            <p:nvPr/>
          </p:nvGrpSpPr>
          <p:grpSpPr>
            <a:xfrm>
              <a:off x="3935872" y="2218130"/>
              <a:ext cx="388720" cy="214250"/>
              <a:chOff x="4727047" y="5307508"/>
              <a:chExt cx="388720" cy="215444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2F31E4B0-F5C9-4CC0-A0EB-9B9EC96A1BAA}"/>
                  </a:ext>
                </a:extLst>
              </p:cNvPr>
              <p:cNvSpPr/>
              <p:nvPr/>
            </p:nvSpPr>
            <p:spPr>
              <a:xfrm>
                <a:off x="4831407" y="53175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50800">
                  <a:srgbClr val="FF0000">
                    <a:alpha val="3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0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TextBox 27">
                <a:extLst>
                  <a:ext uri="{FF2B5EF4-FFF2-40B4-BE49-F238E27FC236}">
                    <a16:creationId xmlns:a16="http://schemas.microsoft.com/office/drawing/2014/main" id="{E9888BA5-023E-47D8-9691-72AABC2E87EA}"/>
                  </a:ext>
                </a:extLst>
              </p:cNvPr>
              <p:cNvSpPr txBox="1"/>
              <p:nvPr/>
            </p:nvSpPr>
            <p:spPr>
              <a:xfrm>
                <a:off x="4727047" y="5307508"/>
                <a:ext cx="3887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pic>
        <p:nvPicPr>
          <p:cNvPr id="3" name="그림 3">
            <a:extLst>
              <a:ext uri="{FF2B5EF4-FFF2-40B4-BE49-F238E27FC236}">
                <a16:creationId xmlns:a16="http://schemas.microsoft.com/office/drawing/2014/main" id="{A7AB2F52-00DA-415A-A83F-77B343410E0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562447" y="5558453"/>
            <a:ext cx="5516525" cy="499163"/>
          </a:xfrm>
          <a:prstGeom prst="rect">
            <a:avLst/>
          </a:prstGeom>
        </p:spPr>
      </p:pic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F82F79E4-A2C7-4313-B98B-8AC2DB22FB6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1177" y="1518528"/>
            <a:ext cx="1252501" cy="45422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79D103-3828-47FB-9E86-190F826DD55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86367" y="1913008"/>
            <a:ext cx="495942" cy="1710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1B0FE3-E5EB-47DF-9E42-E31E57F6EBB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669992" y="2353086"/>
            <a:ext cx="495942" cy="168117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4DC80AC-4867-47DD-8936-EC27882D7CC0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3-3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145CE805-02CE-44DD-87CA-B5FE25975F09}"/>
              </a:ext>
            </a:extLst>
          </p:cNvPr>
          <p:cNvSpPr/>
          <p:nvPr/>
        </p:nvSpPr>
        <p:spPr>
          <a:xfrm>
            <a:off x="3092187" y="531611"/>
            <a:ext cx="5854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INPUT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2D1E5F6-5012-4047-AD86-835C0ACD8276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C-RE-04</a:t>
            </a:r>
          </a:p>
        </p:txBody>
      </p:sp>
    </p:spTree>
    <p:extLst>
      <p:ext uri="{BB962C8B-B14F-4D97-AF65-F5344CB8AC3E}">
        <p14:creationId xmlns:p14="http://schemas.microsoft.com/office/powerpoint/2010/main" val="322440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05522"/>
          <a:ext cx="2766954" cy="2824576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SELECT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 버튼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: SELECT </a:t>
                      </a:r>
                      <a:r>
                        <a:rPr lang="ko-KR" altLang="en-US" sz="800" dirty="0">
                          <a:latin typeface="+mn-ea"/>
                        </a:rPr>
                        <a:t>생성을 위한 용어사전 호출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용어사전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SELECT</a:t>
                      </a:r>
                      <a:r>
                        <a:rPr lang="ko-KR" altLang="en-US" sz="800" dirty="0">
                          <a:latin typeface="+mn-ea"/>
                        </a:rPr>
                        <a:t>에 지정할 용어를 선택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6F6E9DDD-B3DE-4560-B476-D82FE46FD16E}"/>
              </a:ext>
            </a:extLst>
          </p:cNvPr>
          <p:cNvGrpSpPr/>
          <p:nvPr/>
        </p:nvGrpSpPr>
        <p:grpSpPr>
          <a:xfrm>
            <a:off x="384526" y="1359073"/>
            <a:ext cx="8690995" cy="4698202"/>
            <a:chOff x="369115" y="1493321"/>
            <a:chExt cx="8690995" cy="4698202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5D33EDD6-9991-4207-9FCA-8E956CA21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15" y="1493321"/>
              <a:ext cx="8690995" cy="469820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71FF5352-12A8-4F15-B60D-5522D770C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063" y="1653063"/>
              <a:ext cx="7412284" cy="143081"/>
            </a:xfrm>
            <a:prstGeom prst="rect">
              <a:avLst/>
            </a:prstGeom>
          </p:spPr>
        </p:pic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0121C697-EFB4-4892-AD4C-E6AF780A0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261" y="1896432"/>
            <a:ext cx="7420260" cy="3180641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7A9100FD-E28C-4868-B087-2C1DD939E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2708" y="2992684"/>
            <a:ext cx="326529" cy="80099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C78EC25-DE95-4CCF-A56C-73FBBB0B8D0C}"/>
              </a:ext>
            </a:extLst>
          </p:cNvPr>
          <p:cNvSpPr/>
          <p:nvPr/>
        </p:nvSpPr>
        <p:spPr>
          <a:xfrm>
            <a:off x="1621008" y="3103812"/>
            <a:ext cx="145951" cy="678730"/>
          </a:xfrm>
          <a:prstGeom prst="roundRect">
            <a:avLst/>
          </a:prstGeom>
          <a:solidFill>
            <a:srgbClr val="808080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A5F4D9-E1A1-453B-8EC7-7D7FCFA190A1}"/>
              </a:ext>
            </a:extLst>
          </p:cNvPr>
          <p:cNvSpPr txBox="1"/>
          <p:nvPr/>
        </p:nvSpPr>
        <p:spPr>
          <a:xfrm>
            <a:off x="1524465" y="3233431"/>
            <a:ext cx="21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&lt;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CBCD39D-B62D-46A8-9712-9CA6E114A6AF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430348" y="2621381"/>
            <a:ext cx="126202" cy="117666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81E006B-1633-4A9B-82ED-3F004E469343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84526" y="1359072"/>
            <a:ext cx="8709660" cy="174857"/>
          </a:xfrm>
          <a:prstGeom prst="rect">
            <a:avLst/>
          </a:prstGeom>
        </p:spPr>
      </p:pic>
      <p:pic>
        <p:nvPicPr>
          <p:cNvPr id="2" name="그림 3">
            <a:extLst>
              <a:ext uri="{FF2B5EF4-FFF2-40B4-BE49-F238E27FC236}">
                <a16:creationId xmlns:a16="http://schemas.microsoft.com/office/drawing/2014/main" id="{CFF45121-4E91-4C3C-8E8B-4027DAB63E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2447" y="5558453"/>
            <a:ext cx="5516525" cy="499163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06130B3-8A8B-408D-A8F9-A14BA071FA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177" y="1536248"/>
            <a:ext cx="1252501" cy="451563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E636D04-786E-48FB-A1AF-6845387BB5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6367" y="1913008"/>
            <a:ext cx="495942" cy="17101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BE33E50-2CFE-4A4C-8DD8-0F5D5583E1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69992" y="2353086"/>
            <a:ext cx="495942" cy="168117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5EF37B2D-0537-41FE-AD96-AB2F85D653EE}"/>
              </a:ext>
            </a:extLst>
          </p:cNvPr>
          <p:cNvSpPr/>
          <p:nvPr/>
        </p:nvSpPr>
        <p:spPr>
          <a:xfrm>
            <a:off x="1628099" y="1526732"/>
            <a:ext cx="7466087" cy="4559089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8B81E7-6EDA-428E-A73A-5BB5374F60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55131" y="2285653"/>
            <a:ext cx="4335441" cy="2716180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E2DCA44B-F37F-4558-830D-5E4175FA914A}"/>
              </a:ext>
            </a:extLst>
          </p:cNvPr>
          <p:cNvGrpSpPr/>
          <p:nvPr/>
        </p:nvGrpSpPr>
        <p:grpSpPr>
          <a:xfrm>
            <a:off x="4715424" y="5388906"/>
            <a:ext cx="388720" cy="214250"/>
            <a:chOff x="4727047" y="5307508"/>
            <a:chExt cx="388720" cy="215444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0D9791FB-8109-4E3B-8827-EB9FE883800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7886ED7-486B-4ACC-8AE1-DFA982218F2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6381D5D-CA13-46FD-B1EE-589D223E0120}"/>
              </a:ext>
            </a:extLst>
          </p:cNvPr>
          <p:cNvSpPr/>
          <p:nvPr/>
        </p:nvSpPr>
        <p:spPr bwMode="auto">
          <a:xfrm>
            <a:off x="4712043" y="5631702"/>
            <a:ext cx="375376" cy="43162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C8D58BD-7E45-4876-ABF6-87488DC554BA}"/>
              </a:ext>
            </a:extLst>
          </p:cNvPr>
          <p:cNvGrpSpPr/>
          <p:nvPr/>
        </p:nvGrpSpPr>
        <p:grpSpPr>
          <a:xfrm>
            <a:off x="3043264" y="2061260"/>
            <a:ext cx="388720" cy="214250"/>
            <a:chOff x="4727047" y="5307508"/>
            <a:chExt cx="388720" cy="215444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FDBAEC2B-1E7C-4ED3-9742-463EA9ADA60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0FFFF3D-0D7F-4E6E-825E-9723C180939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43E519B-BC0F-4039-97D1-71D004382C39}"/>
              </a:ext>
            </a:extLst>
          </p:cNvPr>
          <p:cNvSpPr/>
          <p:nvPr/>
        </p:nvSpPr>
        <p:spPr bwMode="auto">
          <a:xfrm>
            <a:off x="3155130" y="2259016"/>
            <a:ext cx="4335441" cy="274281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768CDC2-0E20-4CEF-B13C-D616693BBF88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4-1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135CF7-EB77-4DC6-9589-E96017A43F21}"/>
              </a:ext>
            </a:extLst>
          </p:cNvPr>
          <p:cNvSpPr/>
          <p:nvPr/>
        </p:nvSpPr>
        <p:spPr>
          <a:xfrm>
            <a:off x="3092187" y="531611"/>
            <a:ext cx="966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SELECT BOX</a:t>
            </a:r>
            <a:endParaRPr lang="en-US" altLang="ko-KR" sz="1100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C070B4-68B6-4C3B-89C2-7CEC6BCD381F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C-RE-05</a:t>
            </a:r>
          </a:p>
        </p:txBody>
      </p:sp>
    </p:spTree>
    <p:extLst>
      <p:ext uri="{BB962C8B-B14F-4D97-AF65-F5344CB8AC3E}">
        <p14:creationId xmlns:p14="http://schemas.microsoft.com/office/powerpoint/2010/main" val="2347858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02598"/>
              </p:ext>
            </p:extLst>
          </p:nvPr>
        </p:nvGraphicFramePr>
        <p:xfrm>
          <a:off x="9263917" y="914400"/>
          <a:ext cx="2766953" cy="5418864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BOX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작성 팝업 오픈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SELECT BOX</a:t>
                      </a:r>
                      <a:r>
                        <a:rPr lang="ko-KR" altLang="en-US" sz="800" dirty="0">
                          <a:latin typeface="+mn-ea"/>
                        </a:rPr>
                        <a:t>를 클릭하여 표시된 포커스 상단의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</a:rPr>
                        <a:t>수정 아이콘을 클릭하여 작성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74378"/>
                  </a:ext>
                </a:extLst>
              </a:tr>
              <a:tr h="585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SELECT BOX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SELECT BOX</a:t>
                      </a:r>
                      <a:r>
                        <a:rPr lang="ko-KR" altLang="en-US" sz="800" dirty="0">
                          <a:latin typeface="+mn-ea"/>
                        </a:rPr>
                        <a:t>의 값을 추가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SELECT BOX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작성한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SELECT BOX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값 삭제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④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공통코드 불러오기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: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작성한 공통코드를 컴포넌트에 적용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478801"/>
                  </a:ext>
                </a:extLst>
              </a:tr>
              <a:tr h="799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세부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: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작성한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BOX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연결될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BOX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 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191398"/>
                  </a:ext>
                </a:extLst>
              </a:tr>
              <a:tr h="799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세부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BOX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: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세부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BOX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값을 추가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845283"/>
                  </a:ext>
                </a:extLst>
              </a:tr>
              <a:tr h="799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⑦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세부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BOX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삭제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: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작성한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BOX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 삭제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646936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1B7C4D56-489D-4B4A-AA67-ACCCE907910C}"/>
              </a:ext>
            </a:extLst>
          </p:cNvPr>
          <p:cNvGrpSpPr/>
          <p:nvPr/>
        </p:nvGrpSpPr>
        <p:grpSpPr>
          <a:xfrm>
            <a:off x="377522" y="1380151"/>
            <a:ext cx="8690995" cy="4698202"/>
            <a:chOff x="369115" y="1493321"/>
            <a:chExt cx="8690995" cy="4698202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5EB59F5-A801-4BA4-A81D-ED66FC8C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15" y="1493321"/>
              <a:ext cx="8690995" cy="4698202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4324D8B5-5ECB-434B-AAE0-1A6F8EC1F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063" y="1653063"/>
              <a:ext cx="7412284" cy="143081"/>
            </a:xfrm>
            <a:prstGeom prst="rect">
              <a:avLst/>
            </a:prstGeom>
          </p:spPr>
        </p:pic>
      </p:grpSp>
      <p:pic>
        <p:nvPicPr>
          <p:cNvPr id="110" name="그림 109">
            <a:extLst>
              <a:ext uri="{FF2B5EF4-FFF2-40B4-BE49-F238E27FC236}">
                <a16:creationId xmlns:a16="http://schemas.microsoft.com/office/drawing/2014/main" id="{0CEBA863-636A-4209-9738-29C8E9E8B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678" y="1939121"/>
            <a:ext cx="7420260" cy="3180641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786C6092-EA54-4C51-A38B-156F6CFC2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5704" y="3013762"/>
            <a:ext cx="326529" cy="80099"/>
          </a:xfrm>
          <a:prstGeom prst="rect">
            <a:avLst/>
          </a:prstGeom>
        </p:spPr>
      </p:pic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B94D383-48D5-4E7F-9F93-3F8834D6B45B}"/>
              </a:ext>
            </a:extLst>
          </p:cNvPr>
          <p:cNvSpPr/>
          <p:nvPr/>
        </p:nvSpPr>
        <p:spPr>
          <a:xfrm>
            <a:off x="1614004" y="3124890"/>
            <a:ext cx="145951" cy="678730"/>
          </a:xfrm>
          <a:prstGeom prst="roundRect">
            <a:avLst/>
          </a:prstGeom>
          <a:solidFill>
            <a:srgbClr val="808080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1813207-AB33-4C28-B6D9-A45066C86F65}"/>
              </a:ext>
            </a:extLst>
          </p:cNvPr>
          <p:cNvSpPr txBox="1"/>
          <p:nvPr/>
        </p:nvSpPr>
        <p:spPr>
          <a:xfrm>
            <a:off x="1517461" y="3254509"/>
            <a:ext cx="21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&lt;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DC3690-B614-4659-91B5-E9BA295550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8128" y="2572322"/>
            <a:ext cx="1043787" cy="290284"/>
          </a:xfrm>
          <a:prstGeom prst="rect">
            <a:avLst/>
          </a:prstGeom>
        </p:spPr>
      </p:pic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062C9F0-348C-41D3-A062-3C03EF500227}"/>
              </a:ext>
            </a:extLst>
          </p:cNvPr>
          <p:cNvGrpSpPr/>
          <p:nvPr/>
        </p:nvGrpSpPr>
        <p:grpSpPr>
          <a:xfrm>
            <a:off x="3825061" y="2159700"/>
            <a:ext cx="388720" cy="214250"/>
            <a:chOff x="4727047" y="5307508"/>
            <a:chExt cx="388720" cy="215444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701DEDE-F702-46E6-B788-528B4392F0F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TextBox 27">
              <a:extLst>
                <a:ext uri="{FF2B5EF4-FFF2-40B4-BE49-F238E27FC236}">
                  <a16:creationId xmlns:a16="http://schemas.microsoft.com/office/drawing/2014/main" id="{7F3CA1A9-F31A-40DE-AC79-7A243A9841A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8E0E204-9075-4215-BADD-3ACD5CA30241}"/>
              </a:ext>
            </a:extLst>
          </p:cNvPr>
          <p:cNvCxnSpPr>
            <a:cxnSpLocks/>
          </p:cNvCxnSpPr>
          <p:nvPr/>
        </p:nvCxnSpPr>
        <p:spPr>
          <a:xfrm>
            <a:off x="4181915" y="2491814"/>
            <a:ext cx="51475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그림 135">
            <a:extLst>
              <a:ext uri="{FF2B5EF4-FFF2-40B4-BE49-F238E27FC236}">
                <a16:creationId xmlns:a16="http://schemas.microsoft.com/office/drawing/2014/main" id="{AE9705F7-FCAC-49E5-812E-C4C617FE443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78" t="769" b="276"/>
          <a:stretch/>
        </p:blipFill>
        <p:spPr>
          <a:xfrm>
            <a:off x="4769534" y="2155389"/>
            <a:ext cx="3233758" cy="3005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C48645C-1A0E-4FE4-89FA-717B077E34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0026" y="2657459"/>
            <a:ext cx="339157" cy="12000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15B7A05A-700D-4216-AE0D-688CE4287886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77522" y="1350176"/>
            <a:ext cx="8690995" cy="210130"/>
          </a:xfrm>
          <a:prstGeom prst="rect">
            <a:avLst/>
          </a:prstGeom>
        </p:spPr>
      </p:pic>
      <p:pic>
        <p:nvPicPr>
          <p:cNvPr id="2" name="그림 3">
            <a:extLst>
              <a:ext uri="{FF2B5EF4-FFF2-40B4-BE49-F238E27FC236}">
                <a16:creationId xmlns:a16="http://schemas.microsoft.com/office/drawing/2014/main" id="{9DAECAFD-B2A9-4B22-8FCB-22451CDC13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2447" y="5558453"/>
            <a:ext cx="5516525" cy="499163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02848B9-D703-480B-833D-49EF3D29EE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177" y="1562829"/>
            <a:ext cx="1252501" cy="451563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3F8F3D7-1C7F-4E56-84FE-86F9A78DBC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86367" y="1913008"/>
            <a:ext cx="495942" cy="17101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82FD939-749E-44DB-9E5F-42516062D52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69992" y="2353086"/>
            <a:ext cx="495942" cy="168117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AA2714-FB61-452A-A15F-AED3B163653F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4-2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8174B3A-C92D-4D3A-9C55-AF3C907A015E}"/>
              </a:ext>
            </a:extLst>
          </p:cNvPr>
          <p:cNvSpPr/>
          <p:nvPr/>
        </p:nvSpPr>
        <p:spPr>
          <a:xfrm>
            <a:off x="3092187" y="531611"/>
            <a:ext cx="966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SELECT BOX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3110DA6-49B2-4F5C-BD1C-36182175D1AF}"/>
              </a:ext>
            </a:extLst>
          </p:cNvPr>
          <p:cNvSpPr/>
          <p:nvPr/>
        </p:nvSpPr>
        <p:spPr>
          <a:xfrm>
            <a:off x="9146490" y="531611"/>
            <a:ext cx="67678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>
                <a:latin typeface="+mn-ea"/>
              </a:rPr>
              <a:t>C-RE-02</a:t>
            </a:r>
            <a:endParaRPr lang="en-US" altLang="ko-KR" sz="105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CFCE822-9190-4864-B5CB-EE0C2CC426C5}"/>
              </a:ext>
            </a:extLst>
          </p:cNvPr>
          <p:cNvSpPr/>
          <p:nvPr/>
        </p:nvSpPr>
        <p:spPr>
          <a:xfrm>
            <a:off x="7310152" y="2353086"/>
            <a:ext cx="635262" cy="2142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공통코드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불러오기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AFE7F2D-F3D6-4579-A62C-717DC2038C46}"/>
              </a:ext>
            </a:extLst>
          </p:cNvPr>
          <p:cNvCxnSpPr>
            <a:stCxn id="39" idx="2"/>
          </p:cNvCxnSpPr>
          <p:nvPr/>
        </p:nvCxnSpPr>
        <p:spPr>
          <a:xfrm>
            <a:off x="7627783" y="2567336"/>
            <a:ext cx="0" cy="506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847B81-6DBF-43BD-951E-733088C6163A}"/>
              </a:ext>
            </a:extLst>
          </p:cNvPr>
          <p:cNvGrpSpPr/>
          <p:nvPr/>
        </p:nvGrpSpPr>
        <p:grpSpPr>
          <a:xfrm>
            <a:off x="7336053" y="2125319"/>
            <a:ext cx="388720" cy="214250"/>
            <a:chOff x="4727047" y="5307508"/>
            <a:chExt cx="388720" cy="215444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4031546-5031-41B5-BB28-5EF14F7CDEA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52FA133A-6147-44A3-A68F-8E48137775A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5DEEA17-E77A-4A36-A24B-66D8C6D5E5B8}"/>
              </a:ext>
            </a:extLst>
          </p:cNvPr>
          <p:cNvSpPr/>
          <p:nvPr/>
        </p:nvSpPr>
        <p:spPr bwMode="auto">
          <a:xfrm>
            <a:off x="7277727" y="2310533"/>
            <a:ext cx="700799" cy="27609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39B79C-13DA-4D80-BD42-CD2A3F6AC6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56336" y="2599222"/>
            <a:ext cx="379716" cy="2095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2715CE-4C43-4956-B0BF-1F21FBE267D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82645" y="2429447"/>
            <a:ext cx="295275" cy="14287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0000000-0008-0000-0000-00001900000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73096" y="2352211"/>
            <a:ext cx="270888" cy="270888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AD53CD3-7C49-4A48-BFF7-50042B99C461}"/>
              </a:ext>
            </a:extLst>
          </p:cNvPr>
          <p:cNvSpPr/>
          <p:nvPr/>
        </p:nvSpPr>
        <p:spPr bwMode="auto">
          <a:xfrm>
            <a:off x="3890412" y="2380495"/>
            <a:ext cx="269344" cy="22263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53FAD9-12AF-4E4F-B37E-505472FFFAD7}"/>
              </a:ext>
            </a:extLst>
          </p:cNvPr>
          <p:cNvSpPr/>
          <p:nvPr/>
        </p:nvSpPr>
        <p:spPr>
          <a:xfrm>
            <a:off x="4948749" y="2657459"/>
            <a:ext cx="2274632" cy="1811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978287A-E4F8-4975-AAFF-E44DAEB5F6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45" y="2854629"/>
            <a:ext cx="2169210" cy="155157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38F9B3-5006-441F-AD9A-D734ABDCFF6F}"/>
              </a:ext>
            </a:extLst>
          </p:cNvPr>
          <p:cNvSpPr/>
          <p:nvPr/>
        </p:nvSpPr>
        <p:spPr>
          <a:xfrm>
            <a:off x="4778310" y="4492695"/>
            <a:ext cx="3200216" cy="424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D6B83C-6803-42EA-8281-60A7C71A25D8}"/>
              </a:ext>
            </a:extLst>
          </p:cNvPr>
          <p:cNvSpPr/>
          <p:nvPr/>
        </p:nvSpPr>
        <p:spPr>
          <a:xfrm>
            <a:off x="6653766" y="2361118"/>
            <a:ext cx="607315" cy="2142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세부</a:t>
            </a:r>
            <a:r>
              <a:rPr lang="en-US" altLang="ko-KR" sz="700" dirty="0">
                <a:solidFill>
                  <a:schemeClr val="tx1"/>
                </a:solidFill>
              </a:rPr>
              <a:t>select </a:t>
            </a:r>
            <a:r>
              <a:rPr lang="ko-KR" altLang="en-US" sz="7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E56C32F-958E-4812-BC83-29A58DD161F7}"/>
              </a:ext>
            </a:extLst>
          </p:cNvPr>
          <p:cNvSpPr/>
          <p:nvPr/>
        </p:nvSpPr>
        <p:spPr bwMode="auto">
          <a:xfrm>
            <a:off x="6591123" y="2312329"/>
            <a:ext cx="700799" cy="27609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44DFFBE-160E-47EE-BAD0-9439A3448B10}"/>
              </a:ext>
            </a:extLst>
          </p:cNvPr>
          <p:cNvGrpSpPr/>
          <p:nvPr/>
        </p:nvGrpSpPr>
        <p:grpSpPr>
          <a:xfrm>
            <a:off x="6800555" y="2093161"/>
            <a:ext cx="388720" cy="214250"/>
            <a:chOff x="4727047" y="5307508"/>
            <a:chExt cx="388720" cy="215444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1D2AB4E-4989-49BE-B3D8-DADDE5559E7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27">
              <a:extLst>
                <a:ext uri="{FF2B5EF4-FFF2-40B4-BE49-F238E27FC236}">
                  <a16:creationId xmlns:a16="http://schemas.microsoft.com/office/drawing/2014/main" id="{6FFC3D29-605A-473D-9D00-17502DA1B83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980232E-872E-49C8-856F-733EF4DD6A39}"/>
              </a:ext>
            </a:extLst>
          </p:cNvPr>
          <p:cNvCxnSpPr>
            <a:cxnSpLocks/>
          </p:cNvCxnSpPr>
          <p:nvPr/>
        </p:nvCxnSpPr>
        <p:spPr>
          <a:xfrm flipH="1">
            <a:off x="4109421" y="2594449"/>
            <a:ext cx="2827301" cy="530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>
            <a:extLst>
              <a:ext uri="{FF2B5EF4-FFF2-40B4-BE49-F238E27FC236}">
                <a16:creationId xmlns:a16="http://schemas.microsoft.com/office/drawing/2014/main" id="{4252F97D-10B3-4FE4-836A-9083337163B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33040" y="3164537"/>
            <a:ext cx="2480454" cy="18587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F5BF1EA-46DC-4F42-BB71-AADD6FAF3E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37815" y="3094254"/>
            <a:ext cx="1808507" cy="13552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175B45D9-7E53-4A93-BE49-1912A38C602F}"/>
              </a:ext>
            </a:extLst>
          </p:cNvPr>
          <p:cNvSpPr/>
          <p:nvPr/>
        </p:nvSpPr>
        <p:spPr bwMode="auto">
          <a:xfrm>
            <a:off x="7246784" y="3101685"/>
            <a:ext cx="1825385" cy="13552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A85FF66-F7B5-4DF8-8C98-AE1D8A237AAB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9" b="5987"/>
          <a:stretch/>
        </p:blipFill>
        <p:spPr>
          <a:xfrm>
            <a:off x="2385505" y="3328558"/>
            <a:ext cx="842076" cy="20088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58DBDC-CA55-4692-9EB8-72E4BE11DF2A}"/>
              </a:ext>
            </a:extLst>
          </p:cNvPr>
          <p:cNvSpPr/>
          <p:nvPr/>
        </p:nvSpPr>
        <p:spPr>
          <a:xfrm>
            <a:off x="2473021" y="3375515"/>
            <a:ext cx="481086" cy="106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서울</a:t>
            </a:r>
          </a:p>
        </p:txBody>
      </p:sp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48CDD86F-855E-4301-B094-B66B2D7C1A2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95" y="3556786"/>
            <a:ext cx="2426208" cy="109767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2610F08-954A-4D90-BB4F-6CC6FEDA97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80" y="3180701"/>
            <a:ext cx="474963" cy="120513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AF57CFA7-57E8-4343-818D-2A94089552C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46868" y="3358307"/>
            <a:ext cx="295275" cy="142875"/>
          </a:xfrm>
          <a:prstGeom prst="rect">
            <a:avLst/>
          </a:prstGeom>
        </p:spPr>
      </p:pic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FF2A005E-D151-4327-963F-15E5ED7DBCB0}"/>
              </a:ext>
            </a:extLst>
          </p:cNvPr>
          <p:cNvGrpSpPr/>
          <p:nvPr/>
        </p:nvGrpSpPr>
        <p:grpSpPr>
          <a:xfrm>
            <a:off x="4279492" y="3074101"/>
            <a:ext cx="388720" cy="214250"/>
            <a:chOff x="4727047" y="5307508"/>
            <a:chExt cx="388720" cy="215444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68A14C19-D14E-4468-80E0-B2668259A76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TextBox 27">
              <a:extLst>
                <a:ext uri="{FF2B5EF4-FFF2-40B4-BE49-F238E27FC236}">
                  <a16:creationId xmlns:a16="http://schemas.microsoft.com/office/drawing/2014/main" id="{019E92C8-7161-4BC5-B64D-57B02B40B95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2546D08-DEAA-498E-929F-715846F5A3A8}"/>
              </a:ext>
            </a:extLst>
          </p:cNvPr>
          <p:cNvSpPr/>
          <p:nvPr/>
        </p:nvSpPr>
        <p:spPr bwMode="auto">
          <a:xfrm>
            <a:off x="4392241" y="3286211"/>
            <a:ext cx="206362" cy="22263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43BEBD4-4654-4C71-AD1E-79FE94B07215}"/>
              </a:ext>
            </a:extLst>
          </p:cNvPr>
          <p:cNvSpPr/>
          <p:nvPr/>
        </p:nvSpPr>
        <p:spPr bwMode="auto">
          <a:xfrm>
            <a:off x="4592374" y="3286211"/>
            <a:ext cx="205515" cy="22263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37CCB7A-38DB-4360-827B-401ECA632191}"/>
              </a:ext>
            </a:extLst>
          </p:cNvPr>
          <p:cNvGrpSpPr/>
          <p:nvPr/>
        </p:nvGrpSpPr>
        <p:grpSpPr>
          <a:xfrm>
            <a:off x="4507814" y="3075511"/>
            <a:ext cx="388720" cy="214250"/>
            <a:chOff x="4727047" y="5307508"/>
            <a:chExt cx="388720" cy="215444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D03B244-85C0-4306-BE56-6BBFB4A223D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TextBox 27">
              <a:extLst>
                <a:ext uri="{FF2B5EF4-FFF2-40B4-BE49-F238E27FC236}">
                  <a16:creationId xmlns:a16="http://schemas.microsoft.com/office/drawing/2014/main" id="{7E34FB27-3C0F-469A-8C0D-A7D37FC201C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789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14400"/>
          <a:ext cx="2766954" cy="2815697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1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CHECK BOX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 버튼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: CHECK BOX </a:t>
                      </a:r>
                      <a:r>
                        <a:rPr lang="ko-KR" altLang="en-US" sz="800" dirty="0">
                          <a:latin typeface="+mn-ea"/>
                        </a:rPr>
                        <a:t>생성을 위한 용어사전 호출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CHECK BOX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용어사전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CHECK BOX</a:t>
                      </a:r>
                      <a:r>
                        <a:rPr lang="ko-KR" altLang="en-US" sz="800" dirty="0">
                          <a:latin typeface="+mn-ea"/>
                        </a:rPr>
                        <a:t>에 지정할 용어를 선택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6F6E9DDD-B3DE-4560-B476-D82FE46FD16E}"/>
              </a:ext>
            </a:extLst>
          </p:cNvPr>
          <p:cNvGrpSpPr/>
          <p:nvPr/>
        </p:nvGrpSpPr>
        <p:grpSpPr>
          <a:xfrm>
            <a:off x="384526" y="1376827"/>
            <a:ext cx="8690995" cy="4698202"/>
            <a:chOff x="369115" y="1493321"/>
            <a:chExt cx="8690995" cy="4698202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5D33EDD6-9991-4207-9FCA-8E956CA21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15" y="1493321"/>
              <a:ext cx="8690995" cy="469820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71FF5352-12A8-4F15-B60D-5522D770C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063" y="1653063"/>
              <a:ext cx="7412284" cy="143081"/>
            </a:xfrm>
            <a:prstGeom prst="rect">
              <a:avLst/>
            </a:prstGeom>
          </p:spPr>
        </p:pic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0121C697-EFB4-4892-AD4C-E6AF780A0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261" y="1914186"/>
            <a:ext cx="7420260" cy="3180641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C78EC25-DE95-4CCF-A56C-73FBBB0B8D0C}"/>
              </a:ext>
            </a:extLst>
          </p:cNvPr>
          <p:cNvSpPr/>
          <p:nvPr/>
        </p:nvSpPr>
        <p:spPr>
          <a:xfrm>
            <a:off x="1621008" y="3121566"/>
            <a:ext cx="145951" cy="678730"/>
          </a:xfrm>
          <a:prstGeom prst="roundRect">
            <a:avLst/>
          </a:prstGeom>
          <a:solidFill>
            <a:srgbClr val="808080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A5F4D9-E1A1-453B-8EC7-7D7FCFA190A1}"/>
              </a:ext>
            </a:extLst>
          </p:cNvPr>
          <p:cNvSpPr txBox="1"/>
          <p:nvPr/>
        </p:nvSpPr>
        <p:spPr>
          <a:xfrm>
            <a:off x="1524465" y="3251185"/>
            <a:ext cx="21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&lt;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0AA5EBB-9DFB-4ED6-A888-95C69D50CB1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450366" y="2630257"/>
            <a:ext cx="97305" cy="116116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2E521BA-2921-40EF-86A8-36EB08C1A79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84526" y="1376827"/>
            <a:ext cx="8686232" cy="169262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ABFDE30-9636-478D-A26C-45136EB93B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177" y="1545108"/>
            <a:ext cx="1252500" cy="453335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15CDC3B-1D0D-4B42-9729-0AFDFF5CF2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3145" y="1921397"/>
            <a:ext cx="495942" cy="17101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EBB5682-6A54-4909-A853-CD8AFCD62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6770" y="2361475"/>
            <a:ext cx="495942" cy="168117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5EF37B2D-0537-41FE-AD96-AB2F85D653EE}"/>
              </a:ext>
            </a:extLst>
          </p:cNvPr>
          <p:cNvSpPr/>
          <p:nvPr/>
        </p:nvSpPr>
        <p:spPr>
          <a:xfrm>
            <a:off x="1628099" y="1544486"/>
            <a:ext cx="7442659" cy="4530543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8B81E7-6EDA-428E-A73A-5BB5374F60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5131" y="2303407"/>
            <a:ext cx="4335441" cy="2716180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6C8D58BD-7E45-4876-ABF6-87488DC554BA}"/>
              </a:ext>
            </a:extLst>
          </p:cNvPr>
          <p:cNvGrpSpPr/>
          <p:nvPr/>
        </p:nvGrpSpPr>
        <p:grpSpPr>
          <a:xfrm>
            <a:off x="3043264" y="2079014"/>
            <a:ext cx="388720" cy="214250"/>
            <a:chOff x="4727047" y="5307508"/>
            <a:chExt cx="388720" cy="215444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FDBAEC2B-1E7C-4ED3-9742-463EA9ADA60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0FFFF3D-0D7F-4E6E-825E-9723C180939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43E519B-BC0F-4039-97D1-71D004382C39}"/>
              </a:ext>
            </a:extLst>
          </p:cNvPr>
          <p:cNvSpPr/>
          <p:nvPr/>
        </p:nvSpPr>
        <p:spPr bwMode="auto">
          <a:xfrm>
            <a:off x="3155130" y="2276770"/>
            <a:ext cx="4335441" cy="274281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D379CCDB-1AC8-48E9-BAFF-AE3978029C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89029" y="5567313"/>
            <a:ext cx="5516525" cy="499163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E2DCA44B-F37F-4558-830D-5E4175FA914A}"/>
              </a:ext>
            </a:extLst>
          </p:cNvPr>
          <p:cNvGrpSpPr/>
          <p:nvPr/>
        </p:nvGrpSpPr>
        <p:grpSpPr>
          <a:xfrm>
            <a:off x="6781530" y="5344637"/>
            <a:ext cx="388720" cy="214250"/>
            <a:chOff x="4727047" y="5307508"/>
            <a:chExt cx="388720" cy="215444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0D9791FB-8109-4E3B-8827-EB9FE883800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7886ED7-486B-4ACC-8AE1-DFA982218F2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6381D5D-CA13-46FD-B1EE-589D223E0120}"/>
              </a:ext>
            </a:extLst>
          </p:cNvPr>
          <p:cNvSpPr/>
          <p:nvPr/>
        </p:nvSpPr>
        <p:spPr bwMode="auto">
          <a:xfrm>
            <a:off x="6778149" y="5587433"/>
            <a:ext cx="375376" cy="43162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CA2039-9A35-460E-B5E4-8D5B9077CD45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5-1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BE176B2-054B-450C-B9A4-BDFC0775892E}"/>
              </a:ext>
            </a:extLst>
          </p:cNvPr>
          <p:cNvSpPr/>
          <p:nvPr/>
        </p:nvSpPr>
        <p:spPr>
          <a:xfrm>
            <a:off x="3092187" y="531611"/>
            <a:ext cx="9492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CHECK BOX</a:t>
            </a:r>
            <a:endParaRPr lang="en-US" altLang="ko-KR" sz="1100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A65AAB-DFEE-465D-BB2C-050675A92B42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C-RE-06</a:t>
            </a:r>
          </a:p>
        </p:txBody>
      </p:sp>
    </p:spTree>
    <p:extLst>
      <p:ext uri="{BB962C8B-B14F-4D97-AF65-F5344CB8AC3E}">
        <p14:creationId xmlns:p14="http://schemas.microsoft.com/office/powerpoint/2010/main" val="258266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8">
            <a:extLst>
              <a:ext uri="{FF2B5EF4-FFF2-40B4-BE49-F238E27FC236}">
                <a16:creationId xmlns:a16="http://schemas.microsoft.com/office/drawing/2014/main" id="{FA59EE5E-E389-49A5-B320-1458BEF97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69423"/>
              </p:ext>
            </p:extLst>
          </p:nvPr>
        </p:nvGraphicFramePr>
        <p:xfrm>
          <a:off x="1470245" y="1154098"/>
          <a:ext cx="9058673" cy="4846871"/>
        </p:xfrm>
        <a:graphic>
          <a:graphicData uri="http://schemas.openxmlformats.org/drawingml/2006/table">
            <a:tbl>
              <a:tblPr/>
              <a:tblGrid>
                <a:gridCol w="768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6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03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개정 </a:t>
                      </a:r>
                      <a:r>
                        <a:rPr kumimoji="1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이력표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3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SCROBOT-RE-108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컴포넌트 정의서</a:t>
                      </a:r>
                    </a:p>
                  </a:txBody>
                  <a:tcPr marL="90000" marR="90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90000" marR="90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90000" marR="90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0000" marR="90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marL="90000" marR="90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69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2021.06.10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2021.06.23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작성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설계 변경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공통코드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메시지 프로퍼티 추가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김지수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김지수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905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76562"/>
              </p:ext>
            </p:extLst>
          </p:nvPr>
        </p:nvGraphicFramePr>
        <p:xfrm>
          <a:off x="9285697" y="909371"/>
          <a:ext cx="2766954" cy="5325515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2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CHECK BOX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CHECK BOX</a:t>
                      </a:r>
                      <a:r>
                        <a:rPr lang="ko-KR" altLang="en-US" sz="800" dirty="0">
                          <a:latin typeface="+mn-ea"/>
                        </a:rPr>
                        <a:t>를 추가하는 팝업 호출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7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CHECK BOX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정렬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en-US" altLang="ko-KR" sz="800" dirty="0">
                          <a:latin typeface="+mn-ea"/>
                        </a:rPr>
                        <a:t>CHECK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BOX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를 정렬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7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CHECK BOX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CHECK BOX</a:t>
                      </a:r>
                      <a:r>
                        <a:rPr lang="ko-KR" altLang="en-US" sz="800" dirty="0">
                          <a:latin typeface="+mn-ea"/>
                        </a:rPr>
                        <a:t>의 값 추가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157615"/>
                  </a:ext>
                </a:extLst>
              </a:tr>
              <a:tr h="1287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④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CHECK BOX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en-US" altLang="ko-KR" sz="800" dirty="0">
                          <a:latin typeface="+mn-ea"/>
                        </a:rPr>
                        <a:t>CHECK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BOX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의 값 삭제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67469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55BC497-23F7-42A6-AC5B-A9EBE7577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74" y="1458722"/>
            <a:ext cx="8422547" cy="45477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A7CBA1-275E-4865-B705-B6C7C4DC99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34" t="25356" r="67314" b="61072"/>
          <a:stretch/>
        </p:blipFill>
        <p:spPr>
          <a:xfrm>
            <a:off x="2957404" y="3330586"/>
            <a:ext cx="1044431" cy="9781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34ECC9F-FFB9-4F88-A48B-E008B9991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96" t="27177" r="60792" b="67193"/>
          <a:stretch/>
        </p:blipFill>
        <p:spPr>
          <a:xfrm>
            <a:off x="2134972" y="2641631"/>
            <a:ext cx="1785064" cy="4138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11D89E1-A0AC-4CF8-9009-5236838377C8}"/>
              </a:ext>
            </a:extLst>
          </p:cNvPr>
          <p:cNvGrpSpPr/>
          <p:nvPr/>
        </p:nvGrpSpPr>
        <p:grpSpPr>
          <a:xfrm>
            <a:off x="3331922" y="2202190"/>
            <a:ext cx="388720" cy="214250"/>
            <a:chOff x="4727047" y="5307508"/>
            <a:chExt cx="388720" cy="21544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D8111F4-D48B-4AE5-93A2-F91B04DDD34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C9ACECA3-2AB6-4F29-9BDF-8A5DBF13C5F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FA4654-BEAC-48B2-90F4-F3CF36634FCA}"/>
              </a:ext>
            </a:extLst>
          </p:cNvPr>
          <p:cNvSpPr/>
          <p:nvPr/>
        </p:nvSpPr>
        <p:spPr bwMode="auto">
          <a:xfrm>
            <a:off x="3421132" y="2431638"/>
            <a:ext cx="222598" cy="22263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4E9627-C73A-4A34-85BB-62EEDDD045EA}"/>
              </a:ext>
            </a:extLst>
          </p:cNvPr>
          <p:cNvSpPr/>
          <p:nvPr/>
        </p:nvSpPr>
        <p:spPr>
          <a:xfrm>
            <a:off x="3142681" y="3578952"/>
            <a:ext cx="108000" cy="10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D4443D-C43E-4465-A242-4029CEA97A8A}"/>
              </a:ext>
            </a:extLst>
          </p:cNvPr>
          <p:cNvSpPr/>
          <p:nvPr/>
        </p:nvSpPr>
        <p:spPr>
          <a:xfrm>
            <a:off x="3142681" y="3733723"/>
            <a:ext cx="108000" cy="10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C8E3002-12D7-441D-A765-84D8A34F56A5}"/>
              </a:ext>
            </a:extLst>
          </p:cNvPr>
          <p:cNvSpPr/>
          <p:nvPr/>
        </p:nvSpPr>
        <p:spPr>
          <a:xfrm>
            <a:off x="3142681" y="3896463"/>
            <a:ext cx="108000" cy="10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5B7132-331B-45B6-A6AB-DE5B16A40C0E}"/>
              </a:ext>
            </a:extLst>
          </p:cNvPr>
          <p:cNvSpPr/>
          <p:nvPr/>
        </p:nvSpPr>
        <p:spPr>
          <a:xfrm>
            <a:off x="2267998" y="2764417"/>
            <a:ext cx="108000" cy="10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B2E2524-69AE-42E2-82F8-8A14E437CD43}"/>
              </a:ext>
            </a:extLst>
          </p:cNvPr>
          <p:cNvSpPr/>
          <p:nvPr/>
        </p:nvSpPr>
        <p:spPr>
          <a:xfrm>
            <a:off x="2742216" y="2767121"/>
            <a:ext cx="108000" cy="10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97F363-35DB-4288-8550-B9BC6FF12B30}"/>
              </a:ext>
            </a:extLst>
          </p:cNvPr>
          <p:cNvSpPr/>
          <p:nvPr/>
        </p:nvSpPr>
        <p:spPr>
          <a:xfrm>
            <a:off x="3366035" y="2764417"/>
            <a:ext cx="108000" cy="10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D00209F-2235-423B-A573-26D294BCA9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9" t="89585" r="11203" b="192"/>
          <a:stretch/>
        </p:blipFill>
        <p:spPr>
          <a:xfrm>
            <a:off x="3000639" y="5480962"/>
            <a:ext cx="4248080" cy="53565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80B24DA-D16F-4664-BA32-E6FF0494B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002" y="2749534"/>
            <a:ext cx="458608" cy="16227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B6A8F01-6430-457A-AE4A-6E77720A9A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5181" y="3529549"/>
            <a:ext cx="458608" cy="16227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B7F3348-D0C2-493C-AD0C-E8919F305AE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93174" y="1474668"/>
            <a:ext cx="8422547" cy="170849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8E54A9D0-CE73-4CE0-A862-E44FA61352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3843" y="5478709"/>
            <a:ext cx="5516525" cy="5257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86D30A-58B6-4FA4-BF6E-44432D82C3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803" y="1686807"/>
            <a:ext cx="868443" cy="432385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ECD3389F-0BED-4986-B97F-27A911964410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5-2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3002351-E025-4AF9-85B5-05A14C63CD73}"/>
              </a:ext>
            </a:extLst>
          </p:cNvPr>
          <p:cNvSpPr/>
          <p:nvPr/>
        </p:nvSpPr>
        <p:spPr>
          <a:xfrm>
            <a:off x="3092187" y="531611"/>
            <a:ext cx="9492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CHECK BOX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238423E-DA18-4DF4-A4A6-85E58CC6E5AF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C-RE-06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00000000-0008-0000-0000-00001A0000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5896" y="2425026"/>
            <a:ext cx="219048" cy="23333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00000000-0008-0000-0000-0000190000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4250" y="2444284"/>
            <a:ext cx="199135" cy="19913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5CB52F6-8906-4E46-B0B0-E3C7723562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0784" y="3233177"/>
            <a:ext cx="219048" cy="23333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36F1656-1F51-4D26-A6F9-5657FCDC24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9138" y="3252435"/>
            <a:ext cx="199135" cy="199135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F587E6A6-A794-4216-90AC-1BC656396447}"/>
              </a:ext>
            </a:extLst>
          </p:cNvPr>
          <p:cNvSpPr/>
          <p:nvPr/>
        </p:nvSpPr>
        <p:spPr bwMode="auto">
          <a:xfrm>
            <a:off x="3681260" y="2431638"/>
            <a:ext cx="222598" cy="22263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8A4C6E8-E965-4049-A449-10244A3315F4}"/>
              </a:ext>
            </a:extLst>
          </p:cNvPr>
          <p:cNvGrpSpPr/>
          <p:nvPr/>
        </p:nvGrpSpPr>
        <p:grpSpPr>
          <a:xfrm>
            <a:off x="3598199" y="2203893"/>
            <a:ext cx="388720" cy="214250"/>
            <a:chOff x="4727047" y="5307508"/>
            <a:chExt cx="388720" cy="215444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37B2C7B-BF7F-422C-A163-3C4D31AFB52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9D8CA5B5-F981-4293-86BB-37993ADB8AA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B1F3CB43-FFB0-4C21-8F90-86BD3F095F8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78" t="769" b="276"/>
          <a:stretch/>
        </p:blipFill>
        <p:spPr>
          <a:xfrm>
            <a:off x="4430171" y="1730481"/>
            <a:ext cx="3233758" cy="3005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87A8BC-67FE-4348-9F13-FFF6F26AE4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32946" y="1783062"/>
            <a:ext cx="543001" cy="1238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DAA7B9-BB44-4F41-BD57-47AD99A24945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4432260" y="1948365"/>
            <a:ext cx="3233758" cy="277864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094AFA7-4B04-4EE2-B3AF-402A3BFBB8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03" y="2066947"/>
            <a:ext cx="144719" cy="144719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9FC9944D-B922-48F6-AE7C-0BD52DEC93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20" y="2071910"/>
            <a:ext cx="139755" cy="139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4BB3AFB-3BE8-42A7-8E01-3A6F06858D9A}"/>
              </a:ext>
            </a:extLst>
          </p:cNvPr>
          <p:cNvSpPr txBox="1"/>
          <p:nvPr/>
        </p:nvSpPr>
        <p:spPr>
          <a:xfrm>
            <a:off x="4428082" y="2025797"/>
            <a:ext cx="1494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Check Box</a:t>
            </a:r>
            <a:r>
              <a:rPr lang="ko-KR" altLang="en-US" sz="900" b="1" dirty="0"/>
              <a:t>를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작성하세요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075669B-0330-4633-9C1C-C096DC082E19}"/>
              </a:ext>
            </a:extLst>
          </p:cNvPr>
          <p:cNvCxnSpPr/>
          <p:nvPr/>
        </p:nvCxnSpPr>
        <p:spPr>
          <a:xfrm>
            <a:off x="4430171" y="2256629"/>
            <a:ext cx="32337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C9F6FFA-61F6-4308-9280-72E715944ECC}"/>
              </a:ext>
            </a:extLst>
          </p:cNvPr>
          <p:cNvCxnSpPr/>
          <p:nvPr/>
        </p:nvCxnSpPr>
        <p:spPr>
          <a:xfrm>
            <a:off x="4430171" y="3887007"/>
            <a:ext cx="32337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134">
            <a:extLst>
              <a:ext uri="{FF2B5EF4-FFF2-40B4-BE49-F238E27FC236}">
                <a16:creationId xmlns:a16="http://schemas.microsoft.com/office/drawing/2014/main" id="{E5367D5C-28A4-4070-A0D6-F60D02336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524" y="4443357"/>
            <a:ext cx="379705" cy="2016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ea typeface="바탕체" panose="02030609000101010101" pitchFamily="17" charset="-127"/>
              </a:rPr>
              <a:t>취소</a:t>
            </a:r>
          </a:p>
        </p:txBody>
      </p:sp>
      <p:sp>
        <p:nvSpPr>
          <p:cNvPr id="73" name="Rectangle 118">
            <a:extLst>
              <a:ext uri="{FF2B5EF4-FFF2-40B4-BE49-F238E27FC236}">
                <a16:creationId xmlns:a16="http://schemas.microsoft.com/office/drawing/2014/main" id="{8D1E0C32-4BA6-4495-9519-5176498B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727" y="4443357"/>
            <a:ext cx="379704" cy="2016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ea typeface="바탕체" panose="02030609000101010101" pitchFamily="17" charset="-127"/>
              </a:rPr>
              <a:t>확인</a:t>
            </a:r>
          </a:p>
        </p:txBody>
      </p:sp>
      <p:graphicFrame>
        <p:nvGraphicFramePr>
          <p:cNvPr id="82" name="Group 236">
            <a:extLst>
              <a:ext uri="{FF2B5EF4-FFF2-40B4-BE49-F238E27FC236}">
                <a16:creationId xmlns:a16="http://schemas.microsoft.com/office/drawing/2014/main" id="{C44FD525-4131-4FD3-B96E-A46FA0627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71960"/>
              </p:ext>
            </p:extLst>
          </p:nvPr>
        </p:nvGraphicFramePr>
        <p:xfrm>
          <a:off x="4669147" y="2341838"/>
          <a:ext cx="1852846" cy="1431613"/>
        </p:xfrm>
        <a:graphic>
          <a:graphicData uri="http://schemas.openxmlformats.org/drawingml/2006/table">
            <a:tbl>
              <a:tblPr/>
              <a:tblGrid>
                <a:gridCol w="319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순번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값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5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CC1178FB-C7C5-43E6-85BB-6AF68FF427D6}"/>
              </a:ext>
            </a:extLst>
          </p:cNvPr>
          <p:cNvSpPr/>
          <p:nvPr/>
        </p:nvSpPr>
        <p:spPr>
          <a:xfrm>
            <a:off x="5072355" y="2651414"/>
            <a:ext cx="1345146" cy="1677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ea typeface="바탕체" panose="02030609000101010101" pitchFamily="17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FE9A220-C3D9-4FAE-9495-C04155AF543D}"/>
              </a:ext>
            </a:extLst>
          </p:cNvPr>
          <p:cNvSpPr/>
          <p:nvPr/>
        </p:nvSpPr>
        <p:spPr>
          <a:xfrm>
            <a:off x="5072355" y="2889497"/>
            <a:ext cx="1345146" cy="1677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ea typeface="바탕체" panose="02030609000101010101" pitchFamily="17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03CA4DC-583E-47F5-B626-CEA4DE957AF0}"/>
              </a:ext>
            </a:extLst>
          </p:cNvPr>
          <p:cNvSpPr/>
          <p:nvPr/>
        </p:nvSpPr>
        <p:spPr>
          <a:xfrm>
            <a:off x="5072355" y="3110802"/>
            <a:ext cx="1345146" cy="1677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ea typeface="바탕체" panose="02030609000101010101" pitchFamily="17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589A329-2090-4CBA-BC20-31155C2A35F6}"/>
              </a:ext>
            </a:extLst>
          </p:cNvPr>
          <p:cNvSpPr/>
          <p:nvPr/>
        </p:nvSpPr>
        <p:spPr>
          <a:xfrm>
            <a:off x="5067893" y="3345797"/>
            <a:ext cx="1345146" cy="1677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ea typeface="바탕체" panose="02030609000101010101" pitchFamily="17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EE3F10F-643B-4E69-A87D-66FFA3FDF60E}"/>
              </a:ext>
            </a:extLst>
          </p:cNvPr>
          <p:cNvSpPr/>
          <p:nvPr/>
        </p:nvSpPr>
        <p:spPr>
          <a:xfrm>
            <a:off x="5067893" y="3575491"/>
            <a:ext cx="1345146" cy="1677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ea typeface="바탕체" panose="02030609000101010101" pitchFamily="17" charset="-127"/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F52C8592-C16F-4AB5-903B-669DEC6DE113}"/>
              </a:ext>
            </a:extLst>
          </p:cNvPr>
          <p:cNvCxnSpPr>
            <a:stCxn id="26" idx="2"/>
          </p:cNvCxnSpPr>
          <p:nvPr/>
        </p:nvCxnSpPr>
        <p:spPr>
          <a:xfrm rot="16200000" flipH="1">
            <a:off x="3753039" y="2433669"/>
            <a:ext cx="456525" cy="89774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EEF1B8A-678D-476B-9DBA-B2D85B40347A}"/>
              </a:ext>
            </a:extLst>
          </p:cNvPr>
          <p:cNvSpPr txBox="1"/>
          <p:nvPr/>
        </p:nvSpPr>
        <p:spPr>
          <a:xfrm>
            <a:off x="4403349" y="1699104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Check Box</a:t>
            </a:r>
            <a:endParaRPr lang="ko-KR" altLang="en-US" sz="11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FBEC7FE-AA2B-4803-B73E-175FE7A0D488}"/>
              </a:ext>
            </a:extLst>
          </p:cNvPr>
          <p:cNvSpPr/>
          <p:nvPr/>
        </p:nvSpPr>
        <p:spPr bwMode="auto">
          <a:xfrm>
            <a:off x="6559161" y="2035599"/>
            <a:ext cx="184960" cy="22263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D9EB84C-9544-4BA2-A78C-3C8998055001}"/>
              </a:ext>
            </a:extLst>
          </p:cNvPr>
          <p:cNvSpPr/>
          <p:nvPr/>
        </p:nvSpPr>
        <p:spPr bwMode="auto">
          <a:xfrm>
            <a:off x="6742862" y="2035598"/>
            <a:ext cx="184960" cy="22263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3122229-2642-4CCE-9353-3631DC230019}"/>
              </a:ext>
            </a:extLst>
          </p:cNvPr>
          <p:cNvGrpSpPr/>
          <p:nvPr/>
        </p:nvGrpSpPr>
        <p:grpSpPr>
          <a:xfrm>
            <a:off x="6440926" y="1826755"/>
            <a:ext cx="388720" cy="215444"/>
            <a:chOff x="4727047" y="5307508"/>
            <a:chExt cx="388720" cy="21664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020B6BA0-F45C-4DE3-B3FB-F69820DE28A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F98F001F-844F-44A0-96BF-32AD74A3427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6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CDBCF58-F53F-4731-AB32-0A11994100E1}"/>
              </a:ext>
            </a:extLst>
          </p:cNvPr>
          <p:cNvGrpSpPr/>
          <p:nvPr/>
        </p:nvGrpSpPr>
        <p:grpSpPr>
          <a:xfrm>
            <a:off x="6651641" y="1826152"/>
            <a:ext cx="388720" cy="214250"/>
            <a:chOff x="4727047" y="5307508"/>
            <a:chExt cx="388720" cy="215444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4A7CC293-53DE-4776-9502-AD636A82804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27">
              <a:extLst>
                <a:ext uri="{FF2B5EF4-FFF2-40B4-BE49-F238E27FC236}">
                  <a16:creationId xmlns:a16="http://schemas.microsoft.com/office/drawing/2014/main" id="{96272CD9-C0D1-4B09-889D-74C8ACBC9A5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56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14400"/>
          <a:ext cx="2766954" cy="2815697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1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RADIO BOX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 버튼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: RADIO BOX </a:t>
                      </a:r>
                      <a:r>
                        <a:rPr lang="ko-KR" altLang="en-US" sz="800" dirty="0">
                          <a:latin typeface="+mn-ea"/>
                        </a:rPr>
                        <a:t>생성을 위한 용어사전 호출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RADIO BOX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용어사전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RADIO BOX</a:t>
                      </a:r>
                      <a:r>
                        <a:rPr lang="ko-KR" altLang="en-US" sz="800" dirty="0">
                          <a:latin typeface="+mn-ea"/>
                        </a:rPr>
                        <a:t>에 지정할 용어를 선택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6F6E9DDD-B3DE-4560-B476-D82FE46FD16E}"/>
              </a:ext>
            </a:extLst>
          </p:cNvPr>
          <p:cNvGrpSpPr/>
          <p:nvPr/>
        </p:nvGrpSpPr>
        <p:grpSpPr>
          <a:xfrm>
            <a:off x="366771" y="1385706"/>
            <a:ext cx="8690995" cy="4698202"/>
            <a:chOff x="369115" y="1493321"/>
            <a:chExt cx="8690995" cy="4698202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5D33EDD6-9991-4207-9FCA-8E956CA21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15" y="1493321"/>
              <a:ext cx="8690995" cy="469820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71FF5352-12A8-4F15-B60D-5522D770C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063" y="1653063"/>
              <a:ext cx="7412284" cy="143081"/>
            </a:xfrm>
            <a:prstGeom prst="rect">
              <a:avLst/>
            </a:prstGeom>
          </p:spPr>
        </p:pic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0121C697-EFB4-4892-AD4C-E6AF780A0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506" y="1923065"/>
            <a:ext cx="7420260" cy="3180641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7A9100FD-E28C-4868-B087-2C1DD939E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4953" y="3019317"/>
            <a:ext cx="326529" cy="80099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C78EC25-DE95-4CCF-A56C-73FBBB0B8D0C}"/>
              </a:ext>
            </a:extLst>
          </p:cNvPr>
          <p:cNvSpPr/>
          <p:nvPr/>
        </p:nvSpPr>
        <p:spPr>
          <a:xfrm>
            <a:off x="1603253" y="3130445"/>
            <a:ext cx="145951" cy="678730"/>
          </a:xfrm>
          <a:prstGeom prst="roundRect">
            <a:avLst/>
          </a:prstGeom>
          <a:solidFill>
            <a:srgbClr val="808080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A5F4D9-E1A1-453B-8EC7-7D7FCFA190A1}"/>
              </a:ext>
            </a:extLst>
          </p:cNvPr>
          <p:cNvSpPr txBox="1"/>
          <p:nvPr/>
        </p:nvSpPr>
        <p:spPr>
          <a:xfrm>
            <a:off x="1506710" y="3260064"/>
            <a:ext cx="21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&lt;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88023C7-B85A-455B-9955-03ABAA8B448B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432181" y="2663522"/>
            <a:ext cx="97305" cy="116116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44FD5CD-4AB3-4067-B759-A5E200AA31AB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66771" y="1365276"/>
            <a:ext cx="8709660" cy="191879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6535B42-A8A9-4184-96B1-AE9126BC23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771" y="1553366"/>
            <a:ext cx="1243573" cy="456053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3A48483-F514-4DC2-9FB9-AEF97EE919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6367" y="1921397"/>
            <a:ext cx="495942" cy="17101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6C8AF75-35A5-4871-AABF-01F50A9F79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9992" y="2361475"/>
            <a:ext cx="495942" cy="168117"/>
          </a:xfrm>
          <a:prstGeom prst="rect">
            <a:avLst/>
          </a:prstGeom>
        </p:spPr>
      </p:pic>
      <p:pic>
        <p:nvPicPr>
          <p:cNvPr id="2" name="그림 3">
            <a:extLst>
              <a:ext uri="{FF2B5EF4-FFF2-40B4-BE49-F238E27FC236}">
                <a16:creationId xmlns:a16="http://schemas.microsoft.com/office/drawing/2014/main" id="{EE45EA3C-C45D-413B-A295-E714430032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80169" y="5585035"/>
            <a:ext cx="5516525" cy="525744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5EF37B2D-0537-41FE-AD96-AB2F85D653EE}"/>
              </a:ext>
            </a:extLst>
          </p:cNvPr>
          <p:cNvSpPr/>
          <p:nvPr/>
        </p:nvSpPr>
        <p:spPr>
          <a:xfrm>
            <a:off x="1610344" y="1553365"/>
            <a:ext cx="7466087" cy="4559089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8B81E7-6EDA-428E-A73A-5BB5374F60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37376" y="2312286"/>
            <a:ext cx="4335441" cy="2716180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6C8D58BD-7E45-4876-ABF6-87488DC554BA}"/>
              </a:ext>
            </a:extLst>
          </p:cNvPr>
          <p:cNvGrpSpPr/>
          <p:nvPr/>
        </p:nvGrpSpPr>
        <p:grpSpPr>
          <a:xfrm>
            <a:off x="3033577" y="2096361"/>
            <a:ext cx="388720" cy="214250"/>
            <a:chOff x="4727047" y="5307508"/>
            <a:chExt cx="388720" cy="215444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FDBAEC2B-1E7C-4ED3-9742-463EA9ADA60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0FFFF3D-0D7F-4E6E-825E-9723C180939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43E519B-BC0F-4039-97D1-71D004382C39}"/>
              </a:ext>
            </a:extLst>
          </p:cNvPr>
          <p:cNvSpPr/>
          <p:nvPr/>
        </p:nvSpPr>
        <p:spPr bwMode="auto">
          <a:xfrm>
            <a:off x="3137375" y="2322573"/>
            <a:ext cx="4335441" cy="270589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2DCA44B-F37F-4558-830D-5E4175FA914A}"/>
              </a:ext>
            </a:extLst>
          </p:cNvPr>
          <p:cNvGrpSpPr/>
          <p:nvPr/>
        </p:nvGrpSpPr>
        <p:grpSpPr>
          <a:xfrm>
            <a:off x="7170911" y="5407384"/>
            <a:ext cx="388720" cy="214250"/>
            <a:chOff x="4727047" y="5307508"/>
            <a:chExt cx="388720" cy="215444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0D9791FB-8109-4E3B-8827-EB9FE883800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7886ED7-486B-4ACC-8AE1-DFA982218F2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6381D5D-CA13-46FD-B1EE-589D223E0120}"/>
              </a:ext>
            </a:extLst>
          </p:cNvPr>
          <p:cNvSpPr/>
          <p:nvPr/>
        </p:nvSpPr>
        <p:spPr bwMode="auto">
          <a:xfrm>
            <a:off x="7167531" y="5650180"/>
            <a:ext cx="375376" cy="43162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40D630-FA69-469A-9149-9BD426011A74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6-1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64AD6F-6A97-4FB4-9987-ADF844FB9D77}"/>
              </a:ext>
            </a:extLst>
          </p:cNvPr>
          <p:cNvSpPr/>
          <p:nvPr/>
        </p:nvSpPr>
        <p:spPr>
          <a:xfrm>
            <a:off x="3092187" y="531611"/>
            <a:ext cx="6126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RADIO</a:t>
            </a:r>
            <a:endParaRPr lang="en-US" altLang="ko-KR" sz="1100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884FC8-F5DE-41A1-AA95-9CFEAC215600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C-RE-07</a:t>
            </a:r>
          </a:p>
        </p:txBody>
      </p:sp>
    </p:spTree>
    <p:extLst>
      <p:ext uri="{BB962C8B-B14F-4D97-AF65-F5344CB8AC3E}">
        <p14:creationId xmlns:p14="http://schemas.microsoft.com/office/powerpoint/2010/main" val="2941277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654250"/>
              </p:ext>
            </p:extLst>
          </p:nvPr>
        </p:nvGraphicFramePr>
        <p:xfrm>
          <a:off x="9263917" y="914401"/>
          <a:ext cx="2766954" cy="5234731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5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RADIO BOX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RADIO BOX</a:t>
                      </a:r>
                      <a:r>
                        <a:rPr lang="ko-KR" altLang="en-US" sz="800" dirty="0">
                          <a:latin typeface="+mn-ea"/>
                        </a:rPr>
                        <a:t>를 추가하는 팝업 호출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5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RADIO BOX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정렬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en-US" altLang="ko-KR" sz="800" dirty="0">
                          <a:latin typeface="+mn-ea"/>
                        </a:rPr>
                        <a:t>RADIO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BOX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를 정렬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5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RADIO BOX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RADIO BOX</a:t>
                      </a:r>
                      <a:r>
                        <a:rPr lang="ko-KR" altLang="en-US" sz="800" dirty="0">
                          <a:latin typeface="+mn-ea"/>
                        </a:rPr>
                        <a:t>의 값 추가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220786"/>
                  </a:ext>
                </a:extLst>
              </a:tr>
              <a:tr h="1245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④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RADIO BOX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en-US" altLang="ko-KR" sz="800" dirty="0">
                          <a:latin typeface="+mn-ea"/>
                        </a:rPr>
                        <a:t>RADIO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BOX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의 값 삭제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71426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CD21F11-AECA-4BFE-A7CC-184B3932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96" y="1441765"/>
            <a:ext cx="8422547" cy="45477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535BE9-B637-4ACB-9930-9AF1095E1C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34" t="25356" r="67314" b="61072"/>
          <a:stretch/>
        </p:blipFill>
        <p:spPr>
          <a:xfrm>
            <a:off x="2991761" y="3348305"/>
            <a:ext cx="1044431" cy="9781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9B3AC7-D9FF-4014-BD0A-7C2013D68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96" t="27177" r="60792" b="67193"/>
          <a:stretch/>
        </p:blipFill>
        <p:spPr>
          <a:xfrm>
            <a:off x="2143850" y="2624674"/>
            <a:ext cx="1785064" cy="4138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079AADA8-FBEB-404B-816A-E0F20D8B8F78}"/>
              </a:ext>
            </a:extLst>
          </p:cNvPr>
          <p:cNvGrpSpPr/>
          <p:nvPr/>
        </p:nvGrpSpPr>
        <p:grpSpPr>
          <a:xfrm>
            <a:off x="3336239" y="2197050"/>
            <a:ext cx="388720" cy="214250"/>
            <a:chOff x="4727047" y="5307508"/>
            <a:chExt cx="388720" cy="21544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F1F7321-2F7C-4EED-B28E-1FF2CF8A519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7">
              <a:extLst>
                <a:ext uri="{FF2B5EF4-FFF2-40B4-BE49-F238E27FC236}">
                  <a16:creationId xmlns:a16="http://schemas.microsoft.com/office/drawing/2014/main" id="{B6164067-5CDA-4D65-9764-E85F5819281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16DE3E-406D-4BCE-83BC-41BD19D87732}"/>
              </a:ext>
            </a:extLst>
          </p:cNvPr>
          <p:cNvGrpSpPr/>
          <p:nvPr/>
        </p:nvGrpSpPr>
        <p:grpSpPr>
          <a:xfrm>
            <a:off x="3628092" y="2197050"/>
            <a:ext cx="388720" cy="214250"/>
            <a:chOff x="4727047" y="5307508"/>
            <a:chExt cx="388720" cy="21544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DA3640C-AA74-449E-8CEC-A42F884031F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3140B5D0-8B23-4C6E-B334-B7CA0C5537D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8D208A05-9292-4082-AA80-A4A87AB1A7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9" t="89585" r="11203" b="192"/>
          <a:stretch/>
        </p:blipFill>
        <p:spPr>
          <a:xfrm>
            <a:off x="2991761" y="5472373"/>
            <a:ext cx="4248080" cy="535659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20D7C3A3-FA9F-4198-BD9E-D74DFB2FD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486" y="2725515"/>
            <a:ext cx="458608" cy="162276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996D39C4-3518-48B6-94F6-8116B9E56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920" y="3540506"/>
            <a:ext cx="458608" cy="16227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3D037CF-FB84-4FBE-8D42-7205B3101F4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84296" y="1441765"/>
            <a:ext cx="8422547" cy="201787"/>
          </a:xfrm>
          <a:prstGeom prst="rect">
            <a:avLst/>
          </a:prstGeom>
        </p:spPr>
      </p:pic>
      <p:pic>
        <p:nvPicPr>
          <p:cNvPr id="2" name="그림 3">
            <a:extLst>
              <a:ext uri="{FF2B5EF4-FFF2-40B4-BE49-F238E27FC236}">
                <a16:creationId xmlns:a16="http://schemas.microsoft.com/office/drawing/2014/main" id="{A45EF0E7-188B-49CE-BC54-BE1B7AEAFD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0680" y="5469849"/>
            <a:ext cx="5516525" cy="5257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BA3F78-EBBF-4FCB-B4BE-E7516FCFA4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942" y="1669087"/>
            <a:ext cx="868443" cy="433271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8C7A309C-9692-4424-9374-85A64928CB6D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6-2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83973F-AC65-46E3-9106-4C25042ABC8B}"/>
              </a:ext>
            </a:extLst>
          </p:cNvPr>
          <p:cNvSpPr/>
          <p:nvPr/>
        </p:nvSpPr>
        <p:spPr>
          <a:xfrm>
            <a:off x="3092187" y="531611"/>
            <a:ext cx="6126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RADIO</a:t>
            </a:r>
            <a:endParaRPr lang="en-US" altLang="ko-KR" sz="1100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B2275F-6BE0-4ACD-957E-0E482EC91C31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C-RE-07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7D2443D-5BAC-46FE-A6E5-3C961BBC165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78" t="769" b="276"/>
          <a:stretch/>
        </p:blipFill>
        <p:spPr>
          <a:xfrm>
            <a:off x="4558975" y="2037810"/>
            <a:ext cx="3233758" cy="3005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F8E2797-3117-45DB-A6C3-702C614718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61750" y="2090391"/>
            <a:ext cx="543001" cy="12384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B92E81E-4499-4456-9CFB-7B3E02327EC0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4561064" y="2255694"/>
            <a:ext cx="3233758" cy="27786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C58C7C8-E897-4535-923A-3F0069C2C9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207" y="2374276"/>
            <a:ext cx="144719" cy="14471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CDB4B30-CBD1-492A-8A67-423FBD5257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824" y="2379239"/>
            <a:ext cx="139755" cy="13975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1E75C43-72C4-4456-86A2-4B8F47452553}"/>
              </a:ext>
            </a:extLst>
          </p:cNvPr>
          <p:cNvSpPr txBox="1"/>
          <p:nvPr/>
        </p:nvSpPr>
        <p:spPr>
          <a:xfrm>
            <a:off x="4556886" y="2341794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Radio Box</a:t>
            </a:r>
            <a:r>
              <a:rPr lang="ko-KR" altLang="en-US" sz="900" b="1" dirty="0"/>
              <a:t>를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작성하세요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B29CA8F-5B32-4AAC-99BB-CF51C698D9C0}"/>
              </a:ext>
            </a:extLst>
          </p:cNvPr>
          <p:cNvCxnSpPr/>
          <p:nvPr/>
        </p:nvCxnSpPr>
        <p:spPr>
          <a:xfrm>
            <a:off x="4558975" y="2563958"/>
            <a:ext cx="32337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F6342C-2E0B-4719-8E64-2F2DC7C6A8F2}"/>
              </a:ext>
            </a:extLst>
          </p:cNvPr>
          <p:cNvCxnSpPr/>
          <p:nvPr/>
        </p:nvCxnSpPr>
        <p:spPr>
          <a:xfrm>
            <a:off x="4558975" y="4194336"/>
            <a:ext cx="32337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134">
            <a:extLst>
              <a:ext uri="{FF2B5EF4-FFF2-40B4-BE49-F238E27FC236}">
                <a16:creationId xmlns:a16="http://schemas.microsoft.com/office/drawing/2014/main" id="{E7C33AFA-7570-4473-AA8F-0AEB06597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1328" y="4750686"/>
            <a:ext cx="379705" cy="2016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ea typeface="바탕체" panose="02030609000101010101" pitchFamily="17" charset="-127"/>
              </a:rPr>
              <a:t>취소</a:t>
            </a:r>
          </a:p>
        </p:txBody>
      </p:sp>
      <p:sp>
        <p:nvSpPr>
          <p:cNvPr id="58" name="Rectangle 118">
            <a:extLst>
              <a:ext uri="{FF2B5EF4-FFF2-40B4-BE49-F238E27FC236}">
                <a16:creationId xmlns:a16="http://schemas.microsoft.com/office/drawing/2014/main" id="{CA3E0DF5-7E85-4FD3-A82B-B70C11AFA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531" y="4750686"/>
            <a:ext cx="379704" cy="2016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ea typeface="바탕체" panose="02030609000101010101" pitchFamily="17" charset="-127"/>
              </a:rPr>
              <a:t>확인</a:t>
            </a:r>
          </a:p>
        </p:txBody>
      </p:sp>
      <p:graphicFrame>
        <p:nvGraphicFramePr>
          <p:cNvPr id="59" name="Group 236">
            <a:extLst>
              <a:ext uri="{FF2B5EF4-FFF2-40B4-BE49-F238E27FC236}">
                <a16:creationId xmlns:a16="http://schemas.microsoft.com/office/drawing/2014/main" id="{45F27CA2-8B5F-42C6-9DE9-11D60AABD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66538"/>
              </p:ext>
            </p:extLst>
          </p:nvPr>
        </p:nvGraphicFramePr>
        <p:xfrm>
          <a:off x="4797951" y="2649167"/>
          <a:ext cx="1852846" cy="1431613"/>
        </p:xfrm>
        <a:graphic>
          <a:graphicData uri="http://schemas.openxmlformats.org/drawingml/2006/table">
            <a:tbl>
              <a:tblPr/>
              <a:tblGrid>
                <a:gridCol w="319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순번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값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5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9C0790-5AD0-4FF5-8F8B-C5F503CF94C8}"/>
              </a:ext>
            </a:extLst>
          </p:cNvPr>
          <p:cNvSpPr/>
          <p:nvPr/>
        </p:nvSpPr>
        <p:spPr>
          <a:xfrm>
            <a:off x="5201159" y="2958743"/>
            <a:ext cx="1345146" cy="1677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ea typeface="바탕체" panose="02030609000101010101" pitchFamily="17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A628324-5252-4BCB-BD51-3ACB0329E32B}"/>
              </a:ext>
            </a:extLst>
          </p:cNvPr>
          <p:cNvSpPr/>
          <p:nvPr/>
        </p:nvSpPr>
        <p:spPr>
          <a:xfrm>
            <a:off x="5201159" y="3196826"/>
            <a:ext cx="1345146" cy="1677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ea typeface="바탕체" panose="02030609000101010101" pitchFamily="17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219E480-5DA4-4211-B810-DF993503AB1E}"/>
              </a:ext>
            </a:extLst>
          </p:cNvPr>
          <p:cNvSpPr/>
          <p:nvPr/>
        </p:nvSpPr>
        <p:spPr>
          <a:xfrm>
            <a:off x="5201159" y="3418131"/>
            <a:ext cx="1345146" cy="1677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ea typeface="바탕체" panose="02030609000101010101" pitchFamily="17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86D3AB-E19D-4574-8189-BEC7EA277AF8}"/>
              </a:ext>
            </a:extLst>
          </p:cNvPr>
          <p:cNvSpPr/>
          <p:nvPr/>
        </p:nvSpPr>
        <p:spPr>
          <a:xfrm>
            <a:off x="5196697" y="3653126"/>
            <a:ext cx="1345146" cy="1677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ea typeface="바탕체" panose="02030609000101010101" pitchFamily="17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599DA8A-C25B-4F0D-9D4B-B3021E664F5C}"/>
              </a:ext>
            </a:extLst>
          </p:cNvPr>
          <p:cNvSpPr/>
          <p:nvPr/>
        </p:nvSpPr>
        <p:spPr>
          <a:xfrm>
            <a:off x="5196697" y="3882820"/>
            <a:ext cx="1345146" cy="1677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ea typeface="바탕체" panose="02030609000101010101" pitchFamily="17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963D7C-3004-499A-B918-F03F0B018349}"/>
              </a:ext>
            </a:extLst>
          </p:cNvPr>
          <p:cNvSpPr txBox="1"/>
          <p:nvPr/>
        </p:nvSpPr>
        <p:spPr>
          <a:xfrm>
            <a:off x="4532153" y="2006433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Radio Box</a:t>
            </a:r>
            <a:endParaRPr lang="ko-KR" altLang="en-US" sz="1100" b="1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B53D70B7-1F7F-495F-A995-47B8DE3A7D9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55896" y="2425026"/>
            <a:ext cx="219048" cy="23333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986A171D-B3E5-463E-A95F-582D68E503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34250" y="2444284"/>
            <a:ext cx="199135" cy="19913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B973F6B5-8E12-4226-B98C-2D756964783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4855" y="3284489"/>
            <a:ext cx="219048" cy="233334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A4A8C0B-7532-405C-8C2A-1D8C63EEE7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83209" y="3303747"/>
            <a:ext cx="199135" cy="19913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5E6D9F-AB60-44A5-8A9E-DA1FACAF4CD2}"/>
              </a:ext>
            </a:extLst>
          </p:cNvPr>
          <p:cNvSpPr/>
          <p:nvPr/>
        </p:nvSpPr>
        <p:spPr bwMode="auto">
          <a:xfrm>
            <a:off x="3381103" y="2416831"/>
            <a:ext cx="269344" cy="22263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9ABC11E-927F-40FA-A01C-951D43A0D0D3}"/>
              </a:ext>
            </a:extLst>
          </p:cNvPr>
          <p:cNvSpPr/>
          <p:nvPr/>
        </p:nvSpPr>
        <p:spPr bwMode="auto">
          <a:xfrm>
            <a:off x="3693313" y="2416831"/>
            <a:ext cx="269344" cy="22263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66B711E-3B8F-4C83-942A-8970B7D9DC44}"/>
              </a:ext>
            </a:extLst>
          </p:cNvPr>
          <p:cNvCxnSpPr>
            <a:stCxn id="30" idx="2"/>
          </p:cNvCxnSpPr>
          <p:nvPr/>
        </p:nvCxnSpPr>
        <p:spPr>
          <a:xfrm rot="16200000" flipH="1">
            <a:off x="3780469" y="2374776"/>
            <a:ext cx="486991" cy="101637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DE46D5-90A6-4BF4-B211-666EE7740B0D}"/>
              </a:ext>
            </a:extLst>
          </p:cNvPr>
          <p:cNvSpPr/>
          <p:nvPr/>
        </p:nvSpPr>
        <p:spPr bwMode="auto">
          <a:xfrm>
            <a:off x="6676607" y="2312436"/>
            <a:ext cx="184960" cy="22263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D7ACC9D-2CBE-400E-80EA-BD864795A818}"/>
              </a:ext>
            </a:extLst>
          </p:cNvPr>
          <p:cNvSpPr/>
          <p:nvPr/>
        </p:nvSpPr>
        <p:spPr bwMode="auto">
          <a:xfrm>
            <a:off x="6860308" y="2312435"/>
            <a:ext cx="184960" cy="22263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007AA36-05F8-4219-AA33-88EBC1114B86}"/>
              </a:ext>
            </a:extLst>
          </p:cNvPr>
          <p:cNvGrpSpPr/>
          <p:nvPr/>
        </p:nvGrpSpPr>
        <p:grpSpPr>
          <a:xfrm>
            <a:off x="6558372" y="2103592"/>
            <a:ext cx="388720" cy="215444"/>
            <a:chOff x="4727047" y="5307508"/>
            <a:chExt cx="388720" cy="216645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389830FE-E643-4736-8988-AE5B5FB5D98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id="{36E075A0-CA39-4E30-B7DB-3EE11BBFD80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6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E980831-1415-4A50-A51F-3418EA1B831F}"/>
              </a:ext>
            </a:extLst>
          </p:cNvPr>
          <p:cNvGrpSpPr/>
          <p:nvPr/>
        </p:nvGrpSpPr>
        <p:grpSpPr>
          <a:xfrm>
            <a:off x="6769087" y="2102989"/>
            <a:ext cx="388720" cy="214250"/>
            <a:chOff x="4727047" y="5307508"/>
            <a:chExt cx="388720" cy="215444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0D86D8D-8E24-4D14-AFC4-2FD2955590C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27">
              <a:extLst>
                <a:ext uri="{FF2B5EF4-FFF2-40B4-BE49-F238E27FC236}">
                  <a16:creationId xmlns:a16="http://schemas.microsoft.com/office/drawing/2014/main" id="{37B03600-CC0F-4C6E-AE7E-F3AE7C5AB5C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4042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3A086E1-D7C1-43E0-BC7E-9C48E8743C93}"/>
              </a:ext>
            </a:extLst>
          </p:cNvPr>
          <p:cNvGrpSpPr/>
          <p:nvPr/>
        </p:nvGrpSpPr>
        <p:grpSpPr>
          <a:xfrm>
            <a:off x="366771" y="1367951"/>
            <a:ext cx="8690995" cy="4698202"/>
            <a:chOff x="369115" y="1493321"/>
            <a:chExt cx="8690995" cy="46982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1FE425-B5F6-460E-826A-C6A01B32A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15" y="1493321"/>
              <a:ext cx="8690995" cy="469820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06F45B9-8B7A-4864-A06E-CB499B7BB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063" y="1653063"/>
              <a:ext cx="7412284" cy="143081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ED47AE0-2D5F-419A-BEF7-957F10E29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506" y="1905310"/>
            <a:ext cx="7420260" cy="3180641"/>
          </a:xfrm>
          <a:prstGeom prst="rect">
            <a:avLst/>
          </a:prstGeom>
        </p:spPr>
      </p:pic>
      <p:graphicFrame>
        <p:nvGraphicFramePr>
          <p:cNvPr id="112" name="Group 65">
            <a:extLst>
              <a:ext uri="{FF2B5EF4-FFF2-40B4-BE49-F238E27FC236}">
                <a16:creationId xmlns:a16="http://schemas.microsoft.com/office/drawing/2014/main" id="{56B90A92-80DB-40A2-9E94-B0813262F18E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14400"/>
          <a:ext cx="2766954" cy="2921661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6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TABLE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 버튼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</a:rPr>
                        <a:t>   </a:t>
                      </a:r>
                      <a:r>
                        <a:rPr lang="en-US" altLang="ko-KR" sz="800" dirty="0">
                          <a:latin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</a:rPr>
                        <a:t>컨텐츠 영역 중앙에 </a:t>
                      </a:r>
                      <a:r>
                        <a:rPr lang="en-US" altLang="ko-KR" sz="800" dirty="0">
                          <a:latin typeface="+mn-ea"/>
                        </a:rPr>
                        <a:t>TABLE </a:t>
                      </a:r>
                      <a:r>
                        <a:rPr lang="ko-KR" altLang="en-US" sz="800" dirty="0">
                          <a:latin typeface="+mn-ea"/>
                        </a:rPr>
                        <a:t>컴포넌트 생성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37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행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열 지정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생성할 테이블의 행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열 개수를 지정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5B62D998-F9A0-4094-9C61-2BBCE6E595C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432538" y="2645767"/>
            <a:ext cx="97305" cy="116116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9278754-2171-440B-B6B3-3277F2A2606B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66771" y="1365276"/>
            <a:ext cx="8709660" cy="19187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E47D81B-F670-417E-9ACA-FA46B414C3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481" y="1562828"/>
            <a:ext cx="1280056" cy="450332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E2C5B44-6E30-4918-B8BF-C0AB4F28C4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6367" y="1921397"/>
            <a:ext cx="495942" cy="17101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C4C48E2-9C51-4AA8-A7B7-7FCF463A46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9992" y="2361475"/>
            <a:ext cx="495942" cy="168117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83901F8F-5E64-4DD6-AF2F-48B31BB25C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9029" y="5542619"/>
            <a:ext cx="5516525" cy="52574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7EA2AE2-9A37-4A0D-ABA4-DE5783EE32E2}"/>
              </a:ext>
            </a:extLst>
          </p:cNvPr>
          <p:cNvSpPr/>
          <p:nvPr/>
        </p:nvSpPr>
        <p:spPr>
          <a:xfrm>
            <a:off x="1636809" y="3112690"/>
            <a:ext cx="145951" cy="678730"/>
          </a:xfrm>
          <a:prstGeom prst="roundRect">
            <a:avLst/>
          </a:prstGeom>
          <a:solidFill>
            <a:srgbClr val="808080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64CCC-21D6-4393-8251-A50A0C275FF2}"/>
              </a:ext>
            </a:extLst>
          </p:cNvPr>
          <p:cNvSpPr txBox="1"/>
          <p:nvPr/>
        </p:nvSpPr>
        <p:spPr>
          <a:xfrm>
            <a:off x="1540266" y="3242309"/>
            <a:ext cx="21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&lt;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7507A748-7284-4453-BC60-3E9698FCE286}"/>
              </a:ext>
            </a:extLst>
          </p:cNvPr>
          <p:cNvSpPr/>
          <p:nvPr/>
        </p:nvSpPr>
        <p:spPr>
          <a:xfrm>
            <a:off x="1640719" y="1542808"/>
            <a:ext cx="7431422" cy="4523345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2B653C8-AB9C-404F-BF91-8554E775AF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66397" y="2282233"/>
            <a:ext cx="2898188" cy="183256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363FE49-B448-414E-BF69-579305E9AF2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12268" y="3835919"/>
            <a:ext cx="1040462" cy="2059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32ECB9-85B4-4E52-AEAE-6AB82E96EA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90784" y="2645766"/>
            <a:ext cx="2873801" cy="14690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92E6B0-F75A-4224-80BA-797753A19D99}"/>
              </a:ext>
            </a:extLst>
          </p:cNvPr>
          <p:cNvSpPr txBox="1"/>
          <p:nvPr/>
        </p:nvSpPr>
        <p:spPr>
          <a:xfrm>
            <a:off x="4033284" y="3337100"/>
            <a:ext cx="247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* </a:t>
            </a:r>
            <a:r>
              <a:rPr lang="ko-KR" altLang="en-US" sz="900" dirty="0"/>
              <a:t>테이블은 </a:t>
            </a:r>
            <a:r>
              <a:rPr lang="ko-KR" altLang="en-US" sz="900" dirty="0" err="1"/>
              <a:t>단건</a:t>
            </a:r>
            <a:r>
              <a:rPr lang="ko-KR" altLang="en-US" sz="900" dirty="0"/>
              <a:t> 조회만 가능합니다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 err="1"/>
              <a:t>다건</a:t>
            </a:r>
            <a:r>
              <a:rPr lang="ko-KR" altLang="en-US" sz="900" dirty="0"/>
              <a:t> 조회가 </a:t>
            </a:r>
            <a:r>
              <a:rPr lang="ko-KR" altLang="en-US" sz="900"/>
              <a:t>필요할 경우 </a:t>
            </a:r>
            <a:r>
              <a:rPr lang="en-US" altLang="ko-KR" sz="900" dirty="0"/>
              <a:t>Grid</a:t>
            </a:r>
            <a:r>
              <a:rPr lang="ko-KR" altLang="en-US" sz="900" dirty="0"/>
              <a:t>를 생성하세요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6FF3D58-D3F8-41E9-A63A-04220A9A2F5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86430" y="2867559"/>
            <a:ext cx="2448800" cy="391087"/>
          </a:xfrm>
          <a:prstGeom prst="rect">
            <a:avLst/>
          </a:prstGeom>
        </p:spPr>
      </p:pic>
      <p:sp>
        <p:nvSpPr>
          <p:cNvPr id="33" name="Rectangle 118">
            <a:extLst>
              <a:ext uri="{FF2B5EF4-FFF2-40B4-BE49-F238E27FC236}">
                <a16:creationId xmlns:a16="http://schemas.microsoft.com/office/drawing/2014/main" id="{08A74F83-C9F1-4853-8E48-685EF25C1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791" y="3834623"/>
            <a:ext cx="377627" cy="2016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ea typeface="바탕체" panose="02030609000101010101" pitchFamily="17" charset="-127"/>
              </a:rPr>
              <a:t>생성</a:t>
            </a:r>
          </a:p>
        </p:txBody>
      </p:sp>
      <p:sp>
        <p:nvSpPr>
          <p:cNvPr id="34" name="Rectangle 134">
            <a:extLst>
              <a:ext uri="{FF2B5EF4-FFF2-40B4-BE49-F238E27FC236}">
                <a16:creationId xmlns:a16="http://schemas.microsoft.com/office/drawing/2014/main" id="{CF73E928-CAF4-47DB-8D9B-53C68FFE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229" y="3824512"/>
            <a:ext cx="377628" cy="2117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ea typeface="바탕체" panose="02030609000101010101" pitchFamily="17" charset="-127"/>
              </a:rPr>
              <a:t>취소</a:t>
            </a:r>
          </a:p>
        </p:txBody>
      </p:sp>
      <p:sp>
        <p:nvSpPr>
          <p:cNvPr id="35" name="Text Box 77">
            <a:extLst>
              <a:ext uri="{FF2B5EF4-FFF2-40B4-BE49-F238E27FC236}">
                <a16:creationId xmlns:a16="http://schemas.microsoft.com/office/drawing/2014/main" id="{B26F4ACA-DB3F-4DA1-824F-6E2B089C7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606" y="2547656"/>
            <a:ext cx="108012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ko-KR" altLang="en-US" sz="900" b="1" dirty="0">
                <a:solidFill>
                  <a:srgbClr val="000000"/>
                </a:solidFill>
                <a:ea typeface="바탕체" panose="02030609000101010101" pitchFamily="17" charset="-127"/>
              </a:rPr>
              <a:t>테이블 생성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18E98BE-27EB-4838-9C78-78C1E579394E}"/>
              </a:ext>
            </a:extLst>
          </p:cNvPr>
          <p:cNvSpPr/>
          <p:nvPr/>
        </p:nvSpPr>
        <p:spPr bwMode="auto">
          <a:xfrm>
            <a:off x="6388970" y="5654651"/>
            <a:ext cx="355600" cy="34852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B0E10C3-C9BE-4C77-BA53-1596657BBBFE}"/>
              </a:ext>
            </a:extLst>
          </p:cNvPr>
          <p:cNvGrpSpPr/>
          <p:nvPr/>
        </p:nvGrpSpPr>
        <p:grpSpPr>
          <a:xfrm>
            <a:off x="6372409" y="5440401"/>
            <a:ext cx="388720" cy="214250"/>
            <a:chOff x="4727047" y="5307508"/>
            <a:chExt cx="388720" cy="215444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1058E45-D481-4143-B465-1FAA087958B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27">
              <a:extLst>
                <a:ext uri="{FF2B5EF4-FFF2-40B4-BE49-F238E27FC236}">
                  <a16:creationId xmlns:a16="http://schemas.microsoft.com/office/drawing/2014/main" id="{32D5D952-CF58-4F82-AE97-BFE1B948AD3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D687865-02BC-42C3-B2B5-F50F8F657517}"/>
              </a:ext>
            </a:extLst>
          </p:cNvPr>
          <p:cNvSpPr/>
          <p:nvPr/>
        </p:nvSpPr>
        <p:spPr bwMode="auto">
          <a:xfrm>
            <a:off x="4002352" y="2803419"/>
            <a:ext cx="2532878" cy="50043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3F76999-1FB3-4A7B-8E3A-44C4157825AF}"/>
              </a:ext>
            </a:extLst>
          </p:cNvPr>
          <p:cNvGrpSpPr/>
          <p:nvPr/>
        </p:nvGrpSpPr>
        <p:grpSpPr>
          <a:xfrm>
            <a:off x="3726864" y="2752877"/>
            <a:ext cx="388720" cy="214250"/>
            <a:chOff x="4727047" y="5307510"/>
            <a:chExt cx="388720" cy="215444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5144263-EFD5-4200-B267-0C7B9E915C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TextBox 27">
              <a:extLst>
                <a:ext uri="{FF2B5EF4-FFF2-40B4-BE49-F238E27FC236}">
                  <a16:creationId xmlns:a16="http://schemas.microsoft.com/office/drawing/2014/main" id="{E7A2F0AA-D264-43DC-B8E0-D041AF3BBF8E}"/>
                </a:ext>
              </a:extLst>
            </p:cNvPr>
            <p:cNvSpPr txBox="1"/>
            <p:nvPr/>
          </p:nvSpPr>
          <p:spPr>
            <a:xfrm>
              <a:off x="4727047" y="5307510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4990722-AA22-4FCE-AB2B-91A2021D9BF0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7-1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A9B804-F437-4F39-A2D4-EBC0EE0345D9}"/>
              </a:ext>
            </a:extLst>
          </p:cNvPr>
          <p:cNvSpPr/>
          <p:nvPr/>
        </p:nvSpPr>
        <p:spPr>
          <a:xfrm>
            <a:off x="3092187" y="531611"/>
            <a:ext cx="5757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TABLE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44653FA-F04C-45F8-B40F-A535736B7BD3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C-RE-08</a:t>
            </a:r>
          </a:p>
        </p:txBody>
      </p:sp>
    </p:spTree>
    <p:extLst>
      <p:ext uri="{BB962C8B-B14F-4D97-AF65-F5344CB8AC3E}">
        <p14:creationId xmlns:p14="http://schemas.microsoft.com/office/powerpoint/2010/main" val="1208505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3A086E1-D7C1-43E0-BC7E-9C48E8743C93}"/>
              </a:ext>
            </a:extLst>
          </p:cNvPr>
          <p:cNvGrpSpPr/>
          <p:nvPr/>
        </p:nvGrpSpPr>
        <p:grpSpPr>
          <a:xfrm>
            <a:off x="393404" y="1359073"/>
            <a:ext cx="8690995" cy="4698202"/>
            <a:chOff x="369115" y="1493321"/>
            <a:chExt cx="8690995" cy="46982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1FE425-B5F6-460E-826A-C6A01B32A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15" y="1493321"/>
              <a:ext cx="8690995" cy="469820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06F45B9-8B7A-4864-A06E-CB499B7BB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063" y="1653063"/>
              <a:ext cx="7412284" cy="143081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ED47AE0-2D5F-419A-BEF7-957F10E29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978" y="1896432"/>
            <a:ext cx="7447421" cy="3180641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7EA2AE2-9A37-4A0D-ABA4-DE5783EE32E2}"/>
              </a:ext>
            </a:extLst>
          </p:cNvPr>
          <p:cNvSpPr/>
          <p:nvPr/>
        </p:nvSpPr>
        <p:spPr>
          <a:xfrm>
            <a:off x="1629886" y="3103812"/>
            <a:ext cx="145951" cy="678730"/>
          </a:xfrm>
          <a:prstGeom prst="roundRect">
            <a:avLst/>
          </a:prstGeom>
          <a:solidFill>
            <a:srgbClr val="808080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64CCC-21D6-4393-8251-A50A0C275FF2}"/>
              </a:ext>
            </a:extLst>
          </p:cNvPr>
          <p:cNvSpPr txBox="1"/>
          <p:nvPr/>
        </p:nvSpPr>
        <p:spPr>
          <a:xfrm>
            <a:off x="1533343" y="3233431"/>
            <a:ext cx="21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&lt;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12" name="Group 65">
            <a:extLst>
              <a:ext uri="{FF2B5EF4-FFF2-40B4-BE49-F238E27FC236}">
                <a16:creationId xmlns:a16="http://schemas.microsoft.com/office/drawing/2014/main" id="{56B90A92-80DB-40A2-9E94-B0813262F18E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14400"/>
          <a:ext cx="2766954" cy="5340097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8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TABLE 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컴포넌트의 정렬 기능</a:t>
                      </a:r>
                      <a:endParaRPr lang="en-US" altLang="ko-KR" sz="800" b="1" dirty="0">
                        <a:latin typeface="+mn-ea"/>
                        <a:ea typeface="+mn-ea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끌어서 놓는 방식으로 컴포넌트의 정렬 용도로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사용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②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위에 행 삽입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포커스가 활성화된 셀의 위에 행 삽입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264550"/>
                  </a:ext>
                </a:extLst>
              </a:tr>
              <a:tr h="557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③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아래에 행 삽입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포커스가 활성화된 셀의 아래에 행 삽입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539340"/>
                  </a:ext>
                </a:extLst>
              </a:tr>
              <a:tr h="557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④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왼쪽에 열 삽입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포커스가 활성화된 셀의 왼쪽에 열 삽입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003577"/>
                  </a:ext>
                </a:extLst>
              </a:tr>
              <a:tr h="557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오른쪽에 열 삽입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포커스가 활성화된 셀의 오른쪽에 열 삽입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596542"/>
                  </a:ext>
                </a:extLst>
              </a:tr>
              <a:tr h="557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열 삭제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포커스 활성화된 셀의 열을 삭제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열이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개일 경우 버튼 비활성화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681015"/>
                  </a:ext>
                </a:extLst>
              </a:tr>
              <a:tr h="612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⑦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행 삭제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포커스가 활성화된 셀의 행을 삭제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행이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개일 경우 버튼 비활성화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074481"/>
                  </a:ext>
                </a:extLst>
              </a:tr>
              <a:tr h="557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⑧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 분할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포커스가 활성화된 셀을 분할 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병합했던 셀만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분할 가능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819909"/>
                  </a:ext>
                </a:extLst>
              </a:tr>
              <a:tr h="557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⑨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 병합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포커스가 활성화된 셀을 병합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263221"/>
                  </a:ext>
                </a:extLst>
              </a:tr>
            </a:tbl>
          </a:graphicData>
        </a:graphic>
      </p:graphicFrame>
      <p:pic>
        <p:nvPicPr>
          <p:cNvPr id="62" name="그림 61">
            <a:extLst>
              <a:ext uri="{FF2B5EF4-FFF2-40B4-BE49-F238E27FC236}">
                <a16:creationId xmlns:a16="http://schemas.microsoft.com/office/drawing/2014/main" id="{56278974-EFF5-41D4-86AE-E4EBC328F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1440" y="3063752"/>
            <a:ext cx="339157" cy="12000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FB337717-74D4-4DF2-A27D-7CE0777B7B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4587" y="3023885"/>
            <a:ext cx="956245" cy="1915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CFC93B-9292-4069-B421-A352721255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9013" y="2878868"/>
            <a:ext cx="3107971" cy="78100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8FDBC98-F12A-40FD-83E6-90731A0320B3}"/>
              </a:ext>
            </a:extLst>
          </p:cNvPr>
          <p:cNvCxnSpPr/>
          <p:nvPr/>
        </p:nvCxnSpPr>
        <p:spPr>
          <a:xfrm>
            <a:off x="4145872" y="3103812"/>
            <a:ext cx="6231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33E4478-0122-459C-BE62-37918B4A81B5}"/>
              </a:ext>
            </a:extLst>
          </p:cNvPr>
          <p:cNvGrpSpPr/>
          <p:nvPr/>
        </p:nvGrpSpPr>
        <p:grpSpPr>
          <a:xfrm>
            <a:off x="4696255" y="2663904"/>
            <a:ext cx="388720" cy="214250"/>
            <a:chOff x="4727047" y="5307508"/>
            <a:chExt cx="388720" cy="215444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B6E656D0-A29A-4F9C-A442-E90ACF520A4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27">
              <a:extLst>
                <a:ext uri="{FF2B5EF4-FFF2-40B4-BE49-F238E27FC236}">
                  <a16:creationId xmlns:a16="http://schemas.microsoft.com/office/drawing/2014/main" id="{115DEED3-3761-456B-AF2F-4F163B91AC5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E6D80AF-5A4A-489E-9376-10FFCA3C48C7}"/>
              </a:ext>
            </a:extLst>
          </p:cNvPr>
          <p:cNvSpPr/>
          <p:nvPr/>
        </p:nvSpPr>
        <p:spPr bwMode="auto">
          <a:xfrm>
            <a:off x="2696321" y="2955328"/>
            <a:ext cx="1455324" cy="31404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8265E29-969A-4ABA-91D0-96B96708420F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145" y="2763693"/>
            <a:ext cx="158400" cy="14844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174EB82-5772-4630-A4B9-A53AE79A2F95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297" y="2763099"/>
            <a:ext cx="158400" cy="1584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7BCB46A-8B4F-4DE3-B3CE-F297228381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225" y="2761778"/>
            <a:ext cx="134307" cy="1846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8EEC0E-8267-40B4-88E7-8C38EA7D35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883" y="2749001"/>
            <a:ext cx="134307" cy="1598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2689068-8C74-4EE1-B393-EA89D1A6E8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525" y="2770655"/>
            <a:ext cx="185899" cy="1416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4AC0A4B-479B-482B-BECC-8C1B337D54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450" y="2743608"/>
            <a:ext cx="137978" cy="16426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046515-8058-4179-B0A8-C75B1E047015}"/>
              </a:ext>
            </a:extLst>
          </p:cNvPr>
          <p:cNvSpPr/>
          <p:nvPr/>
        </p:nvSpPr>
        <p:spPr bwMode="auto">
          <a:xfrm>
            <a:off x="6324411" y="2720554"/>
            <a:ext cx="202517" cy="2142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653B38-2A01-4AA0-A1C6-209B656B9927}"/>
              </a:ext>
            </a:extLst>
          </p:cNvPr>
          <p:cNvSpPr/>
          <p:nvPr/>
        </p:nvSpPr>
        <p:spPr bwMode="auto">
          <a:xfrm>
            <a:off x="6520791" y="2720554"/>
            <a:ext cx="185422" cy="2142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5DC81BF-9615-486D-A18E-662ED6F6E720}"/>
              </a:ext>
            </a:extLst>
          </p:cNvPr>
          <p:cNvSpPr/>
          <p:nvPr/>
        </p:nvSpPr>
        <p:spPr bwMode="auto">
          <a:xfrm>
            <a:off x="6678742" y="2720554"/>
            <a:ext cx="166272" cy="2142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E080FC-09E4-46B9-B259-CF6BBBEB5357}"/>
              </a:ext>
            </a:extLst>
          </p:cNvPr>
          <p:cNvSpPr/>
          <p:nvPr/>
        </p:nvSpPr>
        <p:spPr bwMode="auto">
          <a:xfrm>
            <a:off x="6864960" y="2720554"/>
            <a:ext cx="166272" cy="2142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F88925A-A7DB-4DEE-B21F-7E0C644EDA27}"/>
              </a:ext>
            </a:extLst>
          </p:cNvPr>
          <p:cNvSpPr/>
          <p:nvPr/>
        </p:nvSpPr>
        <p:spPr bwMode="auto">
          <a:xfrm>
            <a:off x="7034275" y="2720554"/>
            <a:ext cx="219788" cy="2142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9F92E9-F5B6-4C39-B718-94EB7D2BFFB5}"/>
              </a:ext>
            </a:extLst>
          </p:cNvPr>
          <p:cNvSpPr/>
          <p:nvPr/>
        </p:nvSpPr>
        <p:spPr bwMode="auto">
          <a:xfrm>
            <a:off x="7255201" y="2720554"/>
            <a:ext cx="191100" cy="2142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D4F6FFE-DC70-41DB-968F-E7BF49F1776A}"/>
              </a:ext>
            </a:extLst>
          </p:cNvPr>
          <p:cNvGrpSpPr/>
          <p:nvPr/>
        </p:nvGrpSpPr>
        <p:grpSpPr>
          <a:xfrm>
            <a:off x="6231309" y="2515135"/>
            <a:ext cx="388720" cy="214250"/>
            <a:chOff x="4727047" y="5307508"/>
            <a:chExt cx="388720" cy="215444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9AB02E9-6A5E-4F25-B21B-65971DE3DBC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27">
              <a:extLst>
                <a:ext uri="{FF2B5EF4-FFF2-40B4-BE49-F238E27FC236}">
                  <a16:creationId xmlns:a16="http://schemas.microsoft.com/office/drawing/2014/main" id="{8DB437A5-38ED-43A2-879E-33B19FEFA2C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3855AC0-A0EB-4892-B946-CCD4A5AB1DFF}"/>
              </a:ext>
            </a:extLst>
          </p:cNvPr>
          <p:cNvGrpSpPr/>
          <p:nvPr/>
        </p:nvGrpSpPr>
        <p:grpSpPr>
          <a:xfrm>
            <a:off x="6409098" y="2515135"/>
            <a:ext cx="388720" cy="214250"/>
            <a:chOff x="4727047" y="5307508"/>
            <a:chExt cx="388720" cy="215444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65C6151-387F-4A07-BC4E-63CFDEAF9E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27">
              <a:extLst>
                <a:ext uri="{FF2B5EF4-FFF2-40B4-BE49-F238E27FC236}">
                  <a16:creationId xmlns:a16="http://schemas.microsoft.com/office/drawing/2014/main" id="{B2E5993D-568A-4DAC-A72F-73071C816F9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A051A4-5155-45AA-9BCD-2729C09FFA40}"/>
              </a:ext>
            </a:extLst>
          </p:cNvPr>
          <p:cNvGrpSpPr/>
          <p:nvPr/>
        </p:nvGrpSpPr>
        <p:grpSpPr>
          <a:xfrm>
            <a:off x="6586158" y="2515135"/>
            <a:ext cx="388720" cy="214250"/>
            <a:chOff x="4727047" y="5307508"/>
            <a:chExt cx="388720" cy="215444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CDDEE0F-5E74-45ED-AE6B-DE10F98180B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EA08C8FB-109B-41BD-B638-07B6ED2EE5E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066B4F7-240C-4FA0-BE1D-A556B34F1AB3}"/>
              </a:ext>
            </a:extLst>
          </p:cNvPr>
          <p:cNvGrpSpPr/>
          <p:nvPr/>
        </p:nvGrpSpPr>
        <p:grpSpPr>
          <a:xfrm>
            <a:off x="6765188" y="2515135"/>
            <a:ext cx="388720" cy="214250"/>
            <a:chOff x="4727047" y="5307508"/>
            <a:chExt cx="388720" cy="215444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F9F65D1-B604-4DBE-BE17-AD8930CBD36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0039D384-992C-4B71-977E-BE538705F86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B48E102-CEB0-4053-8934-386DB3075119}"/>
              </a:ext>
            </a:extLst>
          </p:cNvPr>
          <p:cNvGrpSpPr/>
          <p:nvPr/>
        </p:nvGrpSpPr>
        <p:grpSpPr>
          <a:xfrm>
            <a:off x="6942977" y="2515135"/>
            <a:ext cx="388720" cy="214250"/>
            <a:chOff x="4727047" y="5307508"/>
            <a:chExt cx="388720" cy="215444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57E4B88-372C-43E9-A265-AFC0AFECFD5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E9158F7C-9141-4966-B394-CFEFF8E416F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39F877E-66A2-4D36-9497-87FF65B184E8}"/>
              </a:ext>
            </a:extLst>
          </p:cNvPr>
          <p:cNvGrpSpPr/>
          <p:nvPr/>
        </p:nvGrpSpPr>
        <p:grpSpPr>
          <a:xfrm>
            <a:off x="7149143" y="2515135"/>
            <a:ext cx="388720" cy="214250"/>
            <a:chOff x="4727047" y="5307508"/>
            <a:chExt cx="388720" cy="215444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51FB65B-8ABD-4769-BC5B-4407283283E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27">
              <a:extLst>
                <a:ext uri="{FF2B5EF4-FFF2-40B4-BE49-F238E27FC236}">
                  <a16:creationId xmlns:a16="http://schemas.microsoft.com/office/drawing/2014/main" id="{AB10A58B-12EC-451F-B0B1-3AFCDE86325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42B93CF2-EC4A-4623-9102-C676C88E0C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215" y="2761778"/>
            <a:ext cx="144000" cy="144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3155118-8F65-4D3B-A5E9-86A8BB9F31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600" y="2761778"/>
            <a:ext cx="144000" cy="144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159ACB09-E066-4140-9801-3545F184A4B2}"/>
              </a:ext>
            </a:extLst>
          </p:cNvPr>
          <p:cNvSpPr/>
          <p:nvPr/>
        </p:nvSpPr>
        <p:spPr bwMode="auto">
          <a:xfrm>
            <a:off x="7451323" y="2713198"/>
            <a:ext cx="191100" cy="2142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6CC954B-B8C3-4F0A-8CB5-8CFC5F1769D0}"/>
              </a:ext>
            </a:extLst>
          </p:cNvPr>
          <p:cNvSpPr/>
          <p:nvPr/>
        </p:nvSpPr>
        <p:spPr bwMode="auto">
          <a:xfrm>
            <a:off x="7647792" y="2713198"/>
            <a:ext cx="191100" cy="2142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A1F1474-C78D-4730-9818-87EDE7ECB6D1}"/>
              </a:ext>
            </a:extLst>
          </p:cNvPr>
          <p:cNvGrpSpPr/>
          <p:nvPr/>
        </p:nvGrpSpPr>
        <p:grpSpPr>
          <a:xfrm>
            <a:off x="7369306" y="2515135"/>
            <a:ext cx="388720" cy="214250"/>
            <a:chOff x="4727047" y="5307508"/>
            <a:chExt cx="388720" cy="215444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547F9A2-B4D1-49E2-93D2-F6156AA9083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EC9E24E8-8BC1-4306-AA90-C0CC6E926A8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D4F9E59-19DB-4324-9A87-7B8BAAA1CE11}"/>
              </a:ext>
            </a:extLst>
          </p:cNvPr>
          <p:cNvGrpSpPr/>
          <p:nvPr/>
        </p:nvGrpSpPr>
        <p:grpSpPr>
          <a:xfrm>
            <a:off x="7562664" y="2515135"/>
            <a:ext cx="388720" cy="214250"/>
            <a:chOff x="4727047" y="5307508"/>
            <a:chExt cx="388720" cy="215444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C48FD44-511F-4CF2-80BF-B99275EC279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27">
              <a:extLst>
                <a:ext uri="{FF2B5EF4-FFF2-40B4-BE49-F238E27FC236}">
                  <a16:creationId xmlns:a16="http://schemas.microsoft.com/office/drawing/2014/main" id="{7C00DED1-B91A-4070-BD8F-059BA8B99A2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7" name="그림 76">
            <a:extLst>
              <a:ext uri="{FF2B5EF4-FFF2-40B4-BE49-F238E27FC236}">
                <a16:creationId xmlns:a16="http://schemas.microsoft.com/office/drawing/2014/main" id="{C6FBE6AF-2DAA-425A-ADF9-9846999A8B7B}"/>
              </a:ext>
            </a:extLst>
          </p:cNvPr>
          <p:cNvPicPr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1444288" y="2634867"/>
            <a:ext cx="110928" cy="1161161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2C225B88-BD03-4D24-A06F-1CB12C9F6824}"/>
              </a:ext>
            </a:extLst>
          </p:cNvPr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388640" y="1353258"/>
            <a:ext cx="8690995" cy="166773"/>
          </a:xfrm>
          <a:prstGeom prst="rect">
            <a:avLst/>
          </a:prstGeom>
        </p:spPr>
      </p:pic>
      <p:pic>
        <p:nvPicPr>
          <p:cNvPr id="2" name="그림 3">
            <a:extLst>
              <a:ext uri="{FF2B5EF4-FFF2-40B4-BE49-F238E27FC236}">
                <a16:creationId xmlns:a16="http://schemas.microsoft.com/office/drawing/2014/main" id="{FD9C7895-6C71-4998-840F-9E90EA116E1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89028" y="5531872"/>
            <a:ext cx="5516525" cy="52574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F107B0E-AC15-48E6-AFB9-554B316C453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0038" y="1527387"/>
            <a:ext cx="1252499" cy="4533353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99C965A-2A34-4D27-ACA2-AC89E74CA24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77978" y="1921397"/>
            <a:ext cx="495942" cy="171015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2362B7B-7C86-4986-8AAA-7C23CF3A7BA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661603" y="2361475"/>
            <a:ext cx="495942" cy="168117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1C34B9F7-D698-4A4D-905F-50F9459CE6BB}"/>
              </a:ext>
            </a:extLst>
          </p:cNvPr>
          <p:cNvSpPr/>
          <p:nvPr/>
        </p:nvSpPr>
        <p:spPr bwMode="auto">
          <a:xfrm>
            <a:off x="4774959" y="2878589"/>
            <a:ext cx="1652474" cy="31404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AFBE89B-EBD0-4CF9-BAD6-A6C9F1A2D7A4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7-2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574A80B-5CCB-4CB0-B0C1-C3F36DE12CDB}"/>
              </a:ext>
            </a:extLst>
          </p:cNvPr>
          <p:cNvSpPr/>
          <p:nvPr/>
        </p:nvSpPr>
        <p:spPr>
          <a:xfrm>
            <a:off x="3092187" y="531611"/>
            <a:ext cx="5757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TABLE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D0A2744-07A1-4AF4-8B8A-2C41B55C90A0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C-RE-08</a:t>
            </a:r>
          </a:p>
        </p:txBody>
      </p:sp>
    </p:spTree>
    <p:extLst>
      <p:ext uri="{BB962C8B-B14F-4D97-AF65-F5344CB8AC3E}">
        <p14:creationId xmlns:p14="http://schemas.microsoft.com/office/powerpoint/2010/main" val="3354048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roup 65">
            <a:extLst>
              <a:ext uri="{FF2B5EF4-FFF2-40B4-BE49-F238E27FC236}">
                <a16:creationId xmlns:a16="http://schemas.microsoft.com/office/drawing/2014/main" id="{56B90A92-80DB-40A2-9E94-B0813262F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918999"/>
              </p:ext>
            </p:extLst>
          </p:nvPr>
        </p:nvGraphicFramePr>
        <p:xfrm>
          <a:off x="9263917" y="914401"/>
          <a:ext cx="2766954" cy="3691300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7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Grid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 버튼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Grid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생성 팝업 호출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7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 선택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그리드에 불러올 필드를 지정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301619"/>
                  </a:ext>
                </a:extLst>
              </a:tr>
              <a:tr h="1085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 순서 지정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선택된 필드의 순서를 지정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0AFB9189-594F-4E5F-AFEA-BDC898DB54AA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8-1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2360665-9884-4B8B-B65E-F0538DAB86B2}"/>
              </a:ext>
            </a:extLst>
          </p:cNvPr>
          <p:cNvSpPr/>
          <p:nvPr/>
        </p:nvSpPr>
        <p:spPr>
          <a:xfrm>
            <a:off x="3092187" y="531611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GRID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034F2D4-C0CF-4230-87E5-822BCBBE1BE8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C-RE-09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E1E57C6-0079-42AD-B444-82BF9F94EC2C}"/>
              </a:ext>
            </a:extLst>
          </p:cNvPr>
          <p:cNvGrpSpPr/>
          <p:nvPr/>
        </p:nvGrpSpPr>
        <p:grpSpPr>
          <a:xfrm>
            <a:off x="391937" y="1434574"/>
            <a:ext cx="8690995" cy="4698202"/>
            <a:chOff x="369115" y="1493321"/>
            <a:chExt cx="8690995" cy="4698202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56865CF1-528C-4864-BC8D-9E4117B49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15" y="1493321"/>
              <a:ext cx="8690995" cy="4698202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DA61C17-D4C2-4E94-9455-39C39004E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063" y="1653063"/>
              <a:ext cx="7412284" cy="143081"/>
            </a:xfrm>
            <a:prstGeom prst="rect">
              <a:avLst/>
            </a:prstGeom>
          </p:spPr>
        </p:pic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C03BFF22-8B07-4252-BC14-FD45F574F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422" y="1962264"/>
            <a:ext cx="7420260" cy="3180641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5D9C00D-BD07-4A76-B9E9-8283E8AAB11D}"/>
              </a:ext>
            </a:extLst>
          </p:cNvPr>
          <p:cNvSpPr/>
          <p:nvPr/>
        </p:nvSpPr>
        <p:spPr>
          <a:xfrm>
            <a:off x="1628419" y="3179313"/>
            <a:ext cx="145951" cy="678730"/>
          </a:xfrm>
          <a:prstGeom prst="roundRect">
            <a:avLst/>
          </a:prstGeom>
          <a:solidFill>
            <a:srgbClr val="808080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B11E67-4627-4DC8-9655-535CD9567621}"/>
              </a:ext>
            </a:extLst>
          </p:cNvPr>
          <p:cNvSpPr txBox="1"/>
          <p:nvPr/>
        </p:nvSpPr>
        <p:spPr>
          <a:xfrm>
            <a:off x="1531876" y="3308932"/>
            <a:ext cx="21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&lt;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BFCBB6E-E16A-4C85-9F85-28FA7BC3E77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442821" y="2710368"/>
            <a:ext cx="110928" cy="116116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F1AA210E-2E9A-4FB4-BB3F-8E2D817D4F27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91938" y="1431917"/>
            <a:ext cx="8691940" cy="200739"/>
          </a:xfrm>
          <a:prstGeom prst="rect">
            <a:avLst/>
          </a:prstGeom>
        </p:spPr>
      </p:pic>
      <p:pic>
        <p:nvPicPr>
          <p:cNvPr id="54" name="그림 53" descr="텍스트이(가) 표시된 사진&#10;&#10;자동 생성된 설명">
            <a:extLst>
              <a:ext uri="{FF2B5EF4-FFF2-40B4-BE49-F238E27FC236}">
                <a16:creationId xmlns:a16="http://schemas.microsoft.com/office/drawing/2014/main" id="{23755AB5-FA95-46DA-B54D-3700E60BDD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624" y="1638330"/>
            <a:ext cx="1287939" cy="4480191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739474B-ED5F-4CC8-AFF6-5A8096E174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3145" y="1996898"/>
            <a:ext cx="495942" cy="17101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A4ADBF7-C230-4DAE-97BC-69DDE569E8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6770" y="2436976"/>
            <a:ext cx="495942" cy="168117"/>
          </a:xfrm>
          <a:prstGeom prst="rect">
            <a:avLst/>
          </a:prstGeom>
        </p:spPr>
      </p:pic>
      <p:pic>
        <p:nvPicPr>
          <p:cNvPr id="57" name="그림 3">
            <a:extLst>
              <a:ext uri="{FF2B5EF4-FFF2-40B4-BE49-F238E27FC236}">
                <a16:creationId xmlns:a16="http://schemas.microsoft.com/office/drawing/2014/main" id="{947132F4-E7A1-4FEB-9FFA-E085C09B5E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52173" y="5580792"/>
            <a:ext cx="5516525" cy="525744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3E88FEDD-DF95-40B1-B79E-3A9B05A62F17}"/>
              </a:ext>
            </a:extLst>
          </p:cNvPr>
          <p:cNvSpPr/>
          <p:nvPr/>
        </p:nvSpPr>
        <p:spPr>
          <a:xfrm>
            <a:off x="1669511" y="1638859"/>
            <a:ext cx="7412284" cy="447616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EB35907D-A59D-4B3D-B945-D1FC9A9F7D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52365" y="2575274"/>
            <a:ext cx="3837968" cy="2532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E7465843-4515-4306-9486-7FFE3E390EA7}"/>
              </a:ext>
            </a:extLst>
          </p:cNvPr>
          <p:cNvSpPr/>
          <p:nvPr/>
        </p:nvSpPr>
        <p:spPr>
          <a:xfrm>
            <a:off x="3451227" y="2419134"/>
            <a:ext cx="3837967" cy="217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GRID </a:t>
            </a:r>
            <a:r>
              <a:rPr lang="ko-KR" altLang="en-US" sz="11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15C315-E558-4261-B623-4B2290B8D279}"/>
              </a:ext>
            </a:extLst>
          </p:cNvPr>
          <p:cNvSpPr txBox="1"/>
          <p:nvPr/>
        </p:nvSpPr>
        <p:spPr>
          <a:xfrm>
            <a:off x="7025215" y="237547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X</a:t>
            </a:r>
            <a:endParaRPr lang="ko-KR" altLang="en-US" sz="14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8952D11-2AB5-462B-94AD-BCC16E36806A}"/>
              </a:ext>
            </a:extLst>
          </p:cNvPr>
          <p:cNvGrpSpPr/>
          <p:nvPr/>
        </p:nvGrpSpPr>
        <p:grpSpPr>
          <a:xfrm>
            <a:off x="5621701" y="5736146"/>
            <a:ext cx="388720" cy="214250"/>
            <a:chOff x="4727047" y="5307508"/>
            <a:chExt cx="388720" cy="215444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BB53B52-D8D2-476A-825F-ED4134C1978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573D54DA-9561-499D-8510-56E40D3F472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2030BDC-DC7C-4BBA-AEDB-8437A36B4EE0}"/>
              </a:ext>
            </a:extLst>
          </p:cNvPr>
          <p:cNvSpPr/>
          <p:nvPr/>
        </p:nvSpPr>
        <p:spPr bwMode="auto">
          <a:xfrm>
            <a:off x="5926729" y="5637789"/>
            <a:ext cx="388719" cy="44178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BF3F7C19-1216-4DC1-840E-63169F22FB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39292" y="2689450"/>
            <a:ext cx="3599751" cy="2418143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32502A91-459F-4447-A464-077DAB27EF52}"/>
              </a:ext>
            </a:extLst>
          </p:cNvPr>
          <p:cNvSpPr/>
          <p:nvPr/>
        </p:nvSpPr>
        <p:spPr bwMode="auto">
          <a:xfrm>
            <a:off x="3646747" y="2898691"/>
            <a:ext cx="1609551" cy="191659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BFAF6E6-2CF3-4CBD-B37F-B11CCF2C2737}"/>
              </a:ext>
            </a:extLst>
          </p:cNvPr>
          <p:cNvSpPr/>
          <p:nvPr/>
        </p:nvSpPr>
        <p:spPr bwMode="auto">
          <a:xfrm>
            <a:off x="5655137" y="2898691"/>
            <a:ext cx="1609551" cy="191659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3A29E29-69EA-4CC1-A9CC-14920092C03A}"/>
              </a:ext>
            </a:extLst>
          </p:cNvPr>
          <p:cNvGrpSpPr/>
          <p:nvPr/>
        </p:nvGrpSpPr>
        <p:grpSpPr>
          <a:xfrm>
            <a:off x="5370210" y="2771165"/>
            <a:ext cx="388720" cy="214250"/>
            <a:chOff x="4727047" y="5307508"/>
            <a:chExt cx="388720" cy="215444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39005945-5AFA-4A41-8107-352131F7C2A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id="{92C2EA5B-D521-4FA0-A6FE-9EE64EA23AC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95FCDBF-E019-4F71-AC31-BC9097F339C4}"/>
              </a:ext>
            </a:extLst>
          </p:cNvPr>
          <p:cNvGrpSpPr/>
          <p:nvPr/>
        </p:nvGrpSpPr>
        <p:grpSpPr>
          <a:xfrm>
            <a:off x="3348027" y="2771165"/>
            <a:ext cx="388720" cy="214250"/>
            <a:chOff x="4727047" y="5307508"/>
            <a:chExt cx="388720" cy="215444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C3CAC4A-F143-47CA-B475-71C03CB15E6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27">
              <a:extLst>
                <a:ext uri="{FF2B5EF4-FFF2-40B4-BE49-F238E27FC236}">
                  <a16:creationId xmlns:a16="http://schemas.microsoft.com/office/drawing/2014/main" id="{101F17E6-5273-41DC-8385-B1F1DD485F2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586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3A086E1-D7C1-43E0-BC7E-9C48E8743C93}"/>
              </a:ext>
            </a:extLst>
          </p:cNvPr>
          <p:cNvGrpSpPr/>
          <p:nvPr/>
        </p:nvGrpSpPr>
        <p:grpSpPr>
          <a:xfrm>
            <a:off x="357893" y="1394584"/>
            <a:ext cx="8690995" cy="4698202"/>
            <a:chOff x="369115" y="1493321"/>
            <a:chExt cx="8690995" cy="46982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1FE425-B5F6-460E-826A-C6A01B32A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15" y="1493321"/>
              <a:ext cx="8690995" cy="469820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06F45B9-8B7A-4864-A06E-CB499B7BB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063" y="1653063"/>
              <a:ext cx="7412284" cy="143081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ED47AE0-2D5F-419A-BEF7-957F10E29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841" y="1933515"/>
            <a:ext cx="7420260" cy="3180641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7EA2AE2-9A37-4A0D-ABA4-DE5783EE32E2}"/>
              </a:ext>
            </a:extLst>
          </p:cNvPr>
          <p:cNvSpPr/>
          <p:nvPr/>
        </p:nvSpPr>
        <p:spPr>
          <a:xfrm>
            <a:off x="1594375" y="3139323"/>
            <a:ext cx="145951" cy="678730"/>
          </a:xfrm>
          <a:prstGeom prst="roundRect">
            <a:avLst/>
          </a:prstGeom>
          <a:solidFill>
            <a:srgbClr val="808080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64CCC-21D6-4393-8251-A50A0C275FF2}"/>
              </a:ext>
            </a:extLst>
          </p:cNvPr>
          <p:cNvSpPr txBox="1"/>
          <p:nvPr/>
        </p:nvSpPr>
        <p:spPr>
          <a:xfrm>
            <a:off x="1497832" y="3268942"/>
            <a:ext cx="21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&lt;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12" name="Group 65">
            <a:extLst>
              <a:ext uri="{FF2B5EF4-FFF2-40B4-BE49-F238E27FC236}">
                <a16:creationId xmlns:a16="http://schemas.microsoft.com/office/drawing/2014/main" id="{56B90A92-80DB-40A2-9E94-B0813262F18E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14401"/>
          <a:ext cx="2766954" cy="3100336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2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4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스크롤 모드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Grid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의 타입을 스크롤 형태로 지정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6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②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페이징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테이블 타입을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모드로 지정 시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페이징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표시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2BA51547-30F1-41DE-A0DA-CF4F3C206213}"/>
              </a:ext>
            </a:extLst>
          </p:cNvPr>
          <p:cNvGrpSpPr/>
          <p:nvPr/>
        </p:nvGrpSpPr>
        <p:grpSpPr>
          <a:xfrm>
            <a:off x="4524438" y="2501675"/>
            <a:ext cx="388720" cy="214250"/>
            <a:chOff x="4727047" y="5307508"/>
            <a:chExt cx="388720" cy="215444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FE0BC7A7-C077-4161-B099-8A501D0E77F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TextBox 27">
              <a:extLst>
                <a:ext uri="{FF2B5EF4-FFF2-40B4-BE49-F238E27FC236}">
                  <a16:creationId xmlns:a16="http://schemas.microsoft.com/office/drawing/2014/main" id="{1AE074F5-36B0-440C-AAE4-5CE31549870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BEC643F-12E4-431E-A285-4F892C9BC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5908" y="2888038"/>
            <a:ext cx="2074322" cy="10802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420584E-0758-48BA-8557-8B21B68576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2879" y="2959180"/>
            <a:ext cx="1891334" cy="766252"/>
          </a:xfrm>
          <a:prstGeom prst="rect">
            <a:avLst/>
          </a:prstGeom>
        </p:spPr>
      </p:pic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7A945E3-972E-423C-BF0E-D17C5C4F4894}"/>
              </a:ext>
            </a:extLst>
          </p:cNvPr>
          <p:cNvSpPr/>
          <p:nvPr/>
        </p:nvSpPr>
        <p:spPr bwMode="auto">
          <a:xfrm>
            <a:off x="4604691" y="2692178"/>
            <a:ext cx="217500" cy="24761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122" name="Picture 2" descr="Area, box, elements, interface, scroll, ui, vertical">
            <a:extLst>
              <a:ext uri="{FF2B5EF4-FFF2-40B4-BE49-F238E27FC236}">
                <a16:creationId xmlns:a16="http://schemas.microsoft.com/office/drawing/2014/main" id="{44FDF8B6-1D9B-4ED7-AF7C-5E461ED93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189" y="2733144"/>
            <a:ext cx="170588" cy="17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3CEFCF3-8616-4D5F-8550-96D702965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5647" y="3726968"/>
            <a:ext cx="1314843" cy="139998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CBD07BF1-C30B-4E10-A5EB-313DE98ACBB2}"/>
              </a:ext>
            </a:extLst>
          </p:cNvPr>
          <p:cNvSpPr/>
          <p:nvPr/>
        </p:nvSpPr>
        <p:spPr bwMode="auto">
          <a:xfrm>
            <a:off x="3763738" y="3715215"/>
            <a:ext cx="1335630" cy="18233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29884B5-8AC5-440F-841D-A0FE01B58C14}"/>
              </a:ext>
            </a:extLst>
          </p:cNvPr>
          <p:cNvGrpSpPr/>
          <p:nvPr/>
        </p:nvGrpSpPr>
        <p:grpSpPr>
          <a:xfrm>
            <a:off x="3433949" y="3710928"/>
            <a:ext cx="388720" cy="214250"/>
            <a:chOff x="4727047" y="5307508"/>
            <a:chExt cx="388720" cy="215444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F2458BD-EB72-48CC-814A-99D0154EB04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B06904CE-190B-4BE4-BA9D-63C00C1A9FA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1B1E5D3B-FEAE-462E-861E-ADFF4C072545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1408777" y="2670378"/>
            <a:ext cx="110928" cy="116116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7C2A626-AF38-4814-A495-6FAF10632FB6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57979" y="1391652"/>
            <a:ext cx="8686146" cy="195654"/>
          </a:xfrm>
          <a:prstGeom prst="rect">
            <a:avLst/>
          </a:prstGeom>
        </p:spPr>
      </p:pic>
      <p:pic>
        <p:nvPicPr>
          <p:cNvPr id="2" name="그림 3">
            <a:extLst>
              <a:ext uri="{FF2B5EF4-FFF2-40B4-BE49-F238E27FC236}">
                <a16:creationId xmlns:a16="http://schemas.microsoft.com/office/drawing/2014/main" id="{2B45F479-0B60-4424-8267-71F2FF153D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5866" y="5576175"/>
            <a:ext cx="5525385" cy="52574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8E9795C-B11D-477C-8754-C4168F686D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4597" y="1589410"/>
            <a:ext cx="1252496" cy="45156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197B296-357A-4270-95DD-36D173CB7A07}"/>
              </a:ext>
            </a:extLst>
          </p:cNvPr>
          <p:cNvSpPr txBox="1"/>
          <p:nvPr/>
        </p:nvSpPr>
        <p:spPr>
          <a:xfrm>
            <a:off x="3954492" y="2939794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상품설명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37639A-6C6C-409E-A579-C63C656580F2}"/>
              </a:ext>
            </a:extLst>
          </p:cNvPr>
          <p:cNvSpPr txBox="1"/>
          <p:nvPr/>
        </p:nvSpPr>
        <p:spPr>
          <a:xfrm>
            <a:off x="3524634" y="2939794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상품명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91702B-DF28-4EAE-8384-C06DFDABC097}"/>
              </a:ext>
            </a:extLst>
          </p:cNvPr>
          <p:cNvSpPr txBox="1"/>
          <p:nvPr/>
        </p:nvSpPr>
        <p:spPr>
          <a:xfrm>
            <a:off x="4436128" y="2939794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상품가격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90A27B-4E91-4935-BC98-5A0BEB527647}"/>
              </a:ext>
            </a:extLst>
          </p:cNvPr>
          <p:cNvSpPr txBox="1"/>
          <p:nvPr/>
        </p:nvSpPr>
        <p:spPr>
          <a:xfrm>
            <a:off x="4891616" y="294810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상품재고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30C75FB1-949B-4E73-9627-E5CBCF4ECBE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61200" y="1921397"/>
            <a:ext cx="495942" cy="17101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58AA425B-A4F9-42DA-B05E-573F5EEA875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36436" y="2361475"/>
            <a:ext cx="495942" cy="168117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F07A56-8866-421C-8C0C-B8F79D4ECCC3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8-2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7B1F753-37FB-42EC-81CB-77235772E99A}"/>
              </a:ext>
            </a:extLst>
          </p:cNvPr>
          <p:cNvSpPr/>
          <p:nvPr/>
        </p:nvSpPr>
        <p:spPr>
          <a:xfrm>
            <a:off x="3092187" y="531611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GRID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CE1B9C-0469-4EC4-A9BA-8E76C2BB18AA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C-RE-09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398E155-8865-480D-8231-8E737F7EC8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490" y="2732258"/>
            <a:ext cx="190527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64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3A086E1-D7C1-43E0-BC7E-9C48E8743C93}"/>
              </a:ext>
            </a:extLst>
          </p:cNvPr>
          <p:cNvGrpSpPr/>
          <p:nvPr/>
        </p:nvGrpSpPr>
        <p:grpSpPr>
          <a:xfrm>
            <a:off x="366770" y="1359073"/>
            <a:ext cx="8690995" cy="4698202"/>
            <a:chOff x="369115" y="1493321"/>
            <a:chExt cx="8690995" cy="46982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1FE425-B5F6-460E-826A-C6A01B32A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15" y="1493321"/>
              <a:ext cx="8690995" cy="469820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06F45B9-8B7A-4864-A06E-CB499B7BB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063" y="1653063"/>
              <a:ext cx="7412284" cy="143081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ED47AE0-2D5F-419A-BEF7-957F10E29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718" y="1898004"/>
            <a:ext cx="7420260" cy="3180641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7EA2AE2-9A37-4A0D-ABA4-DE5783EE32E2}"/>
              </a:ext>
            </a:extLst>
          </p:cNvPr>
          <p:cNvSpPr/>
          <p:nvPr/>
        </p:nvSpPr>
        <p:spPr>
          <a:xfrm>
            <a:off x="1603252" y="3103812"/>
            <a:ext cx="145951" cy="678730"/>
          </a:xfrm>
          <a:prstGeom prst="roundRect">
            <a:avLst/>
          </a:prstGeom>
          <a:solidFill>
            <a:srgbClr val="808080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64CCC-21D6-4393-8251-A50A0C275FF2}"/>
              </a:ext>
            </a:extLst>
          </p:cNvPr>
          <p:cNvSpPr txBox="1"/>
          <p:nvPr/>
        </p:nvSpPr>
        <p:spPr>
          <a:xfrm>
            <a:off x="1506709" y="3233431"/>
            <a:ext cx="21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&lt;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12" name="Group 65">
            <a:extLst>
              <a:ext uri="{FF2B5EF4-FFF2-40B4-BE49-F238E27FC236}">
                <a16:creationId xmlns:a16="http://schemas.microsoft.com/office/drawing/2014/main" id="{56B90A92-80DB-40A2-9E94-B0813262F18E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14401"/>
          <a:ext cx="2766954" cy="1694069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7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모드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Grid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의 타입을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형태로 변경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스크롤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테이블 타입을 스크롤 모드로 지정 시 스크롤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표시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95045"/>
                  </a:ext>
                </a:extLst>
              </a:tr>
            </a:tbl>
          </a:graphicData>
        </a:graphic>
      </p:graphicFrame>
      <p:pic>
        <p:nvPicPr>
          <p:cNvPr id="75" name="그림 74">
            <a:extLst>
              <a:ext uri="{FF2B5EF4-FFF2-40B4-BE49-F238E27FC236}">
                <a16:creationId xmlns:a16="http://schemas.microsoft.com/office/drawing/2014/main" id="{BFA25C5A-13DF-4E7F-BF66-CE8FD4C11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5959" y="2869815"/>
            <a:ext cx="2328803" cy="1017228"/>
          </a:xfrm>
          <a:prstGeom prst="rect">
            <a:avLst/>
          </a:prstGeom>
        </p:spPr>
      </p:pic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2BA51547-30F1-41DE-A0DA-CF4F3C206213}"/>
              </a:ext>
            </a:extLst>
          </p:cNvPr>
          <p:cNvGrpSpPr/>
          <p:nvPr/>
        </p:nvGrpSpPr>
        <p:grpSpPr>
          <a:xfrm>
            <a:off x="4759818" y="2466164"/>
            <a:ext cx="388720" cy="214250"/>
            <a:chOff x="4727047" y="5307508"/>
            <a:chExt cx="388720" cy="215444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FE0BC7A7-C077-4161-B099-8A501D0E77F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TextBox 27">
              <a:extLst>
                <a:ext uri="{FF2B5EF4-FFF2-40B4-BE49-F238E27FC236}">
                  <a16:creationId xmlns:a16="http://schemas.microsoft.com/office/drawing/2014/main" id="{1AE074F5-36B0-440C-AAE4-5CE31549870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7A945E3-972E-423C-BF0E-D17C5C4F4894}"/>
              </a:ext>
            </a:extLst>
          </p:cNvPr>
          <p:cNvSpPr/>
          <p:nvPr/>
        </p:nvSpPr>
        <p:spPr bwMode="auto">
          <a:xfrm>
            <a:off x="4856849" y="2656667"/>
            <a:ext cx="217500" cy="24761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124" name="Picture 4" descr="Area, box, elements, horizontal, interface, scroll, ui">
            <a:extLst>
              <a:ext uri="{FF2B5EF4-FFF2-40B4-BE49-F238E27FC236}">
                <a16:creationId xmlns:a16="http://schemas.microsoft.com/office/drawing/2014/main" id="{0AB973FF-21B5-4828-9A36-10CC99E3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327" y="2704272"/>
            <a:ext cx="168083" cy="16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777C4B8-91CC-498B-8515-DF3D0A4CF9E0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313975" y="3100258"/>
            <a:ext cx="50308" cy="7000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117AAB9-2F62-46A4-B4B7-A7FE2EDD0567}"/>
              </a:ext>
            </a:extLst>
          </p:cNvPr>
          <p:cNvSpPr/>
          <p:nvPr/>
        </p:nvSpPr>
        <p:spPr bwMode="auto">
          <a:xfrm>
            <a:off x="5256916" y="3055414"/>
            <a:ext cx="159286" cy="80940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6A2A3EC2-1B19-443D-8C1B-6EBABD962B64}"/>
              </a:ext>
            </a:extLst>
          </p:cNvPr>
          <p:cNvGrpSpPr/>
          <p:nvPr/>
        </p:nvGrpSpPr>
        <p:grpSpPr>
          <a:xfrm>
            <a:off x="5342380" y="3052830"/>
            <a:ext cx="388720" cy="214250"/>
            <a:chOff x="4727047" y="5307508"/>
            <a:chExt cx="388720" cy="215444"/>
          </a:xfrm>
        </p:grpSpPr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76CBD5AF-8F06-4477-9398-8C3E5B22101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TextBox 27">
              <a:extLst>
                <a:ext uri="{FF2B5EF4-FFF2-40B4-BE49-F238E27FC236}">
                  <a16:creationId xmlns:a16="http://schemas.microsoft.com/office/drawing/2014/main" id="{390DAE41-01D8-4BF2-8014-20E587D194D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9236BEDC-B26E-40FD-BDE4-20ABB9092616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417654" y="2634867"/>
            <a:ext cx="110928" cy="116116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0BD9CF4-94A0-466C-804A-3E4277091AFB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66771" y="1365276"/>
            <a:ext cx="8709660" cy="191879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4163BF19-12F7-4701-B689-3A361023E8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53587" y="5531872"/>
            <a:ext cx="5516525" cy="525744"/>
          </a:xfrm>
          <a:prstGeom prst="rect">
            <a:avLst/>
          </a:prstGeom>
        </p:spPr>
      </p:pic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ED029765-7EE8-4F1D-99E8-F7486F8073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3457" y="1562829"/>
            <a:ext cx="1287939" cy="449791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5A0BAB5-40E3-48AB-A54D-EA1ED2035044}"/>
              </a:ext>
            </a:extLst>
          </p:cNvPr>
          <p:cNvSpPr txBox="1"/>
          <p:nvPr/>
        </p:nvSpPr>
        <p:spPr>
          <a:xfrm>
            <a:off x="3777731" y="292325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상품설명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111813-C32F-47D1-90FD-A55627ECD8F2}"/>
              </a:ext>
            </a:extLst>
          </p:cNvPr>
          <p:cNvSpPr txBox="1"/>
          <p:nvPr/>
        </p:nvSpPr>
        <p:spPr>
          <a:xfrm>
            <a:off x="3272372" y="292325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상품명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F5E4E3-FD85-4C8E-92C4-64987892A479}"/>
              </a:ext>
            </a:extLst>
          </p:cNvPr>
          <p:cNvSpPr txBox="1"/>
          <p:nvPr/>
        </p:nvSpPr>
        <p:spPr>
          <a:xfrm>
            <a:off x="4309701" y="292325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상품가격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B3BA87-FB68-42DB-91C4-A2F91D753854}"/>
              </a:ext>
            </a:extLst>
          </p:cNvPr>
          <p:cNvSpPr txBox="1"/>
          <p:nvPr/>
        </p:nvSpPr>
        <p:spPr>
          <a:xfrm>
            <a:off x="4857382" y="292325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상품재고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77D9EEA-69C0-4C4B-ABFF-D0FCF0DCB4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1200" y="1921397"/>
            <a:ext cx="495942" cy="17101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1F70718-B9A4-4F2B-BF86-30CD0448B49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61603" y="2361475"/>
            <a:ext cx="495942" cy="168117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8109D939-6D7F-4774-811C-B0C775A889DA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8-3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CF0549-86D1-4708-A639-717D90FB488E}"/>
              </a:ext>
            </a:extLst>
          </p:cNvPr>
          <p:cNvSpPr/>
          <p:nvPr/>
        </p:nvSpPr>
        <p:spPr>
          <a:xfrm>
            <a:off x="3092187" y="531611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GRID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D70399B-74D2-4655-BD9C-BE4200385D2E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C-RE-09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4FCD8CB-489D-4C3D-8732-C2BD331178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235" y="2706811"/>
            <a:ext cx="190527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94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3A086E1-D7C1-43E0-BC7E-9C48E8743C93}"/>
              </a:ext>
            </a:extLst>
          </p:cNvPr>
          <p:cNvGrpSpPr/>
          <p:nvPr/>
        </p:nvGrpSpPr>
        <p:grpSpPr>
          <a:xfrm>
            <a:off x="366770" y="1359073"/>
            <a:ext cx="8690995" cy="4698202"/>
            <a:chOff x="369115" y="1493321"/>
            <a:chExt cx="8690995" cy="46982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1FE425-B5F6-460E-826A-C6A01B32A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15" y="1493321"/>
              <a:ext cx="8690995" cy="469820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06F45B9-8B7A-4864-A06E-CB499B7BB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063" y="1653063"/>
              <a:ext cx="7412284" cy="143081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ED47AE0-2D5F-419A-BEF7-957F10E29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718" y="1898004"/>
            <a:ext cx="7420260" cy="3180641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7EA2AE2-9A37-4A0D-ABA4-DE5783EE32E2}"/>
              </a:ext>
            </a:extLst>
          </p:cNvPr>
          <p:cNvSpPr/>
          <p:nvPr/>
        </p:nvSpPr>
        <p:spPr>
          <a:xfrm>
            <a:off x="1603252" y="3103812"/>
            <a:ext cx="145951" cy="678730"/>
          </a:xfrm>
          <a:prstGeom prst="roundRect">
            <a:avLst/>
          </a:prstGeom>
          <a:solidFill>
            <a:srgbClr val="808080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64CCC-21D6-4393-8251-A50A0C275FF2}"/>
              </a:ext>
            </a:extLst>
          </p:cNvPr>
          <p:cNvSpPr txBox="1"/>
          <p:nvPr/>
        </p:nvSpPr>
        <p:spPr>
          <a:xfrm>
            <a:off x="1506709" y="3233431"/>
            <a:ext cx="21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&lt;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12" name="Group 65">
            <a:extLst>
              <a:ext uri="{FF2B5EF4-FFF2-40B4-BE49-F238E27FC236}">
                <a16:creationId xmlns:a16="http://schemas.microsoft.com/office/drawing/2014/main" id="{56B90A92-80DB-40A2-9E94-B0813262F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580"/>
              </p:ext>
            </p:extLst>
          </p:nvPr>
        </p:nvGraphicFramePr>
        <p:xfrm>
          <a:off x="9263917" y="914401"/>
          <a:ext cx="2766954" cy="2517223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그리드 수정 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그리드 수정 가능한 팝업 호출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255434"/>
                  </a:ext>
                </a:extLst>
              </a:tr>
              <a:tr h="786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그리드 수정 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그리드에 넣을 데이터를 수정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551067"/>
                  </a:ext>
                </a:extLst>
              </a:tr>
              <a:tr h="674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133020"/>
                  </a:ext>
                </a:extLst>
              </a:tr>
            </a:tbl>
          </a:graphicData>
        </a:graphic>
      </p:graphicFrame>
      <p:pic>
        <p:nvPicPr>
          <p:cNvPr id="75" name="그림 74">
            <a:extLst>
              <a:ext uri="{FF2B5EF4-FFF2-40B4-BE49-F238E27FC236}">
                <a16:creationId xmlns:a16="http://schemas.microsoft.com/office/drawing/2014/main" id="{BFA25C5A-13DF-4E7F-BF66-CE8FD4C11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5959" y="2869815"/>
            <a:ext cx="2328803" cy="1017228"/>
          </a:xfrm>
          <a:prstGeom prst="rect">
            <a:avLst/>
          </a:prstGeom>
        </p:spPr>
      </p:pic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EE0040D2-E764-4C77-AE4A-B550E1B2FD36}"/>
              </a:ext>
            </a:extLst>
          </p:cNvPr>
          <p:cNvGrpSpPr/>
          <p:nvPr/>
        </p:nvGrpSpPr>
        <p:grpSpPr>
          <a:xfrm>
            <a:off x="5094613" y="2461124"/>
            <a:ext cx="388720" cy="214250"/>
            <a:chOff x="4727047" y="5307508"/>
            <a:chExt cx="388720" cy="215444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CBAF4914-C782-4528-B5E5-10F80EBA2B7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TextBox 27">
              <a:extLst>
                <a:ext uri="{FF2B5EF4-FFF2-40B4-BE49-F238E27FC236}">
                  <a16:creationId xmlns:a16="http://schemas.microsoft.com/office/drawing/2014/main" id="{C0EB02F8-16C1-4A44-BF61-AA3041D189F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8024FB1-0CA0-438C-A5BA-E28D3B2B53D5}"/>
              </a:ext>
            </a:extLst>
          </p:cNvPr>
          <p:cNvSpPr/>
          <p:nvPr/>
        </p:nvSpPr>
        <p:spPr bwMode="auto">
          <a:xfrm>
            <a:off x="5171190" y="2656667"/>
            <a:ext cx="213916" cy="24758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124" name="Picture 4" descr="Area, box, elements, horizontal, interface, scroll, ui">
            <a:extLst>
              <a:ext uri="{FF2B5EF4-FFF2-40B4-BE49-F238E27FC236}">
                <a16:creationId xmlns:a16="http://schemas.microsoft.com/office/drawing/2014/main" id="{0AB973FF-21B5-4828-9A36-10CC99E3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678" y="2695934"/>
            <a:ext cx="168083" cy="16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777C4B8-91CC-498B-8515-DF3D0A4CF9E0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313975" y="3100258"/>
            <a:ext cx="50308" cy="7000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9236BEDC-B26E-40FD-BDE4-20ABB9092616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417654" y="2634867"/>
            <a:ext cx="110928" cy="116116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69AC07D-4915-4260-9B1E-3776E3FBAD44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66771" y="1355882"/>
            <a:ext cx="8686231" cy="201273"/>
          </a:xfrm>
          <a:prstGeom prst="rect">
            <a:avLst/>
          </a:prstGeom>
        </p:spPr>
      </p:pic>
      <p:pic>
        <p:nvPicPr>
          <p:cNvPr id="2" name="그림 3">
            <a:extLst>
              <a:ext uri="{FF2B5EF4-FFF2-40B4-BE49-F238E27FC236}">
                <a16:creationId xmlns:a16="http://schemas.microsoft.com/office/drawing/2014/main" id="{1EB17709-EFF3-4583-A307-B15112F2C9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53587" y="5531872"/>
            <a:ext cx="5516525" cy="525744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9D837A8-755D-49B4-B073-D52D2F8595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3457" y="1553969"/>
            <a:ext cx="1287939" cy="450677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284A26A-4D2B-417E-86C5-3DB41A2E8DBD}"/>
              </a:ext>
            </a:extLst>
          </p:cNvPr>
          <p:cNvSpPr txBox="1"/>
          <p:nvPr/>
        </p:nvSpPr>
        <p:spPr>
          <a:xfrm>
            <a:off x="3777731" y="292325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상품설명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82502D-A50D-49D7-B660-56BE64DF3895}"/>
              </a:ext>
            </a:extLst>
          </p:cNvPr>
          <p:cNvSpPr txBox="1"/>
          <p:nvPr/>
        </p:nvSpPr>
        <p:spPr>
          <a:xfrm>
            <a:off x="3272372" y="292325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상품명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93CF25-F2A4-48BB-ABED-8B5F3AA9A25D}"/>
              </a:ext>
            </a:extLst>
          </p:cNvPr>
          <p:cNvSpPr txBox="1"/>
          <p:nvPr/>
        </p:nvSpPr>
        <p:spPr>
          <a:xfrm>
            <a:off x="4309701" y="292325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상품가격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A0476D-BFAA-4764-8EE4-6D0A17F04E05}"/>
              </a:ext>
            </a:extLst>
          </p:cNvPr>
          <p:cNvSpPr txBox="1"/>
          <p:nvPr/>
        </p:nvSpPr>
        <p:spPr>
          <a:xfrm>
            <a:off x="4857382" y="292325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상품재고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4139E34-6024-463C-A6C5-500342E96C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1200" y="1921397"/>
            <a:ext cx="495942" cy="17101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8948D3EC-9D8A-4EE3-8F62-E8E0E57F1F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3214" y="2361475"/>
            <a:ext cx="495942" cy="168117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9ECEF8-74E0-4C33-9137-1FB861C45867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8-4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41AF30-4E36-45C9-9FE3-8ED3112D690E}"/>
              </a:ext>
            </a:extLst>
          </p:cNvPr>
          <p:cNvSpPr/>
          <p:nvPr/>
        </p:nvSpPr>
        <p:spPr>
          <a:xfrm>
            <a:off x="3092187" y="531611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GRID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A64FB9-2F10-4AEA-98EF-3B7591305FA5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C-RE-09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27826F76-F0A1-480A-98EA-F3B553314C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84" y="2688841"/>
            <a:ext cx="190527" cy="17147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60664EAE-098E-42CD-9D4C-34AB17A5A45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04560" y="2831639"/>
            <a:ext cx="2528985" cy="1668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C2FAB0E3-B323-4E91-B83F-1128CD4A8C8B}"/>
              </a:ext>
            </a:extLst>
          </p:cNvPr>
          <p:cNvSpPr/>
          <p:nvPr/>
        </p:nvSpPr>
        <p:spPr>
          <a:xfrm>
            <a:off x="6003423" y="2675499"/>
            <a:ext cx="2528984" cy="1405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</a:rPr>
              <a:t>GRID </a:t>
            </a:r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DE6C928-E8A0-4B1A-839A-AB71534DA04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54458" y="2903411"/>
            <a:ext cx="2372015" cy="159340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48526FF-CC24-401B-81F6-FBBD7853DAA6}"/>
              </a:ext>
            </a:extLst>
          </p:cNvPr>
          <p:cNvCxnSpPr/>
          <p:nvPr/>
        </p:nvCxnSpPr>
        <p:spPr>
          <a:xfrm>
            <a:off x="5396800" y="2842453"/>
            <a:ext cx="543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FA647B2-0BE4-427D-92F1-128700A9E1D2}"/>
              </a:ext>
            </a:extLst>
          </p:cNvPr>
          <p:cNvSpPr/>
          <p:nvPr/>
        </p:nvSpPr>
        <p:spPr bwMode="auto">
          <a:xfrm>
            <a:off x="5986592" y="2650097"/>
            <a:ext cx="2571653" cy="184672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0B87B6A-AB62-4005-AA54-EC7EE71139BE}"/>
              </a:ext>
            </a:extLst>
          </p:cNvPr>
          <p:cNvGrpSpPr/>
          <p:nvPr/>
        </p:nvGrpSpPr>
        <p:grpSpPr>
          <a:xfrm>
            <a:off x="5995598" y="2403799"/>
            <a:ext cx="388720" cy="214250"/>
            <a:chOff x="4727047" y="5307508"/>
            <a:chExt cx="388720" cy="215444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689B278-BC0D-4FEE-B194-4BEE29BC726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623D53F8-BEFA-4D52-AE59-9A9B9A88176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257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3A086E1-D7C1-43E0-BC7E-9C48E8743C93}"/>
              </a:ext>
            </a:extLst>
          </p:cNvPr>
          <p:cNvGrpSpPr/>
          <p:nvPr/>
        </p:nvGrpSpPr>
        <p:grpSpPr>
          <a:xfrm>
            <a:off x="349016" y="1359073"/>
            <a:ext cx="8690995" cy="4698202"/>
            <a:chOff x="369115" y="1493321"/>
            <a:chExt cx="8690995" cy="46982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1FE425-B5F6-460E-826A-C6A01B32A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15" y="1493321"/>
              <a:ext cx="8690995" cy="469820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06F45B9-8B7A-4864-A06E-CB499B7BB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063" y="1653063"/>
              <a:ext cx="7412284" cy="143081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ED47AE0-2D5F-419A-BEF7-957F10E29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751" y="1896432"/>
            <a:ext cx="7420260" cy="3180641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7EA2AE2-9A37-4A0D-ABA4-DE5783EE32E2}"/>
              </a:ext>
            </a:extLst>
          </p:cNvPr>
          <p:cNvSpPr/>
          <p:nvPr/>
        </p:nvSpPr>
        <p:spPr>
          <a:xfrm>
            <a:off x="1585498" y="3103812"/>
            <a:ext cx="145951" cy="678730"/>
          </a:xfrm>
          <a:prstGeom prst="roundRect">
            <a:avLst/>
          </a:prstGeom>
          <a:solidFill>
            <a:srgbClr val="808080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64CCC-21D6-4393-8251-A50A0C275FF2}"/>
              </a:ext>
            </a:extLst>
          </p:cNvPr>
          <p:cNvSpPr txBox="1"/>
          <p:nvPr/>
        </p:nvSpPr>
        <p:spPr>
          <a:xfrm>
            <a:off x="1488955" y="3233431"/>
            <a:ext cx="21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&lt;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12" name="Group 65">
            <a:extLst>
              <a:ext uri="{FF2B5EF4-FFF2-40B4-BE49-F238E27FC236}">
                <a16:creationId xmlns:a16="http://schemas.microsoft.com/office/drawing/2014/main" id="{56B90A92-80DB-40A2-9E94-B0813262F18E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05523"/>
          <a:ext cx="2766954" cy="5320430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8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Grid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 포커스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: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용어를 적용할 셀을 클릭하여 포커스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포커스는 열 단위로 지정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2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기능 지정 버튼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열에 대한 링크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팝업 지정 팝업 호출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기능 삭제 버튼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셀의 이름 지정을 위한 용어사전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 삭제 팝업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기능을 삭제할 것인지 묻고 삭제 진행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997461"/>
                  </a:ext>
                </a:extLst>
              </a:tr>
              <a:tr h="1193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링크 타입 지정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링크가 열릴 타입을 지정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[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항목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새창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새창으로 이동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새탭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새탭으로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현재 페이지 변경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현재 페이지에서 이동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54802"/>
                  </a:ext>
                </a:extLst>
              </a:tr>
              <a:tr h="679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사용자 지정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사용자가 직접 링크의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주소를 지정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63101"/>
                  </a:ext>
                </a:extLst>
              </a:tr>
              <a:tr h="679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⑦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 지정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사용자가 작성한 페이지를 링크로 지정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85238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D3450DD-5720-4518-BFBB-3B0BD2C9A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8069" y="2604572"/>
            <a:ext cx="2349180" cy="103872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C1EFCDF-6819-412D-BDFA-834DC0CB0DC2}"/>
              </a:ext>
            </a:extLst>
          </p:cNvPr>
          <p:cNvCxnSpPr>
            <a:cxnSpLocks/>
          </p:cNvCxnSpPr>
          <p:nvPr/>
        </p:nvCxnSpPr>
        <p:spPr>
          <a:xfrm>
            <a:off x="3936392" y="3260324"/>
            <a:ext cx="7524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F6483E8-3A63-44B4-84BB-FB1C59F3D9E2}"/>
              </a:ext>
            </a:extLst>
          </p:cNvPr>
          <p:cNvSpPr/>
          <p:nvPr/>
        </p:nvSpPr>
        <p:spPr bwMode="auto">
          <a:xfrm>
            <a:off x="2745730" y="2636000"/>
            <a:ext cx="612874" cy="9667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376B548-75AB-4368-AD2D-24CA1FFEF685}"/>
              </a:ext>
            </a:extLst>
          </p:cNvPr>
          <p:cNvGrpSpPr/>
          <p:nvPr/>
        </p:nvGrpSpPr>
        <p:grpSpPr>
          <a:xfrm>
            <a:off x="2660733" y="2425800"/>
            <a:ext cx="388720" cy="214250"/>
            <a:chOff x="4727047" y="5307508"/>
            <a:chExt cx="388720" cy="215444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055DB80-BADA-4D7B-94C5-A4AC4C5CD15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13638CC2-B675-4083-A167-83CACC190C4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9" name="Picture 6" descr="Delete link, remove link">
            <a:extLst>
              <a:ext uri="{FF2B5EF4-FFF2-40B4-BE49-F238E27FC236}">
                <a16:creationId xmlns:a16="http://schemas.microsoft.com/office/drawing/2014/main" id="{798D7C12-BAA7-467E-8622-9E0D6FF0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578" y="2435042"/>
            <a:ext cx="169222" cy="16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Link">
            <a:extLst>
              <a:ext uri="{FF2B5EF4-FFF2-40B4-BE49-F238E27FC236}">
                <a16:creationId xmlns:a16="http://schemas.microsoft.com/office/drawing/2014/main" id="{EE554254-E27E-4771-AB10-C76D441C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35" y="2459316"/>
            <a:ext cx="142043" cy="14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47B6D2-A6B3-428C-994D-81028656D4B7}"/>
              </a:ext>
            </a:extLst>
          </p:cNvPr>
          <p:cNvSpPr/>
          <p:nvPr/>
        </p:nvSpPr>
        <p:spPr bwMode="auto">
          <a:xfrm>
            <a:off x="3826783" y="2424002"/>
            <a:ext cx="224938" cy="2306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9D049F-7925-4420-93B5-0CCD8B8F934A}"/>
              </a:ext>
            </a:extLst>
          </p:cNvPr>
          <p:cNvSpPr/>
          <p:nvPr/>
        </p:nvSpPr>
        <p:spPr bwMode="auto">
          <a:xfrm>
            <a:off x="4048022" y="2422736"/>
            <a:ext cx="224938" cy="2306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3D9005E-6EBE-4394-8282-40AAC9B05B62}"/>
              </a:ext>
            </a:extLst>
          </p:cNvPr>
          <p:cNvCxnSpPr>
            <a:stCxn id="38" idx="2"/>
          </p:cNvCxnSpPr>
          <p:nvPr/>
        </p:nvCxnSpPr>
        <p:spPr>
          <a:xfrm flipH="1">
            <a:off x="3936392" y="2654700"/>
            <a:ext cx="2860" cy="6056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39ED5AC-B687-4014-A635-B2673180D5E5}"/>
              </a:ext>
            </a:extLst>
          </p:cNvPr>
          <p:cNvCxnSpPr>
            <a:cxnSpLocks/>
          </p:cNvCxnSpPr>
          <p:nvPr/>
        </p:nvCxnSpPr>
        <p:spPr>
          <a:xfrm>
            <a:off x="4110646" y="2212759"/>
            <a:ext cx="5429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7D53C696-0E34-4BC4-919B-42B2F054226A}"/>
              </a:ext>
            </a:extLst>
          </p:cNvPr>
          <p:cNvCxnSpPr>
            <a:cxnSpLocks/>
          </p:cNvCxnSpPr>
          <p:nvPr/>
        </p:nvCxnSpPr>
        <p:spPr>
          <a:xfrm flipH="1">
            <a:off x="4102485" y="2212335"/>
            <a:ext cx="5301" cy="2018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11B2595-309E-4469-B769-6222FA9E5177}"/>
              </a:ext>
            </a:extLst>
          </p:cNvPr>
          <p:cNvGrpSpPr/>
          <p:nvPr/>
        </p:nvGrpSpPr>
        <p:grpSpPr>
          <a:xfrm>
            <a:off x="3749626" y="2229743"/>
            <a:ext cx="388720" cy="214250"/>
            <a:chOff x="4727047" y="5307508"/>
            <a:chExt cx="388720" cy="215444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C05B77C5-312E-4871-B1F8-893BB652FBA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TextBox 27">
              <a:extLst>
                <a:ext uri="{FF2B5EF4-FFF2-40B4-BE49-F238E27FC236}">
                  <a16:creationId xmlns:a16="http://schemas.microsoft.com/office/drawing/2014/main" id="{53A8DB45-2DC2-4D21-9016-91B53FEFD87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84D38457-62DA-4D8C-92B3-10DFB37AA542}"/>
              </a:ext>
            </a:extLst>
          </p:cNvPr>
          <p:cNvGrpSpPr/>
          <p:nvPr/>
        </p:nvGrpSpPr>
        <p:grpSpPr>
          <a:xfrm>
            <a:off x="4032924" y="2229888"/>
            <a:ext cx="388720" cy="214250"/>
            <a:chOff x="4727047" y="5307508"/>
            <a:chExt cx="388720" cy="215444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05B2FE6-C005-4C46-B2C8-41BF6CC9B27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TextBox 27">
              <a:extLst>
                <a:ext uri="{FF2B5EF4-FFF2-40B4-BE49-F238E27FC236}">
                  <a16:creationId xmlns:a16="http://schemas.microsoft.com/office/drawing/2014/main" id="{955DDC33-013B-48FB-B7A9-1EE8B74565D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A873D6CC-2896-4062-B96A-A8076E463088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791710" y="2833882"/>
            <a:ext cx="523380" cy="699429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ACF5A7E1-D2F5-4DF0-8423-B76314C0D62F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1399900" y="2634867"/>
            <a:ext cx="110928" cy="1161161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664D6474-D5DC-4DB6-9ACF-7F72BF7E06D2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46066" y="1358660"/>
            <a:ext cx="8689182" cy="179565"/>
          </a:xfrm>
          <a:prstGeom prst="rect">
            <a:avLst/>
          </a:prstGeom>
        </p:spPr>
      </p:pic>
      <p:pic>
        <p:nvPicPr>
          <p:cNvPr id="78" name="Picture 4" descr="Area, box, elements, horizontal, interface, scroll, ui">
            <a:extLst>
              <a:ext uri="{FF2B5EF4-FFF2-40B4-BE49-F238E27FC236}">
                <a16:creationId xmlns:a16="http://schemas.microsoft.com/office/drawing/2014/main" id="{DDFD94EC-B5F6-4D68-B96B-0004BAB7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267" y="2456577"/>
            <a:ext cx="168083" cy="16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B65E89DA-EC57-4139-A815-3FE680E0A7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04355" y="1578757"/>
            <a:ext cx="1479460" cy="848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C75286DE-2EA7-4002-B60C-FB6181E2EDAA}"/>
              </a:ext>
            </a:extLst>
          </p:cNvPr>
          <p:cNvSpPr txBox="1"/>
          <p:nvPr/>
        </p:nvSpPr>
        <p:spPr>
          <a:xfrm>
            <a:off x="4787896" y="1818324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기능을</a:t>
            </a: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8302F102-8ADD-4761-ACD2-2BAD5E61D703}"/>
              </a:ext>
            </a:extLst>
          </p:cNvPr>
          <p:cNvGrpSpPr/>
          <p:nvPr/>
        </p:nvGrpSpPr>
        <p:grpSpPr>
          <a:xfrm>
            <a:off x="4594768" y="1351136"/>
            <a:ext cx="388720" cy="214250"/>
            <a:chOff x="4727047" y="5307519"/>
            <a:chExt cx="388720" cy="21544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CA349392-3BEF-4352-868B-AB68BD84444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27">
              <a:extLst>
                <a:ext uri="{FF2B5EF4-FFF2-40B4-BE49-F238E27FC236}">
                  <a16:creationId xmlns:a16="http://schemas.microsoft.com/office/drawing/2014/main" id="{FF862342-4743-4C37-9C95-3D6E1AC4D888}"/>
                </a:ext>
              </a:extLst>
            </p:cNvPr>
            <p:cNvSpPr txBox="1"/>
            <p:nvPr/>
          </p:nvSpPr>
          <p:spPr>
            <a:xfrm>
              <a:off x="4727047" y="5307519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8C1163B-811F-4F83-9EB0-F97D5C388FC6}"/>
              </a:ext>
            </a:extLst>
          </p:cNvPr>
          <p:cNvSpPr/>
          <p:nvPr/>
        </p:nvSpPr>
        <p:spPr bwMode="auto">
          <a:xfrm>
            <a:off x="4689956" y="1568274"/>
            <a:ext cx="1479460" cy="86521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97561200-E7F2-4996-BCF6-37E3F3F02D0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48873" y="5531531"/>
            <a:ext cx="5516525" cy="52574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ACA5A8A-1919-401A-A12E-E97E5671D5C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5737" y="1545109"/>
            <a:ext cx="1314519" cy="4515631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6204364C-F2C0-4446-AA6E-F7626425004E}"/>
              </a:ext>
            </a:extLst>
          </p:cNvPr>
          <p:cNvSpPr txBox="1"/>
          <p:nvPr/>
        </p:nvSpPr>
        <p:spPr>
          <a:xfrm>
            <a:off x="3355159" y="264620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상품설명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1D45B0A-61B3-4BA4-9FFF-709263E8D3B2}"/>
              </a:ext>
            </a:extLst>
          </p:cNvPr>
          <p:cNvSpPr txBox="1"/>
          <p:nvPr/>
        </p:nvSpPr>
        <p:spPr>
          <a:xfrm>
            <a:off x="2849800" y="264620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상품명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78AF43E-D1C0-4728-A680-12C7A704D96B}"/>
              </a:ext>
            </a:extLst>
          </p:cNvPr>
          <p:cNvSpPr txBox="1"/>
          <p:nvPr/>
        </p:nvSpPr>
        <p:spPr>
          <a:xfrm>
            <a:off x="3903907" y="2654589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상품가격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9E1A828-72C7-4C26-A063-8B2BE9F2925C}"/>
              </a:ext>
            </a:extLst>
          </p:cNvPr>
          <p:cNvSpPr txBox="1"/>
          <p:nvPr/>
        </p:nvSpPr>
        <p:spPr>
          <a:xfrm>
            <a:off x="4434810" y="2654589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상품재고</a:t>
            </a: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80E81AD1-4513-410E-9B60-6E4EBD04394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61200" y="1921397"/>
            <a:ext cx="495942" cy="171015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85314F33-C644-482C-9986-80B73BF8ECE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61603" y="2361475"/>
            <a:ext cx="495942" cy="168117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5449C10B-2456-46CE-98E4-30B940710F21}"/>
              </a:ext>
            </a:extLst>
          </p:cNvPr>
          <p:cNvPicPr>
            <a:picLocks/>
          </p:cNvPicPr>
          <p:nvPr/>
        </p:nvPicPr>
        <p:blipFill rotWithShape="1">
          <a:blip r:embed="rId18"/>
          <a:srcRect l="2532" b="25949"/>
          <a:stretch/>
        </p:blipFill>
        <p:spPr>
          <a:xfrm>
            <a:off x="4902086" y="2833883"/>
            <a:ext cx="49034" cy="5183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8EE2C12-FD7B-46F1-AA10-4B7017E75F6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04675" y="3103811"/>
            <a:ext cx="3698057" cy="2560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556BF2-D42A-4258-B321-B9438B05E889}"/>
              </a:ext>
            </a:extLst>
          </p:cNvPr>
          <p:cNvSpPr/>
          <p:nvPr/>
        </p:nvSpPr>
        <p:spPr>
          <a:xfrm>
            <a:off x="4811594" y="3179702"/>
            <a:ext cx="544520" cy="174852"/>
          </a:xfrm>
          <a:prstGeom prst="rect">
            <a:avLst/>
          </a:prstGeom>
          <a:solidFill>
            <a:srgbClr val="A6A6A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6772094-620E-4EF4-BE2C-E0137AFDD97C}"/>
              </a:ext>
            </a:extLst>
          </p:cNvPr>
          <p:cNvSpPr/>
          <p:nvPr/>
        </p:nvSpPr>
        <p:spPr>
          <a:xfrm>
            <a:off x="5389785" y="3179702"/>
            <a:ext cx="544520" cy="1748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8282C3B-F5E9-4955-9457-D78FE6D7C0A3}"/>
              </a:ext>
            </a:extLst>
          </p:cNvPr>
          <p:cNvSpPr/>
          <p:nvPr/>
        </p:nvSpPr>
        <p:spPr>
          <a:xfrm>
            <a:off x="4811426" y="3349423"/>
            <a:ext cx="3456432" cy="220886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808E26C-ED35-4493-A4EF-3DFA50758414}"/>
              </a:ext>
            </a:extLst>
          </p:cNvPr>
          <p:cNvSpPr/>
          <p:nvPr/>
        </p:nvSpPr>
        <p:spPr>
          <a:xfrm>
            <a:off x="4827555" y="3176241"/>
            <a:ext cx="5437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/>
              <a:t>링크지정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37C717-FA98-4406-A185-901E280B46C4}"/>
              </a:ext>
            </a:extLst>
          </p:cNvPr>
          <p:cNvSpPr/>
          <p:nvPr/>
        </p:nvSpPr>
        <p:spPr>
          <a:xfrm>
            <a:off x="5386399" y="3167001"/>
            <a:ext cx="5437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/>
              <a:t>팝업지정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CBA6E59-C857-4A52-BD6C-252A822964C5}"/>
              </a:ext>
            </a:extLst>
          </p:cNvPr>
          <p:cNvGrpSpPr/>
          <p:nvPr/>
        </p:nvGrpSpPr>
        <p:grpSpPr>
          <a:xfrm>
            <a:off x="4550184" y="3631244"/>
            <a:ext cx="388720" cy="214250"/>
            <a:chOff x="4727047" y="5307508"/>
            <a:chExt cx="388720" cy="215444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84364A4-60B5-489A-8B01-9C139361BD6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E743A4E2-16CF-4D70-9CCD-F66B013212D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FFAC9F-74B4-4B38-A991-6BEA614A2D1F}"/>
              </a:ext>
            </a:extLst>
          </p:cNvPr>
          <p:cNvSpPr/>
          <p:nvPr/>
        </p:nvSpPr>
        <p:spPr>
          <a:xfrm>
            <a:off x="4899979" y="3447100"/>
            <a:ext cx="599021" cy="189258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A3B6BF-5FA2-4ACC-95A8-454DF734F159}"/>
              </a:ext>
            </a:extLst>
          </p:cNvPr>
          <p:cNvSpPr txBox="1"/>
          <p:nvPr/>
        </p:nvSpPr>
        <p:spPr>
          <a:xfrm>
            <a:off x="4911844" y="3446197"/>
            <a:ext cx="5990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링크 타입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BDBD921-4D4D-4B14-8775-E883C8781C22}"/>
              </a:ext>
            </a:extLst>
          </p:cNvPr>
          <p:cNvSpPr/>
          <p:nvPr/>
        </p:nvSpPr>
        <p:spPr>
          <a:xfrm>
            <a:off x="4899979" y="3443120"/>
            <a:ext cx="3249674" cy="1908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E9EFA459-1C96-46B5-8557-B625BF2500A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504245" y="5301115"/>
            <a:ext cx="659777" cy="218551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4B2F8650-C675-4734-AAF9-093D99128CD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37834" y="3464907"/>
            <a:ext cx="1686608" cy="146734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7C01A22E-B1DC-4082-AE95-C501B264BB2B}"/>
              </a:ext>
            </a:extLst>
          </p:cNvPr>
          <p:cNvGrpSpPr/>
          <p:nvPr/>
        </p:nvGrpSpPr>
        <p:grpSpPr>
          <a:xfrm>
            <a:off x="4548698" y="3412009"/>
            <a:ext cx="388720" cy="214250"/>
            <a:chOff x="4727047" y="5307508"/>
            <a:chExt cx="388720" cy="215444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41144668-838D-4433-9667-5DDFC06D815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27">
              <a:extLst>
                <a:ext uri="{FF2B5EF4-FFF2-40B4-BE49-F238E27FC236}">
                  <a16:creationId xmlns:a16="http://schemas.microsoft.com/office/drawing/2014/main" id="{584CFBC8-776B-4B6A-A741-C52559B966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FC45718-2730-4618-B08E-D13251C55BCB}"/>
              </a:ext>
            </a:extLst>
          </p:cNvPr>
          <p:cNvSpPr/>
          <p:nvPr/>
        </p:nvSpPr>
        <p:spPr bwMode="auto">
          <a:xfrm>
            <a:off x="4876709" y="3423115"/>
            <a:ext cx="3291994" cy="20002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F0A39934-70B4-4F1B-BD8E-49733F5BE23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13863" y="3785147"/>
            <a:ext cx="3133292" cy="32649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9C52077-931A-4EC8-9AD1-CA429436C295}"/>
              </a:ext>
            </a:extLst>
          </p:cNvPr>
          <p:cNvSpPr txBox="1"/>
          <p:nvPr/>
        </p:nvSpPr>
        <p:spPr>
          <a:xfrm>
            <a:off x="5389252" y="3842263"/>
            <a:ext cx="5485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URL </a:t>
            </a:r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F2BB7B9-EAB2-42A5-AC92-8D641F8F0347}"/>
              </a:ext>
            </a:extLst>
          </p:cNvPr>
          <p:cNvSpPr/>
          <p:nvPr/>
        </p:nvSpPr>
        <p:spPr>
          <a:xfrm>
            <a:off x="4910912" y="3703057"/>
            <a:ext cx="288000" cy="11023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69ABB94-4D53-4310-AA6E-27E8E3D75ACC}"/>
              </a:ext>
            </a:extLst>
          </p:cNvPr>
          <p:cNvSpPr/>
          <p:nvPr/>
        </p:nvSpPr>
        <p:spPr>
          <a:xfrm>
            <a:off x="5923760" y="3873106"/>
            <a:ext cx="1647706" cy="1274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8A330DB-C50E-4C73-81D3-6F7BF4AE3605}"/>
              </a:ext>
            </a:extLst>
          </p:cNvPr>
          <p:cNvSpPr/>
          <p:nvPr/>
        </p:nvSpPr>
        <p:spPr>
          <a:xfrm>
            <a:off x="6162818" y="3843440"/>
            <a:ext cx="10951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</a:rPr>
              <a:t>http://www.sc-robot.tk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19E84D8-2112-4844-A846-C8B84B6573B0}"/>
              </a:ext>
            </a:extLst>
          </p:cNvPr>
          <p:cNvSpPr/>
          <p:nvPr/>
        </p:nvSpPr>
        <p:spPr>
          <a:xfrm>
            <a:off x="5213734" y="3701933"/>
            <a:ext cx="2952000" cy="11330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23BE55C-7F57-447B-80F2-8EDC80253A23}"/>
              </a:ext>
            </a:extLst>
          </p:cNvPr>
          <p:cNvSpPr txBox="1"/>
          <p:nvPr/>
        </p:nvSpPr>
        <p:spPr>
          <a:xfrm>
            <a:off x="6162818" y="3670531"/>
            <a:ext cx="714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사용자 지정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9986146-039B-4330-9ABA-1628D59C06B0}"/>
              </a:ext>
            </a:extLst>
          </p:cNvPr>
          <p:cNvGrpSpPr/>
          <p:nvPr/>
        </p:nvGrpSpPr>
        <p:grpSpPr>
          <a:xfrm>
            <a:off x="4557604" y="4138704"/>
            <a:ext cx="388720" cy="214250"/>
            <a:chOff x="4727047" y="5307508"/>
            <a:chExt cx="388720" cy="215444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CB64FE2F-A361-4A59-A603-3679F8551D0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27">
              <a:extLst>
                <a:ext uri="{FF2B5EF4-FFF2-40B4-BE49-F238E27FC236}">
                  <a16:creationId xmlns:a16="http://schemas.microsoft.com/office/drawing/2014/main" id="{9DEE19B3-7780-4B33-8191-C7583D3873C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3C7E342-377D-4ABA-B8D6-0B31E4E064D3}"/>
              </a:ext>
            </a:extLst>
          </p:cNvPr>
          <p:cNvSpPr/>
          <p:nvPr/>
        </p:nvSpPr>
        <p:spPr>
          <a:xfrm>
            <a:off x="5207374" y="4046427"/>
            <a:ext cx="2952000" cy="11179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963FA9-6E05-4150-A5C9-18E1530DCB1A}"/>
              </a:ext>
            </a:extLst>
          </p:cNvPr>
          <p:cNvSpPr txBox="1"/>
          <p:nvPr/>
        </p:nvSpPr>
        <p:spPr>
          <a:xfrm>
            <a:off x="6167837" y="4013366"/>
            <a:ext cx="714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페이지 지정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97EF080D-708A-4602-8563-7BE76B47D9E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933216" y="3838934"/>
            <a:ext cx="195845" cy="156676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AC34957-987B-429A-84AC-41EAAA377DBA}"/>
              </a:ext>
            </a:extLst>
          </p:cNvPr>
          <p:cNvSpPr/>
          <p:nvPr/>
        </p:nvSpPr>
        <p:spPr>
          <a:xfrm>
            <a:off x="4895426" y="4048859"/>
            <a:ext cx="288000" cy="11023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84FDAA7D-07C6-4B14-9638-7E0936D9E17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933216" y="4158392"/>
            <a:ext cx="195845" cy="156676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EE873A3D-9005-4392-9D13-63E5FEDD20F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933216" y="4328112"/>
            <a:ext cx="195845" cy="156676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649EEA93-49B0-4134-9AB0-C1322B50809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933216" y="4523356"/>
            <a:ext cx="195845" cy="156676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E9B1ED92-C918-4563-AC0C-F37B17CF3CD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933216" y="4728494"/>
            <a:ext cx="195845" cy="156676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6B6BDB51-FE5B-4779-9596-6CEEE41FDA0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933216" y="4941606"/>
            <a:ext cx="195845" cy="156676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F3D14B7B-D2F9-4613-91FB-96D8B335ED6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933216" y="5130150"/>
            <a:ext cx="195845" cy="156676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E41EF0C-DB8A-4743-9935-F5DB6120F46B}"/>
              </a:ext>
            </a:extLst>
          </p:cNvPr>
          <p:cNvSpPr txBox="1"/>
          <p:nvPr/>
        </p:nvSpPr>
        <p:spPr>
          <a:xfrm>
            <a:off x="6205798" y="4162524"/>
            <a:ext cx="4667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Page 01</a:t>
            </a:r>
            <a:endParaRPr lang="ko-KR" altLang="en-US" sz="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6196279-A0B2-4022-B06D-77B30A7D2173}"/>
              </a:ext>
            </a:extLst>
          </p:cNvPr>
          <p:cNvSpPr txBox="1"/>
          <p:nvPr/>
        </p:nvSpPr>
        <p:spPr>
          <a:xfrm>
            <a:off x="6205798" y="4328911"/>
            <a:ext cx="4667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Page 02</a:t>
            </a:r>
            <a:endParaRPr lang="ko-KR" altLang="en-US" sz="6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50BA2D7-46E9-451F-97E3-265294CC0578}"/>
              </a:ext>
            </a:extLst>
          </p:cNvPr>
          <p:cNvSpPr txBox="1"/>
          <p:nvPr/>
        </p:nvSpPr>
        <p:spPr>
          <a:xfrm>
            <a:off x="6208694" y="4522290"/>
            <a:ext cx="4667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Page 03</a:t>
            </a:r>
            <a:endParaRPr lang="ko-KR" altLang="en-US" sz="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702ABA2-B7AE-4D65-841E-7E98ABCC6C6D}"/>
              </a:ext>
            </a:extLst>
          </p:cNvPr>
          <p:cNvSpPr txBox="1"/>
          <p:nvPr/>
        </p:nvSpPr>
        <p:spPr>
          <a:xfrm>
            <a:off x="6208694" y="4727625"/>
            <a:ext cx="4667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Page 04</a:t>
            </a:r>
            <a:endParaRPr lang="ko-KR" altLang="en-US" sz="6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BDC5F8-C690-4A4F-966E-E47867182EA9}"/>
              </a:ext>
            </a:extLst>
          </p:cNvPr>
          <p:cNvSpPr txBox="1"/>
          <p:nvPr/>
        </p:nvSpPr>
        <p:spPr>
          <a:xfrm>
            <a:off x="6217572" y="4924487"/>
            <a:ext cx="4667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Page 05</a:t>
            </a:r>
            <a:endParaRPr lang="ko-KR" altLang="en-US" sz="6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2C4B15E-32C4-4847-9A4E-3667CBF3393D}"/>
              </a:ext>
            </a:extLst>
          </p:cNvPr>
          <p:cNvSpPr txBox="1"/>
          <p:nvPr/>
        </p:nvSpPr>
        <p:spPr>
          <a:xfrm>
            <a:off x="6217572" y="5121959"/>
            <a:ext cx="4667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Page 06</a:t>
            </a:r>
            <a:endParaRPr lang="ko-KR" altLang="en-US" sz="6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384BCAD-E0A0-42B0-96AA-BB9DA535524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706150" y="2928044"/>
            <a:ext cx="3691809" cy="179494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10A9091B-8A59-4D0A-8BA4-80B0E038304C}"/>
              </a:ext>
            </a:extLst>
          </p:cNvPr>
          <p:cNvSpPr/>
          <p:nvPr/>
        </p:nvSpPr>
        <p:spPr bwMode="auto">
          <a:xfrm>
            <a:off x="4882940" y="3684820"/>
            <a:ext cx="3281082" cy="160200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5CB9FDD-843B-4124-8DE8-6D8D748FB83C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8-5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65E99E7-43B6-45CE-A092-5B40D85CF245}"/>
              </a:ext>
            </a:extLst>
          </p:cNvPr>
          <p:cNvSpPr/>
          <p:nvPr/>
        </p:nvSpPr>
        <p:spPr>
          <a:xfrm>
            <a:off x="3092187" y="531611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GRID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7637600-04FC-471E-BE3D-F5F93C25F5A7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C-RE-09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DD69A4-1880-47DF-926C-FAF361B1A4E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82" y="2437804"/>
            <a:ext cx="190527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3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BF488D-18C5-4C5B-98CE-94BB8523BA43}"/>
              </a:ext>
            </a:extLst>
          </p:cNvPr>
          <p:cNvSpPr txBox="1"/>
          <p:nvPr/>
        </p:nvSpPr>
        <p:spPr>
          <a:xfrm>
            <a:off x="62144" y="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Contents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DE3928F-6F72-4F68-B7ED-FE94A4F9A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0217"/>
              </p:ext>
            </p:extLst>
          </p:nvPr>
        </p:nvGraphicFramePr>
        <p:xfrm>
          <a:off x="950166" y="1082610"/>
          <a:ext cx="9468961" cy="522656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27942">
                  <a:extLst>
                    <a:ext uri="{9D8B030D-6E8A-4147-A177-3AD203B41FA5}">
                      <a16:colId xmlns:a16="http://schemas.microsoft.com/office/drawing/2014/main" val="1791502520"/>
                    </a:ext>
                  </a:extLst>
                </a:gridCol>
                <a:gridCol w="2308143">
                  <a:extLst>
                    <a:ext uri="{9D8B030D-6E8A-4147-A177-3AD203B41FA5}">
                      <a16:colId xmlns:a16="http://schemas.microsoft.com/office/drawing/2014/main" val="2399115238"/>
                    </a:ext>
                  </a:extLst>
                </a:gridCol>
                <a:gridCol w="6532876">
                  <a:extLst>
                    <a:ext uri="{9D8B030D-6E8A-4147-A177-3AD203B41FA5}">
                      <a16:colId xmlns:a16="http://schemas.microsoft.com/office/drawing/2014/main" val="50182598"/>
                    </a:ext>
                  </a:extLst>
                </a:gridCol>
              </a:tblGrid>
              <a:tr h="3686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순번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컴포넌트명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435155"/>
                  </a:ext>
                </a:extLst>
              </a:tr>
              <a:tr h="373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TEXT </a:t>
                      </a:r>
                      <a:r>
                        <a:rPr lang="ko-KR" altLang="en-US" sz="1400" u="none" strike="noStrike" dirty="0">
                          <a:effectLst/>
                        </a:rPr>
                        <a:t>컴포넌트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</a:rPr>
                        <a:t>C-RE-01, C-RE-02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6608657"/>
                  </a:ext>
                </a:extLst>
              </a:tr>
              <a:tr h="373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u="none" strike="noStrike" dirty="0">
                          <a:effectLst/>
                        </a:rPr>
                        <a:t>BUTTON </a:t>
                      </a:r>
                      <a:r>
                        <a:rPr lang="ko-KR" altLang="en-US" sz="1400" u="none" strike="noStrike" dirty="0">
                          <a:effectLst/>
                        </a:rPr>
                        <a:t>컴포넌트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</a:rPr>
                        <a:t>C-RE-01, C-RE-03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3407467"/>
                  </a:ext>
                </a:extLst>
              </a:tr>
              <a:tr h="373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INPUT </a:t>
                      </a:r>
                      <a:r>
                        <a:rPr lang="ko-KR" altLang="en-US" sz="1400" u="none" strike="noStrike" dirty="0">
                          <a:effectLst/>
                        </a:rPr>
                        <a:t>컴포넌트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</a:rPr>
                        <a:t>C-RE-01, C-RE-04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0988918"/>
                  </a:ext>
                </a:extLst>
              </a:tr>
              <a:tr h="373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u="none" strike="noStrike" dirty="0">
                          <a:effectLst/>
                        </a:rPr>
                        <a:t>SELECT BOX </a:t>
                      </a:r>
                      <a:r>
                        <a:rPr lang="ko-KR" altLang="en-US" sz="1400" u="none" strike="noStrike" dirty="0">
                          <a:effectLst/>
                        </a:rPr>
                        <a:t>컴포넌트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</a:rPr>
                        <a:t>C-RE-01, C-RE-05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2233732"/>
                  </a:ext>
                </a:extLst>
              </a:tr>
              <a:tr h="373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CHECK BOX</a:t>
                      </a:r>
                      <a:r>
                        <a:rPr lang="en-US" altLang="ko-KR" sz="1400" u="none" strike="noStrike" dirty="0">
                          <a:effectLst/>
                        </a:rPr>
                        <a:t> </a:t>
                      </a:r>
                      <a:r>
                        <a:rPr lang="ko-KR" altLang="en-US" sz="1400" u="none" strike="noStrike" dirty="0">
                          <a:effectLst/>
                        </a:rPr>
                        <a:t>컴포넌트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</a:rPr>
                        <a:t>C-RE-01, C-RE-06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9540638"/>
                  </a:ext>
                </a:extLst>
              </a:tr>
              <a:tr h="373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RADIO</a:t>
                      </a:r>
                      <a:r>
                        <a:rPr lang="en-US" altLang="ko-KR" sz="1400" u="none" strike="noStrike" dirty="0">
                          <a:effectLst/>
                        </a:rPr>
                        <a:t> </a:t>
                      </a:r>
                      <a:r>
                        <a:rPr lang="ko-KR" altLang="en-US" sz="1400" u="none" strike="noStrike" dirty="0">
                          <a:effectLst/>
                        </a:rPr>
                        <a:t>컴포넌트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dirty="0">
                          <a:latin typeface="+mn-ea"/>
                        </a:rPr>
                        <a:t>C-RE-01, C-RE-07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3077997"/>
                  </a:ext>
                </a:extLst>
              </a:tr>
              <a:tr h="373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TABLE </a:t>
                      </a:r>
                      <a:r>
                        <a:rPr lang="ko-KR" altLang="en-US" sz="1400" u="none" strike="noStrike" dirty="0">
                          <a:effectLst/>
                        </a:rPr>
                        <a:t>컴포넌트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</a:rPr>
                        <a:t>C-RE-01, C-RE-08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1290678"/>
                  </a:ext>
                </a:extLst>
              </a:tr>
              <a:tr h="373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GRID </a:t>
                      </a:r>
                      <a:r>
                        <a:rPr lang="ko-KR" altLang="en-US" sz="1400" u="none" strike="noStrike" dirty="0">
                          <a:effectLst/>
                        </a:rPr>
                        <a:t>컴포넌트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C-RE-01</a:t>
                      </a:r>
                      <a:r>
                        <a:rPr lang="en-US" altLang="ko-KR" sz="1400" dirty="0">
                          <a:latin typeface="+mn-ea"/>
                        </a:rPr>
                        <a:t>, C-RE-09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3330970"/>
                  </a:ext>
                </a:extLst>
              </a:tr>
              <a:tr h="373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TEXTAREA </a:t>
                      </a:r>
                      <a:r>
                        <a:rPr lang="ko-KR" altLang="en-US" sz="1400" u="none" strike="noStrike" dirty="0">
                          <a:effectLst/>
                        </a:rPr>
                        <a:t>컴포넌트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</a:rPr>
                        <a:t>C-RE-01, C-RE-10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8472058"/>
                  </a:ext>
                </a:extLst>
              </a:tr>
              <a:tr h="373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CLAENDAR 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ko-KR" altLang="en-US" sz="1400" u="none" strike="noStrike" dirty="0">
                          <a:effectLst/>
                        </a:rPr>
                        <a:t>컴포넌트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</a:rPr>
                        <a:t>C-RE-01, C-RE-11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9186895"/>
                  </a:ext>
                </a:extLst>
              </a:tr>
              <a:tr h="373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</a:t>
                      </a:r>
                      <a:r>
                        <a:rPr lang="ko-KR" altLang="en-US" sz="1400" u="none" strike="noStrike" dirty="0">
                          <a:effectLst/>
                        </a:rPr>
                        <a:t>컴포넌트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</a:rPr>
                        <a:t>C-RE-01, C-RE-12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9253058"/>
                  </a:ext>
                </a:extLst>
              </a:tr>
              <a:tr h="373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u="none" strike="noStrike" dirty="0">
                          <a:effectLst/>
                        </a:rPr>
                        <a:t>첨부파일 컴포넌트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</a:rPr>
                        <a:t>C-RE-01, C-RE-13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642948"/>
                  </a:ext>
                </a:extLst>
              </a:tr>
              <a:tr h="373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DIV </a:t>
                      </a:r>
                      <a:r>
                        <a:rPr lang="ko-KR" altLang="en-US" sz="1400" u="none" strike="noStrike" dirty="0">
                          <a:effectLst/>
                        </a:rPr>
                        <a:t>컴포넌트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</a:rPr>
                        <a:t>C-RE-01, C-RE-14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F241B8-7064-439E-A8DE-469450E7AA60}"/>
              </a:ext>
            </a:extLst>
          </p:cNvPr>
          <p:cNvSpPr txBox="1"/>
          <p:nvPr/>
        </p:nvSpPr>
        <p:spPr>
          <a:xfrm>
            <a:off x="903797" y="525916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컴포넌트 목록</a:t>
            </a:r>
          </a:p>
        </p:txBody>
      </p:sp>
    </p:spTree>
    <p:extLst>
      <p:ext uri="{BB962C8B-B14F-4D97-AF65-F5344CB8AC3E}">
        <p14:creationId xmlns:p14="http://schemas.microsoft.com/office/powerpoint/2010/main" val="3146142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3A086E1-D7C1-43E0-BC7E-9C48E8743C93}"/>
              </a:ext>
            </a:extLst>
          </p:cNvPr>
          <p:cNvGrpSpPr/>
          <p:nvPr/>
        </p:nvGrpSpPr>
        <p:grpSpPr>
          <a:xfrm>
            <a:off x="375647" y="1376828"/>
            <a:ext cx="8690995" cy="4698202"/>
            <a:chOff x="369115" y="1493321"/>
            <a:chExt cx="8690995" cy="46982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1FE425-B5F6-460E-826A-C6A01B32A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15" y="1493321"/>
              <a:ext cx="8690995" cy="469820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06F45B9-8B7A-4864-A06E-CB499B7BB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063" y="1653063"/>
              <a:ext cx="7412284" cy="143081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ED47AE0-2D5F-419A-BEF7-957F10E29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382" y="1914187"/>
            <a:ext cx="7420260" cy="3180641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7EA2AE2-9A37-4A0D-ABA4-DE5783EE32E2}"/>
              </a:ext>
            </a:extLst>
          </p:cNvPr>
          <p:cNvSpPr/>
          <p:nvPr/>
        </p:nvSpPr>
        <p:spPr>
          <a:xfrm>
            <a:off x="1612129" y="3121567"/>
            <a:ext cx="145951" cy="678730"/>
          </a:xfrm>
          <a:prstGeom prst="roundRect">
            <a:avLst/>
          </a:prstGeom>
          <a:solidFill>
            <a:srgbClr val="808080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64CCC-21D6-4393-8251-A50A0C275FF2}"/>
              </a:ext>
            </a:extLst>
          </p:cNvPr>
          <p:cNvSpPr txBox="1"/>
          <p:nvPr/>
        </p:nvSpPr>
        <p:spPr>
          <a:xfrm>
            <a:off x="1515586" y="3251186"/>
            <a:ext cx="21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&lt;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3450DD-5720-4518-BFBB-3B0BD2C9A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700" y="2622327"/>
            <a:ext cx="2349180" cy="103872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C1EFCDF-6819-412D-BDFA-834DC0CB0DC2}"/>
              </a:ext>
            </a:extLst>
          </p:cNvPr>
          <p:cNvCxnSpPr>
            <a:cxnSpLocks/>
          </p:cNvCxnSpPr>
          <p:nvPr/>
        </p:nvCxnSpPr>
        <p:spPr>
          <a:xfrm>
            <a:off x="3971412" y="3278079"/>
            <a:ext cx="7524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3AE0DF62-03D7-481E-A8EC-E835F3B7FB5E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025" y="2484922"/>
            <a:ext cx="158400" cy="148441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C88D6043-0A93-49E9-B95F-93FF24D18744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33" y="2484328"/>
            <a:ext cx="158400" cy="1584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4E197A69-FF86-4A3A-B230-91210A568F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861" y="2491885"/>
            <a:ext cx="134307" cy="184672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5449C10B-2456-46CE-98E4-30B940710F21}"/>
              </a:ext>
            </a:extLst>
          </p:cNvPr>
          <p:cNvPicPr>
            <a:picLocks/>
          </p:cNvPicPr>
          <p:nvPr/>
        </p:nvPicPr>
        <p:blipFill rotWithShape="1">
          <a:blip r:embed="rId10"/>
          <a:srcRect l="2532" b="25949"/>
          <a:stretch/>
        </p:blipFill>
        <p:spPr>
          <a:xfrm>
            <a:off x="4928717" y="2851638"/>
            <a:ext cx="49034" cy="5183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8" name="Picture 4" descr="Area, box, elements, horizontal, interface, scroll, ui">
            <a:extLst>
              <a:ext uri="{FF2B5EF4-FFF2-40B4-BE49-F238E27FC236}">
                <a16:creationId xmlns:a16="http://schemas.microsoft.com/office/drawing/2014/main" id="{DDFD94EC-B5F6-4D68-B96B-0004BAB7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898" y="2474332"/>
            <a:ext cx="168083" cy="16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Delete link, remove link">
            <a:extLst>
              <a:ext uri="{FF2B5EF4-FFF2-40B4-BE49-F238E27FC236}">
                <a16:creationId xmlns:a16="http://schemas.microsoft.com/office/drawing/2014/main" id="{798D7C12-BAA7-467E-8622-9E0D6FF0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598" y="2452797"/>
            <a:ext cx="169222" cy="16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Link">
            <a:extLst>
              <a:ext uri="{FF2B5EF4-FFF2-40B4-BE49-F238E27FC236}">
                <a16:creationId xmlns:a16="http://schemas.microsoft.com/office/drawing/2014/main" id="{EE554254-E27E-4771-AB10-C76D441C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55" y="2477071"/>
            <a:ext cx="142043" cy="14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47B6D2-A6B3-428C-994D-81028656D4B7}"/>
              </a:ext>
            </a:extLst>
          </p:cNvPr>
          <p:cNvSpPr/>
          <p:nvPr/>
        </p:nvSpPr>
        <p:spPr bwMode="auto">
          <a:xfrm>
            <a:off x="3861803" y="2441757"/>
            <a:ext cx="224938" cy="2306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3D9005E-6EBE-4394-8282-40AAC9B05B62}"/>
              </a:ext>
            </a:extLst>
          </p:cNvPr>
          <p:cNvCxnSpPr>
            <a:stCxn id="38" idx="2"/>
          </p:cNvCxnSpPr>
          <p:nvPr/>
        </p:nvCxnSpPr>
        <p:spPr>
          <a:xfrm flipH="1">
            <a:off x="3971412" y="2672455"/>
            <a:ext cx="2860" cy="6056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A873D6CC-2896-4062-B96A-A8076E463088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2818341" y="2851637"/>
            <a:ext cx="523380" cy="69942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384BCAD-E0A0-42B0-96AA-BB9DA535524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41170" y="2945799"/>
            <a:ext cx="3691809" cy="179494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48BD51B8-AB32-42D1-87E4-FCA78081D7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39694" y="3120157"/>
            <a:ext cx="3691809" cy="2041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5031D57-F26A-42B8-9C5D-32055A31D102}"/>
              </a:ext>
            </a:extLst>
          </p:cNvPr>
          <p:cNvSpPr/>
          <p:nvPr/>
        </p:nvSpPr>
        <p:spPr>
          <a:xfrm>
            <a:off x="4828302" y="3207222"/>
            <a:ext cx="544520" cy="1748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3D1C756-4D62-497C-8B37-618F95E297F1}"/>
              </a:ext>
            </a:extLst>
          </p:cNvPr>
          <p:cNvSpPr/>
          <p:nvPr/>
        </p:nvSpPr>
        <p:spPr>
          <a:xfrm>
            <a:off x="5396648" y="3207222"/>
            <a:ext cx="544520" cy="1748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8E344AB-D8FA-4A8F-9FB2-38D898CFD797}"/>
              </a:ext>
            </a:extLst>
          </p:cNvPr>
          <p:cNvSpPr/>
          <p:nvPr/>
        </p:nvSpPr>
        <p:spPr>
          <a:xfrm>
            <a:off x="4828125" y="3376943"/>
            <a:ext cx="3456432" cy="163095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3D9AAAE-6AD9-45BD-8E2E-3B2CBB2EF0FC}"/>
              </a:ext>
            </a:extLst>
          </p:cNvPr>
          <p:cNvSpPr/>
          <p:nvPr/>
        </p:nvSpPr>
        <p:spPr>
          <a:xfrm>
            <a:off x="4844263" y="3203761"/>
            <a:ext cx="5437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/>
              <a:t>링크지정</a:t>
            </a:r>
            <a:r>
              <a:rPr lang="en-US" altLang="ko-KR" sz="700" b="1" dirty="0"/>
              <a:t>	</a:t>
            </a:r>
            <a:endParaRPr lang="ko-KR" altLang="en-US" sz="700" b="1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8A5E5DC-085C-429D-B3D6-AFB866C3DDA3}"/>
              </a:ext>
            </a:extLst>
          </p:cNvPr>
          <p:cNvSpPr/>
          <p:nvPr/>
        </p:nvSpPr>
        <p:spPr>
          <a:xfrm>
            <a:off x="5397038" y="3194619"/>
            <a:ext cx="5437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/>
              <a:t>팝업지정</a:t>
            </a:r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3099D737-02A9-4EE6-BAA0-2E0E8C691AC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07695" y="4714172"/>
            <a:ext cx="659777" cy="218551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id="{EA0EC9F7-824F-4724-A1B2-AAEF0355E5A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78771" y="3548105"/>
            <a:ext cx="3173905" cy="1095701"/>
          </a:xfrm>
          <a:prstGeom prst="rect">
            <a:avLst/>
          </a:prstGeom>
        </p:spPr>
      </p:pic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D4B3EA4-E464-455A-931E-0690D4C1DEB6}"/>
              </a:ext>
            </a:extLst>
          </p:cNvPr>
          <p:cNvSpPr/>
          <p:nvPr/>
        </p:nvSpPr>
        <p:spPr>
          <a:xfrm>
            <a:off x="4978772" y="3548105"/>
            <a:ext cx="3173904" cy="10957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3871DCB-47D7-4A87-9F4B-2D3781D62096}"/>
              </a:ext>
            </a:extLst>
          </p:cNvPr>
          <p:cNvSpPr txBox="1"/>
          <p:nvPr/>
        </p:nvSpPr>
        <p:spPr>
          <a:xfrm>
            <a:off x="4941149" y="3510763"/>
            <a:ext cx="714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/>
              <a:t>선택</a:t>
            </a:r>
            <a:endParaRPr lang="ko-KR" altLang="en-US" sz="600" b="1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BE3C2DB4-8678-4037-9BC3-B15CA8C3B65F}"/>
              </a:ext>
            </a:extLst>
          </p:cNvPr>
          <p:cNvGrpSpPr/>
          <p:nvPr/>
        </p:nvGrpSpPr>
        <p:grpSpPr>
          <a:xfrm>
            <a:off x="4680758" y="3697297"/>
            <a:ext cx="388720" cy="214250"/>
            <a:chOff x="4727047" y="5307508"/>
            <a:chExt cx="388720" cy="215444"/>
          </a:xfrm>
        </p:grpSpPr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FC5368DA-D4B4-4A84-B6CA-23CA18E0C2F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919DA8F-FBFE-45D0-A1F9-E986AEBCA11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3002AB9-52B3-4025-9DEC-0301CDBF27DC}"/>
              </a:ext>
            </a:extLst>
          </p:cNvPr>
          <p:cNvSpPr/>
          <p:nvPr/>
        </p:nvSpPr>
        <p:spPr bwMode="auto">
          <a:xfrm>
            <a:off x="5003543" y="3682023"/>
            <a:ext cx="239905" cy="94288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9EFC5FC6-571E-4D97-BF52-83BA20AD0706}"/>
              </a:ext>
            </a:extLst>
          </p:cNvPr>
          <p:cNvSpPr/>
          <p:nvPr/>
        </p:nvSpPr>
        <p:spPr bwMode="auto">
          <a:xfrm>
            <a:off x="5372257" y="3671387"/>
            <a:ext cx="2750310" cy="94288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B5BA131D-BBCA-4D62-B971-311F6999A537}"/>
              </a:ext>
            </a:extLst>
          </p:cNvPr>
          <p:cNvGrpSpPr/>
          <p:nvPr/>
        </p:nvGrpSpPr>
        <p:grpSpPr>
          <a:xfrm>
            <a:off x="5304916" y="3457137"/>
            <a:ext cx="388720" cy="214250"/>
            <a:chOff x="4727047" y="5307508"/>
            <a:chExt cx="388720" cy="215444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21796263-4CDE-4B84-B4E9-3EDDBAA2469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35F571E-0E34-430A-948D-81867E6DD10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53" name="Group 65">
            <a:extLst>
              <a:ext uri="{FF2B5EF4-FFF2-40B4-BE49-F238E27FC236}">
                <a16:creationId xmlns:a16="http://schemas.microsoft.com/office/drawing/2014/main" id="{4F9410C9-B86D-4B09-8649-25EAFE1EB9F6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14400"/>
          <a:ext cx="2766954" cy="2760189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페이지 선택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</a:rPr>
                        <a:t>지정할 페이지를 라디오박스로 선택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6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 목록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사용자가 작성한 페이지 목록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0" name="그림 49">
            <a:extLst>
              <a:ext uri="{FF2B5EF4-FFF2-40B4-BE49-F238E27FC236}">
                <a16:creationId xmlns:a16="http://schemas.microsoft.com/office/drawing/2014/main" id="{0FFE4F69-418B-407C-B235-6A0234F38173}"/>
              </a:ext>
            </a:extLst>
          </p:cNvPr>
          <p:cNvPicPr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1426531" y="2652622"/>
            <a:ext cx="110928" cy="1161161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A17ED99-A16A-4884-BCA0-E0D54E3D25F7}"/>
              </a:ext>
            </a:extLst>
          </p:cNvPr>
          <p:cNvPicPr>
            <a:picLocks/>
          </p:cNvPicPr>
          <p:nvPr/>
        </p:nvPicPr>
        <p:blipFill>
          <a:blip r:embed="rId20"/>
          <a:stretch>
            <a:fillRect/>
          </a:stretch>
        </p:blipFill>
        <p:spPr>
          <a:xfrm>
            <a:off x="375647" y="1377406"/>
            <a:ext cx="8709660" cy="195638"/>
          </a:xfrm>
          <a:prstGeom prst="rect">
            <a:avLst/>
          </a:prstGeom>
        </p:spPr>
      </p:pic>
      <p:pic>
        <p:nvPicPr>
          <p:cNvPr id="2" name="그림 3">
            <a:extLst>
              <a:ext uri="{FF2B5EF4-FFF2-40B4-BE49-F238E27FC236}">
                <a16:creationId xmlns:a16="http://schemas.microsoft.com/office/drawing/2014/main" id="{419B8527-3120-40CF-A48E-405D26D3509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553587" y="5531872"/>
            <a:ext cx="5516525" cy="52574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E3A21DF-EB42-4540-AAC7-73EABA64421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72317" y="1580549"/>
            <a:ext cx="1279079" cy="448019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05405BE-0372-4CFB-90B7-E524078D2720}"/>
              </a:ext>
            </a:extLst>
          </p:cNvPr>
          <p:cNvSpPr txBox="1"/>
          <p:nvPr/>
        </p:nvSpPr>
        <p:spPr>
          <a:xfrm>
            <a:off x="3384108" y="268150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상품설명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497F34-5F33-4642-9110-16DDC06B4A6E}"/>
              </a:ext>
            </a:extLst>
          </p:cNvPr>
          <p:cNvSpPr txBox="1"/>
          <p:nvPr/>
        </p:nvSpPr>
        <p:spPr>
          <a:xfrm>
            <a:off x="2878749" y="268150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상품명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A4BBD7-75A2-43E7-9399-21A90CD1DFD6}"/>
              </a:ext>
            </a:extLst>
          </p:cNvPr>
          <p:cNvSpPr txBox="1"/>
          <p:nvPr/>
        </p:nvSpPr>
        <p:spPr>
          <a:xfrm>
            <a:off x="3932856" y="2689889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상품가격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F481FC-3049-4458-B0D0-FEFB7FC22DD8}"/>
              </a:ext>
            </a:extLst>
          </p:cNvPr>
          <p:cNvSpPr txBox="1"/>
          <p:nvPr/>
        </p:nvSpPr>
        <p:spPr>
          <a:xfrm>
            <a:off x="4463759" y="2689889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상품재고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6116EB04-C3C8-4205-A8B1-59925B135BD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61200" y="1921397"/>
            <a:ext cx="495942" cy="171015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E6FF41C5-E616-4D52-B2A6-AF1ACA0CCA0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653214" y="2361475"/>
            <a:ext cx="495942" cy="168117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E6C5B5-2B4A-4CAE-A479-8C50687B0FEA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8-6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360132A-6C6C-453C-BC9B-4A51801589E1}"/>
              </a:ext>
            </a:extLst>
          </p:cNvPr>
          <p:cNvSpPr/>
          <p:nvPr/>
        </p:nvSpPr>
        <p:spPr>
          <a:xfrm>
            <a:off x="3092187" y="531611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GRID</a:t>
            </a:r>
            <a:endParaRPr lang="en-US" altLang="ko-KR" sz="1100" dirty="0"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AA267E-8CA8-466B-9553-B34464C2484D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C-RE-09</a:t>
            </a:r>
          </a:p>
        </p:txBody>
      </p:sp>
    </p:spTree>
    <p:extLst>
      <p:ext uri="{BB962C8B-B14F-4D97-AF65-F5344CB8AC3E}">
        <p14:creationId xmlns:p14="http://schemas.microsoft.com/office/powerpoint/2010/main" val="2577551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14400"/>
          <a:ext cx="2766954" cy="2800257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TEXTAREA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 버튼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: TEXTAREA </a:t>
                      </a:r>
                      <a:r>
                        <a:rPr lang="ko-KR" altLang="en-US" sz="800" dirty="0">
                          <a:latin typeface="+mn-ea"/>
                        </a:rPr>
                        <a:t>생성을 위한 용어사전 호출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TEXTAREA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용어사전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TEXTAREA</a:t>
                      </a:r>
                      <a:r>
                        <a:rPr lang="ko-KR" altLang="en-US" sz="800" dirty="0">
                          <a:latin typeface="+mn-ea"/>
                        </a:rPr>
                        <a:t>에 지정할 용어를 선택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C6642486-7B3F-48CA-A4C2-116E2E856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10" y="1379241"/>
            <a:ext cx="8814190" cy="4666452"/>
          </a:xfrm>
          <a:prstGeom prst="rect">
            <a:avLst/>
          </a:prstGeom>
          <a:ln>
            <a:solidFill>
              <a:srgbClr val="808080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A15BBEA-0966-476E-AF18-2A3275EB94C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29810" y="1394721"/>
            <a:ext cx="8709660" cy="19187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3B60101-6600-4EFF-9911-75DA6D68E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518" y="5531873"/>
            <a:ext cx="5516525" cy="52574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F51C52-8BAD-4CD9-B755-263F1DA2D201}"/>
              </a:ext>
            </a:extLst>
          </p:cNvPr>
          <p:cNvSpPr/>
          <p:nvPr/>
        </p:nvSpPr>
        <p:spPr>
          <a:xfrm>
            <a:off x="1250947" y="1497645"/>
            <a:ext cx="7466087" cy="4559089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1BFC983-5097-47FA-A5AA-452DEC5F6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3741" y="2269641"/>
            <a:ext cx="4335441" cy="271618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960CEB9B-93BA-4840-AA0E-1C378C788EAF}"/>
              </a:ext>
            </a:extLst>
          </p:cNvPr>
          <p:cNvGrpSpPr/>
          <p:nvPr/>
        </p:nvGrpSpPr>
        <p:grpSpPr>
          <a:xfrm>
            <a:off x="2541874" y="2045248"/>
            <a:ext cx="388720" cy="214250"/>
            <a:chOff x="4727047" y="5307508"/>
            <a:chExt cx="388720" cy="21544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6351274-3C51-4A31-B9A9-D9966DADD17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E4112C-2294-4335-B2AE-B83B64BE648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5B43E4-5D9B-4885-A904-8CBF70CE6D5F}"/>
              </a:ext>
            </a:extLst>
          </p:cNvPr>
          <p:cNvSpPr/>
          <p:nvPr/>
        </p:nvSpPr>
        <p:spPr bwMode="auto">
          <a:xfrm>
            <a:off x="2653740" y="2243004"/>
            <a:ext cx="4335441" cy="274281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8C54ECA-64AA-460A-9A18-4F8AB33BC642}"/>
              </a:ext>
            </a:extLst>
          </p:cNvPr>
          <p:cNvGrpSpPr/>
          <p:nvPr/>
        </p:nvGrpSpPr>
        <p:grpSpPr>
          <a:xfrm>
            <a:off x="4941631" y="5342267"/>
            <a:ext cx="388720" cy="214250"/>
            <a:chOff x="4727047" y="5307508"/>
            <a:chExt cx="388720" cy="215444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EBEBCEB-3490-4B3A-8A6A-2B1B4821D72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62583C-5DBB-41A5-9928-526236DB969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258BDEF-9A42-443F-9F39-DA5BA5F58B11}"/>
              </a:ext>
            </a:extLst>
          </p:cNvPr>
          <p:cNvSpPr/>
          <p:nvPr/>
        </p:nvSpPr>
        <p:spPr bwMode="auto">
          <a:xfrm>
            <a:off x="4974577" y="5579112"/>
            <a:ext cx="322828" cy="47942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AA1555-19F1-4DF1-A2EF-AA1F6A2D1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453" y="1598205"/>
            <a:ext cx="930466" cy="446562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4F030F-2940-48B1-B711-B95BFF0095F3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9-1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18112F-CFC1-4CC1-BE19-C932B7A05E19}"/>
              </a:ext>
            </a:extLst>
          </p:cNvPr>
          <p:cNvSpPr/>
          <p:nvPr/>
        </p:nvSpPr>
        <p:spPr>
          <a:xfrm>
            <a:off x="3092187" y="531611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TEXTAREA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10D424-3651-4CF3-B2D9-9370FCD58E3A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C-RE-10</a:t>
            </a:r>
          </a:p>
        </p:txBody>
      </p:sp>
    </p:spTree>
    <p:extLst>
      <p:ext uri="{BB962C8B-B14F-4D97-AF65-F5344CB8AC3E}">
        <p14:creationId xmlns:p14="http://schemas.microsoft.com/office/powerpoint/2010/main" val="490281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05522"/>
          <a:ext cx="2766954" cy="5362115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1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7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유효성 검사 버튼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</a:rPr>
                        <a:t>유효성 검사 팝업 오픈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5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유효성 검사 제거 버튼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유효성 삭제 팝업을 호출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기능이 적용되지 않았을 경우 비활성화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5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유효성 검사 제거 팝업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삭제 여부를 묻고 적용한 유효성을 삭제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031422"/>
                  </a:ext>
                </a:extLst>
              </a:tr>
              <a:tr h="1285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④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유효성 검사 팝업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사용자가 직접 유효성 검사 지정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[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항목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 1.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길이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00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자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~ 00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 2.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문자형식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특수기호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 3.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공백체크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공백 허용여부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392170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C6642486-7B3F-48CA-A4C2-116E2E856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77" y="1414751"/>
            <a:ext cx="8814190" cy="46664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993094E-2E8F-4A2A-86DF-1E790241D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044" y="2694377"/>
            <a:ext cx="1537591" cy="75714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F805A72-3AB2-42B6-9385-E1E2A48E8B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96" b="94268" l="555" r="98336">
                        <a14:foregroundMark x1="924" y1="7643" x2="1479" y2="8280"/>
                        <a14:foregroundMark x1="49723" y1="7006" x2="49908" y2="8280"/>
                        <a14:foregroundMark x1="98336" y1="6369" x2="98336" y2="7643"/>
                        <a14:foregroundMark x1="98706" y1="50318" x2="98706" y2="50318"/>
                        <a14:foregroundMark x1="98521" y1="92994" x2="98521" y2="92994"/>
                        <a14:foregroundMark x1="49723" y1="94268" x2="49723" y2="94268"/>
                        <a14:foregroundMark x1="1294" y1="93631" x2="1294" y2="93631"/>
                        <a14:foregroundMark x1="1109" y1="49045" x2="1109" y2="49045"/>
                        <a14:foregroundMark x1="1664" y1="18471" x2="1664" y2="18471"/>
                        <a14:foregroundMark x1="31054" y1="8917" x2="31054" y2="8917"/>
                        <a14:foregroundMark x1="70795" y1="8917" x2="70795" y2="8917"/>
                        <a14:foregroundMark x1="74677" y1="89809" x2="74677" y2="89809"/>
                        <a14:foregroundMark x1="97412" y1="26752" x2="97412" y2="26752"/>
                        <a14:foregroundMark x1="14603" y1="89809" x2="14603" y2="89809"/>
                        <a14:backgroundMark x1="49723" y1="47134" x2="49723" y2="47134"/>
                        <a14:backgroundMark x1="555" y1="20382" x2="555" y2="20382"/>
                        <a14:backgroundMark x1="1294" y1="18471" x2="1294" y2="184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2374" y="2617451"/>
            <a:ext cx="1581017" cy="924738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BA132D6-F07E-42B8-A218-078C8F78F7EA}"/>
              </a:ext>
            </a:extLst>
          </p:cNvPr>
          <p:cNvCxnSpPr>
            <a:cxnSpLocks/>
          </p:cNvCxnSpPr>
          <p:nvPr/>
        </p:nvCxnSpPr>
        <p:spPr>
          <a:xfrm>
            <a:off x="3321520" y="3264420"/>
            <a:ext cx="8329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9B209FE-3908-4B5C-BE72-A1603643621B}"/>
              </a:ext>
            </a:extLst>
          </p:cNvPr>
          <p:cNvGrpSpPr/>
          <p:nvPr/>
        </p:nvGrpSpPr>
        <p:grpSpPr>
          <a:xfrm>
            <a:off x="3152207" y="2260266"/>
            <a:ext cx="388720" cy="214250"/>
            <a:chOff x="4727047" y="5307508"/>
            <a:chExt cx="388720" cy="215444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99EB632-AEF7-43D4-B6F0-04511AA8C05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id="{7C77650A-D9E0-4356-9548-4384F50E150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3" name="Picture 20" descr="Bar, field, find, input, magnifier, search">
            <a:extLst>
              <a:ext uri="{FF2B5EF4-FFF2-40B4-BE49-F238E27FC236}">
                <a16:creationId xmlns:a16="http://schemas.microsoft.com/office/drawing/2014/main" id="{A95D8357-3CEE-456B-ABFD-C310A4BA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97" y="2447072"/>
            <a:ext cx="244141" cy="26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96D3920-5538-4E7B-83F1-AECFBE47DF7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92755"/>
          <a:stretch/>
        </p:blipFill>
        <p:spPr>
          <a:xfrm>
            <a:off x="4207264" y="2925602"/>
            <a:ext cx="3339748" cy="17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5CB81B-F716-4EF8-BFDA-B8AB06D8216D}"/>
              </a:ext>
            </a:extLst>
          </p:cNvPr>
          <p:cNvSpPr/>
          <p:nvPr/>
        </p:nvSpPr>
        <p:spPr bwMode="auto">
          <a:xfrm>
            <a:off x="3187251" y="2464339"/>
            <a:ext cx="297884" cy="24758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86A438-E47F-40E3-BA46-ABB4A96140E6}"/>
              </a:ext>
            </a:extLst>
          </p:cNvPr>
          <p:cNvSpPr/>
          <p:nvPr/>
        </p:nvSpPr>
        <p:spPr bwMode="auto">
          <a:xfrm>
            <a:off x="3480521" y="2464339"/>
            <a:ext cx="297884" cy="24758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A6FD070-CC3C-4CA2-A53C-6E0A01BE2F34}"/>
              </a:ext>
            </a:extLst>
          </p:cNvPr>
          <p:cNvGrpSpPr/>
          <p:nvPr/>
        </p:nvGrpSpPr>
        <p:grpSpPr>
          <a:xfrm>
            <a:off x="3444603" y="2260324"/>
            <a:ext cx="388720" cy="214250"/>
            <a:chOff x="4727047" y="5307508"/>
            <a:chExt cx="388720" cy="215444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432A409-5A31-4C28-91BE-40CAFEB82FA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4E762E28-E0EC-404B-B30E-FCB0857EE04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DE15737-84AD-440B-AB27-6C848988321C}"/>
              </a:ext>
            </a:extLst>
          </p:cNvPr>
          <p:cNvCxnSpPr>
            <a:cxnSpLocks/>
          </p:cNvCxnSpPr>
          <p:nvPr/>
        </p:nvCxnSpPr>
        <p:spPr>
          <a:xfrm>
            <a:off x="3321520" y="2709272"/>
            <a:ext cx="0" cy="5549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6FDFC6C-D13F-4CC3-B193-A5552B4815E2}"/>
              </a:ext>
            </a:extLst>
          </p:cNvPr>
          <p:cNvCxnSpPr>
            <a:cxnSpLocks/>
          </p:cNvCxnSpPr>
          <p:nvPr/>
        </p:nvCxnSpPr>
        <p:spPr>
          <a:xfrm>
            <a:off x="3785662" y="2579500"/>
            <a:ext cx="3687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69072B20-01A5-474A-A380-9BA612388660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200515" y="3098529"/>
            <a:ext cx="3330678" cy="1223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46B0544F-F7EF-41D2-9C96-16463152E1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4178" y="2503826"/>
            <a:ext cx="245356" cy="149486"/>
          </a:xfrm>
          <a:prstGeom prst="rect">
            <a:avLst/>
          </a:prstGeom>
        </p:spPr>
      </p:pic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8D92330-3B04-43A9-9BF5-8303C8F8BBDF}"/>
              </a:ext>
            </a:extLst>
          </p:cNvPr>
          <p:cNvSpPr/>
          <p:nvPr/>
        </p:nvSpPr>
        <p:spPr>
          <a:xfrm>
            <a:off x="4343662" y="3231181"/>
            <a:ext cx="604950" cy="18466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B84C9D8-E3E4-4CAB-B1AE-36BA2CB327E9}"/>
              </a:ext>
            </a:extLst>
          </p:cNvPr>
          <p:cNvSpPr txBox="1"/>
          <p:nvPr/>
        </p:nvSpPr>
        <p:spPr>
          <a:xfrm>
            <a:off x="4468765" y="323784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길이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DBC7806-602D-4A9C-9A2E-3BC963BB9931}"/>
              </a:ext>
            </a:extLst>
          </p:cNvPr>
          <p:cNvSpPr/>
          <p:nvPr/>
        </p:nvSpPr>
        <p:spPr>
          <a:xfrm>
            <a:off x="4331034" y="3444488"/>
            <a:ext cx="604950" cy="18466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7349460-8377-4DB9-A49C-650D8EF8B2B2}"/>
              </a:ext>
            </a:extLst>
          </p:cNvPr>
          <p:cNvSpPr/>
          <p:nvPr/>
        </p:nvSpPr>
        <p:spPr>
          <a:xfrm>
            <a:off x="4331034" y="3657795"/>
            <a:ext cx="604950" cy="18466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F37FD9F-4A09-4C89-B105-1C533E20B906}"/>
              </a:ext>
            </a:extLst>
          </p:cNvPr>
          <p:cNvSpPr txBox="1"/>
          <p:nvPr/>
        </p:nvSpPr>
        <p:spPr>
          <a:xfrm>
            <a:off x="4414716" y="3451107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문자형식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E4137C7-D0B1-496C-AF9B-92B8A5526056}"/>
              </a:ext>
            </a:extLst>
          </p:cNvPr>
          <p:cNvSpPr txBox="1"/>
          <p:nvPr/>
        </p:nvSpPr>
        <p:spPr>
          <a:xfrm>
            <a:off x="4397741" y="366441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공백 체크</a:t>
            </a: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000BA032-183B-4888-9536-EE6A95AACE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5021" y="3696500"/>
            <a:ext cx="158514" cy="158514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B2A373F9-5553-4017-9BDF-DBB153A59709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4986018" y="3490404"/>
            <a:ext cx="1618968" cy="158513"/>
          </a:xfrm>
          <a:prstGeom prst="rect">
            <a:avLst/>
          </a:prstGeom>
        </p:spPr>
      </p:pic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BCDC3C1-342E-42DB-801C-EAAFB09F1F8A}"/>
              </a:ext>
            </a:extLst>
          </p:cNvPr>
          <p:cNvSpPr/>
          <p:nvPr/>
        </p:nvSpPr>
        <p:spPr>
          <a:xfrm>
            <a:off x="5002941" y="3266078"/>
            <a:ext cx="167658" cy="1163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87E20BD-641A-450E-94E9-3A43DAC834F0}"/>
              </a:ext>
            </a:extLst>
          </p:cNvPr>
          <p:cNvSpPr txBox="1"/>
          <p:nvPr/>
        </p:nvSpPr>
        <p:spPr>
          <a:xfrm>
            <a:off x="5120685" y="3204636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~</a:t>
            </a:r>
            <a:endParaRPr lang="ko-KR" altLang="en-US" sz="11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4FD47C4-7EB5-414B-A830-0D0784CDF259}"/>
              </a:ext>
            </a:extLst>
          </p:cNvPr>
          <p:cNvSpPr txBox="1"/>
          <p:nvPr/>
        </p:nvSpPr>
        <p:spPr>
          <a:xfrm>
            <a:off x="5454596" y="3231181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자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BD344A5-4E6E-449C-A432-0014006BD432}"/>
              </a:ext>
            </a:extLst>
          </p:cNvPr>
          <p:cNvSpPr/>
          <p:nvPr/>
        </p:nvSpPr>
        <p:spPr>
          <a:xfrm>
            <a:off x="5332949" y="3264217"/>
            <a:ext cx="167658" cy="1163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CCF91D-5B51-4940-AE12-6C6AF316CDF2}"/>
              </a:ext>
            </a:extLst>
          </p:cNvPr>
          <p:cNvSpPr/>
          <p:nvPr/>
        </p:nvSpPr>
        <p:spPr>
          <a:xfrm>
            <a:off x="4343662" y="3231181"/>
            <a:ext cx="2980415" cy="6112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9CEA4EA6-3810-4337-BA56-A78A4C636E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73178" y="3967646"/>
            <a:ext cx="659777" cy="218551"/>
          </a:xfrm>
          <a:prstGeom prst="rect">
            <a:avLst/>
          </a:prstGeom>
        </p:spPr>
      </p:pic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4B83A40-496C-47C6-ACF5-EAB6C82F87EB}"/>
              </a:ext>
            </a:extLst>
          </p:cNvPr>
          <p:cNvGrpSpPr/>
          <p:nvPr/>
        </p:nvGrpSpPr>
        <p:grpSpPr>
          <a:xfrm>
            <a:off x="4102332" y="3211853"/>
            <a:ext cx="388720" cy="214250"/>
            <a:chOff x="4727047" y="5307508"/>
            <a:chExt cx="388720" cy="215444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5219ADD5-6017-4031-A130-A2ECDA284EA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TextBox 27">
              <a:extLst>
                <a:ext uri="{FF2B5EF4-FFF2-40B4-BE49-F238E27FC236}">
                  <a16:creationId xmlns:a16="http://schemas.microsoft.com/office/drawing/2014/main" id="{5A8271DF-BF0B-470C-AB33-B4D17C5A3DB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0C8B6F1-14B6-4CB2-AC7E-111FF03EA654}"/>
              </a:ext>
            </a:extLst>
          </p:cNvPr>
          <p:cNvSpPr/>
          <p:nvPr/>
        </p:nvSpPr>
        <p:spPr bwMode="auto">
          <a:xfrm>
            <a:off x="4358739" y="3208673"/>
            <a:ext cx="3011391" cy="67442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83C24EC5-E2CA-4FD5-AC72-29958CE49114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294300" y="1435130"/>
            <a:ext cx="8709660" cy="191879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7E5B035D-5DEF-462B-B5A8-8D303E218485}"/>
              </a:ext>
            </a:extLst>
          </p:cNvPr>
          <p:cNvGrpSpPr/>
          <p:nvPr/>
        </p:nvGrpSpPr>
        <p:grpSpPr>
          <a:xfrm>
            <a:off x="4087084" y="1443385"/>
            <a:ext cx="1701448" cy="1305088"/>
            <a:chOff x="3935872" y="2218130"/>
            <a:chExt cx="1701448" cy="1305088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7F77C206-DF58-4254-8E71-26F288B2A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049303" y="2449749"/>
              <a:ext cx="1588017" cy="10647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E3790C8-A8BC-45E9-A5AE-563D1B87AE06}"/>
                </a:ext>
              </a:extLst>
            </p:cNvPr>
            <p:cNvSpPr txBox="1"/>
            <p:nvPr/>
          </p:nvSpPr>
          <p:spPr>
            <a:xfrm>
              <a:off x="4101991" y="2793560"/>
              <a:ext cx="1535329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/>
                <a:t>유효성 검사를 삭제 하시겠습니까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FE6B1DE-3184-4C9D-9F59-2C0052CAD2D0}"/>
                </a:ext>
              </a:extLst>
            </p:cNvPr>
            <p:cNvSpPr/>
            <p:nvPr/>
          </p:nvSpPr>
          <p:spPr bwMode="auto">
            <a:xfrm>
              <a:off x="4032292" y="2441067"/>
              <a:ext cx="1605028" cy="1082151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2700" algn="ctr" rotWithShape="0">
                      <a:srgbClr val="9CA8B6"/>
                    </a:outerShdw>
                  </a:effectLst>
                </a14:hiddenEffects>
              </a:ext>
            </a:extLst>
          </p:spPr>
          <p:txBody>
            <a:bodyPr vert="horz" wrap="none" lIns="51435" tIns="25718" rIns="51435" bIns="2571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42863" indent="-42863" fontAlgn="base" latinLnBrk="0">
                <a:spcBef>
                  <a:spcPct val="25000"/>
                </a:spcBef>
                <a:spcAft>
                  <a:spcPct val="0"/>
                </a:spcAft>
                <a:buClr>
                  <a:srgbClr val="718797"/>
                </a:buClr>
                <a:buSzPct val="80000"/>
              </a:pPr>
              <a:endParaRPr kumimoji="1" lang="ko-KR" altLang="en-US" sz="563">
                <a:solidFill>
                  <a:prstClr val="black"/>
                </a:solidFill>
                <a:latin typeface="+mn-ea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5AE8D0F-8C6D-46CF-82BE-DFA3FF23C2D2}"/>
                </a:ext>
              </a:extLst>
            </p:cNvPr>
            <p:cNvGrpSpPr/>
            <p:nvPr/>
          </p:nvGrpSpPr>
          <p:grpSpPr>
            <a:xfrm>
              <a:off x="3935872" y="2218130"/>
              <a:ext cx="388720" cy="214250"/>
              <a:chOff x="4727047" y="5307508"/>
              <a:chExt cx="388720" cy="215444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9FA59EF8-B934-43E6-AE39-C2A6B057331C}"/>
                  </a:ext>
                </a:extLst>
              </p:cNvPr>
              <p:cNvSpPr/>
              <p:nvPr/>
            </p:nvSpPr>
            <p:spPr>
              <a:xfrm>
                <a:off x="4831407" y="53175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50800">
                  <a:srgbClr val="FF0000">
                    <a:alpha val="3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0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TextBox 27">
                <a:extLst>
                  <a:ext uri="{FF2B5EF4-FFF2-40B4-BE49-F238E27FC236}">
                    <a16:creationId xmlns:a16="http://schemas.microsoft.com/office/drawing/2014/main" id="{C7F288C8-5DA4-4321-91B9-284B1EACB536}"/>
                  </a:ext>
                </a:extLst>
              </p:cNvPr>
              <p:cNvSpPr txBox="1"/>
              <p:nvPr/>
            </p:nvSpPr>
            <p:spPr>
              <a:xfrm>
                <a:off x="4727047" y="5307508"/>
                <a:ext cx="3887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2B368E8-B06C-4D6C-B187-63E3DD15D19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71308" y="5567315"/>
            <a:ext cx="5516525" cy="5257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F1EED7-7AA3-4D78-AF1A-414972E210C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4732" y="1633647"/>
            <a:ext cx="930466" cy="4465623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3BC0D351-3D01-4216-B90B-CD9DCEE02F95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9-2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E1540D-A5D4-483D-BAE6-5D706646B49C}"/>
              </a:ext>
            </a:extLst>
          </p:cNvPr>
          <p:cNvSpPr/>
          <p:nvPr/>
        </p:nvSpPr>
        <p:spPr>
          <a:xfrm>
            <a:off x="3092187" y="531611"/>
            <a:ext cx="840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TEXTAREA</a:t>
            </a:r>
            <a:endParaRPr lang="en-US" altLang="ko-KR" sz="1100" dirty="0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B95312E-BF6A-4A2A-8054-93DF8821CD94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C-RE-10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01214857-CDF7-4927-874B-DED905D21EB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15273" y="2751464"/>
            <a:ext cx="339157" cy="12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91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23278"/>
          <a:ext cx="2766954" cy="2791379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77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CALENDAR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 버튼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: CALENDAR </a:t>
                      </a:r>
                      <a:r>
                        <a:rPr lang="ko-KR" altLang="en-US" sz="800" dirty="0">
                          <a:latin typeface="+mn-ea"/>
                        </a:rPr>
                        <a:t>생성을 위한 용어사전 호출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CALENDAR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용어사전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CALENDAR</a:t>
                      </a:r>
                      <a:r>
                        <a:rPr lang="ko-KR" altLang="en-US" sz="800" dirty="0">
                          <a:latin typeface="+mn-ea"/>
                        </a:rPr>
                        <a:t>에 지정할 용어를 선택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C6642486-7B3F-48CA-A4C2-116E2E856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78" y="1396997"/>
            <a:ext cx="8814190" cy="46664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854AAD3-AC3D-466E-88AF-5D403618502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55443" y="1418242"/>
            <a:ext cx="8709660" cy="19187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14F906F-9156-4062-8814-F91C99A4B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913" y="5558454"/>
            <a:ext cx="5516525" cy="52574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F51C52-8BAD-4CD9-B755-263F1DA2D201}"/>
              </a:ext>
            </a:extLst>
          </p:cNvPr>
          <p:cNvSpPr/>
          <p:nvPr/>
        </p:nvSpPr>
        <p:spPr>
          <a:xfrm>
            <a:off x="1224315" y="1627464"/>
            <a:ext cx="7466087" cy="4447026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1BFC983-5097-47FA-A5AA-452DEC5F6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109" y="2287397"/>
            <a:ext cx="4335441" cy="271618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08C54ECA-64AA-460A-9A18-4F8AB33BC642}"/>
              </a:ext>
            </a:extLst>
          </p:cNvPr>
          <p:cNvGrpSpPr/>
          <p:nvPr/>
        </p:nvGrpSpPr>
        <p:grpSpPr>
          <a:xfrm>
            <a:off x="5258717" y="5341603"/>
            <a:ext cx="388720" cy="214250"/>
            <a:chOff x="4727047" y="5307508"/>
            <a:chExt cx="388720" cy="215444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EBEBCEB-3490-4B3A-8A6A-2B1B4821D72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62583C-5DBB-41A5-9928-526236DB969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60CEB9B-93BA-4840-AA0E-1C378C788EAF}"/>
              </a:ext>
            </a:extLst>
          </p:cNvPr>
          <p:cNvGrpSpPr/>
          <p:nvPr/>
        </p:nvGrpSpPr>
        <p:grpSpPr>
          <a:xfrm>
            <a:off x="2515242" y="2063004"/>
            <a:ext cx="388720" cy="214250"/>
            <a:chOff x="4727047" y="5307508"/>
            <a:chExt cx="388720" cy="21544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6351274-3C51-4A31-B9A9-D9966DADD17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E4112C-2294-4335-B2AE-B83B64BE648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5B43E4-5D9B-4885-A904-8CBF70CE6D5F}"/>
              </a:ext>
            </a:extLst>
          </p:cNvPr>
          <p:cNvSpPr/>
          <p:nvPr/>
        </p:nvSpPr>
        <p:spPr bwMode="auto">
          <a:xfrm>
            <a:off x="2627108" y="2260760"/>
            <a:ext cx="4335441" cy="274281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258BDEF-9A42-443F-9F39-DA5BA5F58B11}"/>
              </a:ext>
            </a:extLst>
          </p:cNvPr>
          <p:cNvSpPr/>
          <p:nvPr/>
        </p:nvSpPr>
        <p:spPr bwMode="auto">
          <a:xfrm>
            <a:off x="5291663" y="5578448"/>
            <a:ext cx="322828" cy="47942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3790BB-8A8E-4231-8D37-16969753FB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732" y="1624787"/>
            <a:ext cx="921606" cy="443018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06EA10-837A-462B-9535-62DE8FB03854}"/>
              </a:ext>
            </a:extLst>
          </p:cNvPr>
          <p:cNvSpPr/>
          <p:nvPr/>
        </p:nvSpPr>
        <p:spPr>
          <a:xfrm>
            <a:off x="680813" y="531611"/>
            <a:ext cx="4732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10-1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C319B94-A302-4D95-B620-6C225C30366A}"/>
              </a:ext>
            </a:extLst>
          </p:cNvPr>
          <p:cNvSpPr/>
          <p:nvPr/>
        </p:nvSpPr>
        <p:spPr>
          <a:xfrm>
            <a:off x="3092187" y="531611"/>
            <a:ext cx="8963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CALENDAR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2FD0AA-2D6D-4BF8-8E6A-58BAA1FFC0A4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C-RE-11</a:t>
            </a:r>
          </a:p>
        </p:txBody>
      </p:sp>
    </p:spTree>
    <p:extLst>
      <p:ext uri="{BB962C8B-B14F-4D97-AF65-F5344CB8AC3E}">
        <p14:creationId xmlns:p14="http://schemas.microsoft.com/office/powerpoint/2010/main" val="756154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05522"/>
          <a:ext cx="2766954" cy="2923330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CALENDAR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모드 변경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SINGLE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: CALEDAR</a:t>
                      </a:r>
                      <a:r>
                        <a:rPr lang="ko-KR" altLang="en-US" sz="800" dirty="0">
                          <a:latin typeface="+mn-ea"/>
                        </a:rPr>
                        <a:t>를 </a:t>
                      </a:r>
                      <a:r>
                        <a:rPr lang="en-US" altLang="ko-KR" sz="800" dirty="0">
                          <a:latin typeface="+mn-ea"/>
                        </a:rPr>
                        <a:t>SINGLE </a:t>
                      </a:r>
                      <a:r>
                        <a:rPr lang="ko-KR" altLang="en-US" sz="800" dirty="0">
                          <a:latin typeface="+mn-ea"/>
                        </a:rPr>
                        <a:t>모드로 변경하는 버튼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7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CALENDAR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모드 변경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FROM TO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: CALEDAR</a:t>
                      </a:r>
                      <a:r>
                        <a:rPr lang="ko-KR" altLang="en-US" sz="800" dirty="0">
                          <a:latin typeface="+mn-ea"/>
                        </a:rPr>
                        <a:t>를 </a:t>
                      </a:r>
                      <a:r>
                        <a:rPr lang="en-US" altLang="ko-KR" sz="800" dirty="0">
                          <a:latin typeface="+mn-ea"/>
                        </a:rPr>
                        <a:t>FROM TO </a:t>
                      </a:r>
                      <a:r>
                        <a:rPr lang="ko-KR" altLang="en-US" sz="800" dirty="0">
                          <a:latin typeface="+mn-ea"/>
                        </a:rPr>
                        <a:t>모드로 변경하는 버튼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C6642486-7B3F-48CA-A4C2-116E2E856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10" y="1348724"/>
            <a:ext cx="8814190" cy="46664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DE2BB6F-A8DC-4AB0-AF9C-BEA500B58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610" y="2215534"/>
            <a:ext cx="1070269" cy="3994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3FBB06-8A15-4603-B155-AFDA985E8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964" y="2330942"/>
            <a:ext cx="892615" cy="1742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78760E-195A-49E4-A5C6-A1D8686893C1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70682" y="2350230"/>
            <a:ext cx="414812" cy="174293"/>
          </a:xfrm>
          <a:prstGeom prst="rect">
            <a:avLst/>
          </a:prstGeom>
        </p:spPr>
      </p:pic>
      <p:pic>
        <p:nvPicPr>
          <p:cNvPr id="58" name="Picture 20" descr="Bar, field, find, input, magnifier, search">
            <a:extLst>
              <a:ext uri="{FF2B5EF4-FFF2-40B4-BE49-F238E27FC236}">
                <a16:creationId xmlns:a16="http://schemas.microsoft.com/office/drawing/2014/main" id="{148E863F-1B6C-4EED-8905-C42C727BA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858" y="2029541"/>
            <a:ext cx="244141" cy="26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7FC7B42-B406-435D-A53E-9C6E7FA50B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4601" y="2086295"/>
            <a:ext cx="245356" cy="149486"/>
          </a:xfrm>
          <a:prstGeom prst="rect">
            <a:avLst/>
          </a:prstGeom>
        </p:spPr>
      </p:pic>
      <p:pic>
        <p:nvPicPr>
          <p:cNvPr id="10246" name="Picture 6" descr="Appointment, calendar, date">
            <a:extLst>
              <a:ext uri="{FF2B5EF4-FFF2-40B4-BE49-F238E27FC236}">
                <a16:creationId xmlns:a16="http://schemas.microsoft.com/office/drawing/2014/main" id="{1122D664-E54D-47DC-9D34-12A143B15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601" y="2075774"/>
            <a:ext cx="156796" cy="15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93ED2CE-5E2F-43C9-B1A9-4EA998B3F25D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65760" y="3228044"/>
            <a:ext cx="414812" cy="174293"/>
          </a:xfrm>
          <a:prstGeom prst="rect">
            <a:avLst/>
          </a:prstGeom>
        </p:spPr>
      </p:pic>
      <p:pic>
        <p:nvPicPr>
          <p:cNvPr id="40" name="Picture 20" descr="Bar, field, find, input, magnifier, search">
            <a:extLst>
              <a:ext uri="{FF2B5EF4-FFF2-40B4-BE49-F238E27FC236}">
                <a16:creationId xmlns:a16="http://schemas.microsoft.com/office/drawing/2014/main" id="{5F80D35D-F501-41F5-A2B1-22EB0D47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234" y="2925232"/>
            <a:ext cx="244141" cy="26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0D2FD5-E032-4F53-9890-6D3A01DDA57C}"/>
              </a:ext>
            </a:extLst>
          </p:cNvPr>
          <p:cNvSpPr/>
          <p:nvPr/>
        </p:nvSpPr>
        <p:spPr bwMode="auto">
          <a:xfrm>
            <a:off x="2789057" y="2038964"/>
            <a:ext cx="297884" cy="24758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1FEE40E-E5F2-430D-8E59-707C19FA5BCB}"/>
              </a:ext>
            </a:extLst>
          </p:cNvPr>
          <p:cNvGrpSpPr/>
          <p:nvPr/>
        </p:nvGrpSpPr>
        <p:grpSpPr>
          <a:xfrm>
            <a:off x="2752517" y="1824279"/>
            <a:ext cx="388720" cy="214250"/>
            <a:chOff x="4727047" y="5307508"/>
            <a:chExt cx="388720" cy="215444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6CC5B8A-7652-40BE-A30C-1CA790AEF96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543E8837-99F7-4117-B32A-06A4D03EC96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D99620A-56F9-4811-A628-CD79981CB069}"/>
              </a:ext>
            </a:extLst>
          </p:cNvPr>
          <p:cNvGrpSpPr/>
          <p:nvPr/>
        </p:nvGrpSpPr>
        <p:grpSpPr>
          <a:xfrm>
            <a:off x="3738939" y="2730107"/>
            <a:ext cx="388720" cy="214250"/>
            <a:chOff x="4727047" y="5307508"/>
            <a:chExt cx="388720" cy="215444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669C4AB-1748-4CCE-9B8D-8CA2D08A742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8560CD0A-FB4E-406C-AD60-170B859695A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E75E67F-02F8-429D-A628-65A08F260B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56203" y="3130483"/>
            <a:ext cx="2160185" cy="34107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EF15079-A580-48E6-A99D-CBC3748B9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408" y="3208756"/>
            <a:ext cx="892615" cy="1742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7609FD-7249-46E5-AC8F-5C89E8DB5F98}"/>
              </a:ext>
            </a:extLst>
          </p:cNvPr>
          <p:cNvSpPr txBox="1"/>
          <p:nvPr/>
        </p:nvSpPr>
        <p:spPr>
          <a:xfrm>
            <a:off x="3363222" y="313786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~</a:t>
            </a:r>
            <a:endParaRPr lang="ko-KR" altLang="en-US" sz="1200" b="1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FDD9ED70-894C-4A50-A0AA-413D2F9F9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440" y="3208756"/>
            <a:ext cx="892615" cy="17429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62877F7-5DD9-4545-94B9-4B1EDB5549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0159" y="2981986"/>
            <a:ext cx="245356" cy="1494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4B346D2-073B-4C18-B76B-95BACF821D0C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75000"/>
          </a:blip>
          <a:stretch>
            <a:fillRect/>
          </a:stretch>
        </p:blipFill>
        <p:spPr>
          <a:xfrm>
            <a:off x="3843664" y="2974605"/>
            <a:ext cx="179270" cy="158084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E0E32D5B-DCDB-4BF1-A2EA-89DB2DD0A76E}"/>
              </a:ext>
            </a:extLst>
          </p:cNvPr>
          <p:cNvSpPr/>
          <p:nvPr/>
        </p:nvSpPr>
        <p:spPr bwMode="auto">
          <a:xfrm>
            <a:off x="3784357" y="2947467"/>
            <a:ext cx="297884" cy="20827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F06A895-D911-413A-92FF-2F6842E9BCFA}"/>
              </a:ext>
            </a:extLst>
          </p:cNvPr>
          <p:cNvCxnSpPr>
            <a:cxnSpLocks/>
          </p:cNvCxnSpPr>
          <p:nvPr/>
        </p:nvCxnSpPr>
        <p:spPr>
          <a:xfrm>
            <a:off x="2929121" y="2286553"/>
            <a:ext cx="0" cy="843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9B9BC167-E6B0-4C1E-AA0F-EE1ED876F40E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365297" y="1365492"/>
            <a:ext cx="8709660" cy="1918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FEE990-AD25-4D29-9687-2DA57C5AD1E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91564" y="5496430"/>
            <a:ext cx="5516525" cy="5257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5B14DE-9961-4574-B54E-D162250F2D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1313" y="1562764"/>
            <a:ext cx="921606" cy="4456762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1F0FD0BB-DC5F-46F7-BC75-9E5C6236B5ED}"/>
              </a:ext>
            </a:extLst>
          </p:cNvPr>
          <p:cNvSpPr/>
          <p:nvPr/>
        </p:nvSpPr>
        <p:spPr>
          <a:xfrm>
            <a:off x="680813" y="531611"/>
            <a:ext cx="4732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10-2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D558248-7862-4316-B25A-DA90A9101533}"/>
              </a:ext>
            </a:extLst>
          </p:cNvPr>
          <p:cNvSpPr/>
          <p:nvPr/>
        </p:nvSpPr>
        <p:spPr>
          <a:xfrm>
            <a:off x="3092187" y="531611"/>
            <a:ext cx="8963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CALENDAR</a:t>
            </a:r>
            <a:endParaRPr lang="en-US" altLang="ko-KR" sz="1100" dirty="0"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8C28A98-21DA-44D8-8BC9-25F8CA7E0F45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C-RE-11</a:t>
            </a:r>
          </a:p>
        </p:txBody>
      </p:sp>
    </p:spTree>
    <p:extLst>
      <p:ext uri="{BB962C8B-B14F-4D97-AF65-F5344CB8AC3E}">
        <p14:creationId xmlns:p14="http://schemas.microsoft.com/office/powerpoint/2010/main" val="1153932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14401"/>
          <a:ext cx="2766954" cy="5353235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70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유효성 검사 버튼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</a:rPr>
                        <a:t>유효성 검사 팝업 오픈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6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유효성 검사 제거 버튼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유효성 삭제 팝업을 호출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기능이 적용되지 않았을 경우 비활성화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유효성 검사 제거 팝업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삭제 여부를 묻고 적용한 유효성을 삭제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031422"/>
                  </a:ext>
                </a:extLst>
              </a:tr>
              <a:tr h="1143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④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유효성 검사 팝업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SINGLE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CALENDAR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 대한 유효성을 검사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[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항목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 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최소날짜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허용 날짜의 최소 값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 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최대날짜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허용 날짜의 최대 값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 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공백 체크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공백을 허용할 것인지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392170"/>
                  </a:ext>
                </a:extLst>
              </a:tr>
              <a:tr h="10446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유효성 검사 팝업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FROM TO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FROM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CALENDAR,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TO CALENDAR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두가지에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대한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CALENDAR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 대한 유효성을 검사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548440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C6642486-7B3F-48CA-A4C2-116E2E856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55" y="1388119"/>
            <a:ext cx="8814190" cy="46664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DE2BB6F-A8DC-4AB0-AF9C-BEA500B58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855" y="2254929"/>
            <a:ext cx="1070269" cy="3994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78760E-195A-49E4-A5C6-A1D8686893C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061805" y="2389625"/>
            <a:ext cx="414812" cy="174293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2F4D3A22-B4AC-41EA-B96E-6504041C32AF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44634" y="1401574"/>
            <a:ext cx="8709660" cy="19187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24896B-0934-4D1F-8883-B166132AE3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2448" y="5531873"/>
            <a:ext cx="5516525" cy="5257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3FBB06-8A15-4603-B155-AFDA985E87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3209" y="2370337"/>
            <a:ext cx="892615" cy="174293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213EA3ED-58DC-4BE9-9FD7-B17BA19C314C}"/>
              </a:ext>
            </a:extLst>
          </p:cNvPr>
          <p:cNvGrpSpPr/>
          <p:nvPr/>
        </p:nvGrpSpPr>
        <p:grpSpPr>
          <a:xfrm>
            <a:off x="2934875" y="1882130"/>
            <a:ext cx="388720" cy="214250"/>
            <a:chOff x="4727047" y="5307508"/>
            <a:chExt cx="388720" cy="21544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F19EADF-F618-4780-B02A-4E22FD7E490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270F8A14-280F-4D8C-89E5-BDC36CB4308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8" name="Picture 20" descr="Bar, field, find, input, magnifier, search">
            <a:extLst>
              <a:ext uri="{FF2B5EF4-FFF2-40B4-BE49-F238E27FC236}">
                <a16:creationId xmlns:a16="http://schemas.microsoft.com/office/drawing/2014/main" id="{148E863F-1B6C-4EED-8905-C42C727BA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165" y="2068936"/>
            <a:ext cx="244141" cy="26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E8575693-EF37-4E04-A715-F7936E539D97}"/>
              </a:ext>
            </a:extLst>
          </p:cNvPr>
          <p:cNvSpPr/>
          <p:nvPr/>
        </p:nvSpPr>
        <p:spPr bwMode="auto">
          <a:xfrm>
            <a:off x="2969919" y="2086203"/>
            <a:ext cx="297884" cy="24758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78276AF-9B38-4E80-8FD2-E10FB6317ED4}"/>
              </a:ext>
            </a:extLst>
          </p:cNvPr>
          <p:cNvSpPr/>
          <p:nvPr/>
        </p:nvSpPr>
        <p:spPr bwMode="auto">
          <a:xfrm>
            <a:off x="3263189" y="2086203"/>
            <a:ext cx="297884" cy="24758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F289E20-D32F-4CB6-8688-02898E256397}"/>
              </a:ext>
            </a:extLst>
          </p:cNvPr>
          <p:cNvGrpSpPr/>
          <p:nvPr/>
        </p:nvGrpSpPr>
        <p:grpSpPr>
          <a:xfrm>
            <a:off x="3227271" y="1882188"/>
            <a:ext cx="388720" cy="214250"/>
            <a:chOff x="4727047" y="5307508"/>
            <a:chExt cx="388720" cy="215444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25C1F77-E63B-4169-AF05-A6DABE8E585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27">
              <a:extLst>
                <a:ext uri="{FF2B5EF4-FFF2-40B4-BE49-F238E27FC236}">
                  <a16:creationId xmlns:a16="http://schemas.microsoft.com/office/drawing/2014/main" id="{914E93B3-991F-41C6-8889-85AC662DA63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8" name="그림 77">
            <a:extLst>
              <a:ext uri="{FF2B5EF4-FFF2-40B4-BE49-F238E27FC236}">
                <a16:creationId xmlns:a16="http://schemas.microsoft.com/office/drawing/2014/main" id="{47FC7B42-B406-435D-A53E-9C6E7FA50B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6846" y="2125690"/>
            <a:ext cx="245356" cy="149486"/>
          </a:xfrm>
          <a:prstGeom prst="rect">
            <a:avLst/>
          </a:prstGeom>
        </p:spPr>
      </p:pic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BDA37EF-354E-43BB-A33F-9CACEA25C222}"/>
              </a:ext>
            </a:extLst>
          </p:cNvPr>
          <p:cNvCxnSpPr>
            <a:cxnSpLocks/>
          </p:cNvCxnSpPr>
          <p:nvPr/>
        </p:nvCxnSpPr>
        <p:spPr>
          <a:xfrm>
            <a:off x="3101126" y="3437877"/>
            <a:ext cx="8329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65B35C79-6B58-498C-9229-966E8DEE833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92755"/>
          <a:stretch/>
        </p:blipFill>
        <p:spPr>
          <a:xfrm>
            <a:off x="3986870" y="2968692"/>
            <a:ext cx="3339748" cy="17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E96DD1A-2C31-4110-8BBD-4181049DDAC8}"/>
              </a:ext>
            </a:extLst>
          </p:cNvPr>
          <p:cNvCxnSpPr>
            <a:cxnSpLocks/>
          </p:cNvCxnSpPr>
          <p:nvPr/>
        </p:nvCxnSpPr>
        <p:spPr>
          <a:xfrm>
            <a:off x="3101126" y="2333792"/>
            <a:ext cx="0" cy="11020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>
            <a:extLst>
              <a:ext uri="{FF2B5EF4-FFF2-40B4-BE49-F238E27FC236}">
                <a16:creationId xmlns:a16="http://schemas.microsoft.com/office/drawing/2014/main" id="{CDCA99B2-B271-492F-AFD5-5386E87389ED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3980121" y="3141619"/>
            <a:ext cx="3330678" cy="1332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46" name="Picture 6" descr="Appointment, calendar, date">
            <a:extLst>
              <a:ext uri="{FF2B5EF4-FFF2-40B4-BE49-F238E27FC236}">
                <a16:creationId xmlns:a16="http://schemas.microsoft.com/office/drawing/2014/main" id="{1122D664-E54D-47DC-9D34-12A143B15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78" y="2124047"/>
            <a:ext cx="156796" cy="15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08131B75-F373-4F5B-8096-1CCAEF88A8B2}"/>
              </a:ext>
            </a:extLst>
          </p:cNvPr>
          <p:cNvSpPr/>
          <p:nvPr/>
        </p:nvSpPr>
        <p:spPr>
          <a:xfrm>
            <a:off x="4111806" y="3468573"/>
            <a:ext cx="785868" cy="17904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3E552E2-CEF9-46A5-BE6D-4B4A2F1FBA1E}"/>
              </a:ext>
            </a:extLst>
          </p:cNvPr>
          <p:cNvSpPr txBox="1"/>
          <p:nvPr/>
        </p:nvSpPr>
        <p:spPr>
          <a:xfrm>
            <a:off x="4236376" y="3470647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최소 날짜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1C81781-4F92-42AD-B563-7F34A157A87C}"/>
              </a:ext>
            </a:extLst>
          </p:cNvPr>
          <p:cNvSpPr/>
          <p:nvPr/>
        </p:nvSpPr>
        <p:spPr>
          <a:xfrm>
            <a:off x="4111806" y="3672881"/>
            <a:ext cx="785868" cy="17904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7EA347-98A3-4DCE-8F1A-9DD792C3BAFB}"/>
              </a:ext>
            </a:extLst>
          </p:cNvPr>
          <p:cNvSpPr txBox="1"/>
          <p:nvPr/>
        </p:nvSpPr>
        <p:spPr>
          <a:xfrm>
            <a:off x="4236376" y="3674955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최대 날짜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8669E872-7814-419E-BA33-D43A5AF08F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8318" y="3470948"/>
            <a:ext cx="892615" cy="174293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42C39F2B-DF3E-46EE-8842-E19CA2AFB2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8317" y="3675568"/>
            <a:ext cx="892615" cy="174293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75C3A3FB-2E88-4E76-8AAC-579495946AA4}"/>
              </a:ext>
            </a:extLst>
          </p:cNvPr>
          <p:cNvSpPr/>
          <p:nvPr/>
        </p:nvSpPr>
        <p:spPr>
          <a:xfrm>
            <a:off x="4095410" y="3453078"/>
            <a:ext cx="3077748" cy="6174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46B9EE8-40EB-489F-9B94-8A60202BB3B4}"/>
              </a:ext>
            </a:extLst>
          </p:cNvPr>
          <p:cNvSpPr/>
          <p:nvPr/>
        </p:nvSpPr>
        <p:spPr>
          <a:xfrm>
            <a:off x="4101120" y="3873079"/>
            <a:ext cx="799748" cy="18359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D6F4DC-1EF3-4B74-AEA2-0B977B612D62}"/>
              </a:ext>
            </a:extLst>
          </p:cNvPr>
          <p:cNvSpPr txBox="1"/>
          <p:nvPr/>
        </p:nvSpPr>
        <p:spPr>
          <a:xfrm>
            <a:off x="4217212" y="3887497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공백 체크</a:t>
            </a: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0A5A71E0-F90B-4693-A361-D425A8F4336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97468" y="3894498"/>
            <a:ext cx="158514" cy="158514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73E2225E-BADD-4D69-930B-CDD3C8AC2AC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13381" y="4162737"/>
            <a:ext cx="659777" cy="218551"/>
          </a:xfrm>
          <a:prstGeom prst="rect">
            <a:avLst/>
          </a:prstGeom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30B9DF1C-54C3-480F-914D-B47F880D8033}"/>
              </a:ext>
            </a:extLst>
          </p:cNvPr>
          <p:cNvGrpSpPr/>
          <p:nvPr/>
        </p:nvGrpSpPr>
        <p:grpSpPr>
          <a:xfrm>
            <a:off x="3742080" y="3495734"/>
            <a:ext cx="388720" cy="214250"/>
            <a:chOff x="4727047" y="5307508"/>
            <a:chExt cx="388720" cy="215444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758930A4-7F90-4C28-BD5C-A2E63A6D8F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27">
              <a:extLst>
                <a:ext uri="{FF2B5EF4-FFF2-40B4-BE49-F238E27FC236}">
                  <a16:creationId xmlns:a16="http://schemas.microsoft.com/office/drawing/2014/main" id="{C83A3CA6-D454-44DE-81A7-D00566BF3F0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FB9CD90-DBB3-45AA-A31B-9A15675AB2DA}"/>
              </a:ext>
            </a:extLst>
          </p:cNvPr>
          <p:cNvSpPr/>
          <p:nvPr/>
        </p:nvSpPr>
        <p:spPr bwMode="auto">
          <a:xfrm>
            <a:off x="4050863" y="3435844"/>
            <a:ext cx="3188977" cy="65596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A7F71627-6C26-4C7A-956D-230BFA73746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92755"/>
          <a:stretch/>
        </p:blipFill>
        <p:spPr>
          <a:xfrm>
            <a:off x="3971051" y="4559648"/>
            <a:ext cx="3339748" cy="17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4F865EEE-7852-450E-8605-3CDC77D8D2C9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3964302" y="4732575"/>
            <a:ext cx="3330678" cy="1332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539AB4F-0580-48A0-BE74-2A6576E590AF}"/>
              </a:ext>
            </a:extLst>
          </p:cNvPr>
          <p:cNvSpPr/>
          <p:nvPr/>
        </p:nvSpPr>
        <p:spPr>
          <a:xfrm>
            <a:off x="4105509" y="5076980"/>
            <a:ext cx="519694" cy="18056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C2B5361-DA01-45D7-8F31-EDE97436F29B}"/>
              </a:ext>
            </a:extLst>
          </p:cNvPr>
          <p:cNvSpPr txBox="1"/>
          <p:nvPr/>
        </p:nvSpPr>
        <p:spPr>
          <a:xfrm>
            <a:off x="4105118" y="5089155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최소 날짜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FCF493A-BC0A-4169-857D-35F2895EBBE5}"/>
              </a:ext>
            </a:extLst>
          </p:cNvPr>
          <p:cNvSpPr/>
          <p:nvPr/>
        </p:nvSpPr>
        <p:spPr>
          <a:xfrm>
            <a:off x="4105509" y="5281288"/>
            <a:ext cx="519694" cy="18056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8899DB1-A6B3-472D-9D03-29E679C739FC}"/>
              </a:ext>
            </a:extLst>
          </p:cNvPr>
          <p:cNvSpPr txBox="1"/>
          <p:nvPr/>
        </p:nvSpPr>
        <p:spPr>
          <a:xfrm>
            <a:off x="4105118" y="5293463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최대 날짜</a:t>
            </a: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2373B9ED-E12A-4B59-996C-CF89E11F74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2219" y="5099216"/>
            <a:ext cx="892615" cy="174293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102E1171-71D8-4CB0-B79B-C1DC5B64A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2218" y="5303836"/>
            <a:ext cx="892615" cy="174293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D41814C-8D58-4619-85BE-7CE07D70408B}"/>
              </a:ext>
            </a:extLst>
          </p:cNvPr>
          <p:cNvSpPr/>
          <p:nvPr/>
        </p:nvSpPr>
        <p:spPr>
          <a:xfrm>
            <a:off x="4094823" y="5481242"/>
            <a:ext cx="528873" cy="1851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E8200E-DA08-4012-A92C-21BFCD9BE1AC}"/>
              </a:ext>
            </a:extLst>
          </p:cNvPr>
          <p:cNvSpPr txBox="1"/>
          <p:nvPr/>
        </p:nvSpPr>
        <p:spPr>
          <a:xfrm>
            <a:off x="4085954" y="5506005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공백 체크</a:t>
            </a: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F7A42972-D409-480E-AD29-FC89CC3D53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01369" y="5522766"/>
            <a:ext cx="158514" cy="158514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16661E00-7B70-4317-AFC1-68CF8E4AF3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07084" y="5780788"/>
            <a:ext cx="659777" cy="218551"/>
          </a:xfrm>
          <a:prstGeom prst="rect">
            <a:avLst/>
          </a:prstGeom>
        </p:spPr>
      </p:pic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D824CE8-CBC2-43D9-A7DC-C1A758BD54EF}"/>
              </a:ext>
            </a:extLst>
          </p:cNvPr>
          <p:cNvGrpSpPr/>
          <p:nvPr/>
        </p:nvGrpSpPr>
        <p:grpSpPr>
          <a:xfrm>
            <a:off x="3779341" y="4898931"/>
            <a:ext cx="388720" cy="214250"/>
            <a:chOff x="4727047" y="5307508"/>
            <a:chExt cx="388720" cy="215444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D978D51E-CF18-49A4-B555-45344F1820E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TextBox 27">
              <a:extLst>
                <a:ext uri="{FF2B5EF4-FFF2-40B4-BE49-F238E27FC236}">
                  <a16:creationId xmlns:a16="http://schemas.microsoft.com/office/drawing/2014/main" id="{C3672074-66AF-4DD4-9FC8-C87FBC9EF2D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1420579-4B9A-4F14-ACA5-84146A357F4F}"/>
              </a:ext>
            </a:extLst>
          </p:cNvPr>
          <p:cNvSpPr/>
          <p:nvPr/>
        </p:nvSpPr>
        <p:spPr bwMode="auto">
          <a:xfrm>
            <a:off x="4044566" y="5053895"/>
            <a:ext cx="3188977" cy="65596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5BA666B-0242-4156-B127-B57378E04384}"/>
              </a:ext>
            </a:extLst>
          </p:cNvPr>
          <p:cNvSpPr/>
          <p:nvPr/>
        </p:nvSpPr>
        <p:spPr>
          <a:xfrm>
            <a:off x="4089113" y="5071129"/>
            <a:ext cx="3077748" cy="6174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910A745-9EB8-4476-B16E-A7ED05770B5A}"/>
              </a:ext>
            </a:extLst>
          </p:cNvPr>
          <p:cNvSpPr/>
          <p:nvPr/>
        </p:nvSpPr>
        <p:spPr>
          <a:xfrm>
            <a:off x="5650410" y="5076980"/>
            <a:ext cx="519694" cy="18056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15F2D44-6640-49F4-8162-D66625106DA4}"/>
              </a:ext>
            </a:extLst>
          </p:cNvPr>
          <p:cNvSpPr txBox="1"/>
          <p:nvPr/>
        </p:nvSpPr>
        <p:spPr>
          <a:xfrm>
            <a:off x="5650019" y="5089155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최소 날짜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5E2944E-78E8-4DC3-BC0A-23B4113E97C9}"/>
              </a:ext>
            </a:extLst>
          </p:cNvPr>
          <p:cNvSpPr/>
          <p:nvPr/>
        </p:nvSpPr>
        <p:spPr>
          <a:xfrm>
            <a:off x="5650410" y="5281288"/>
            <a:ext cx="519694" cy="18056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95D1BA6-41FB-427A-B71A-418CA5EB0C4D}"/>
              </a:ext>
            </a:extLst>
          </p:cNvPr>
          <p:cNvSpPr txBox="1"/>
          <p:nvPr/>
        </p:nvSpPr>
        <p:spPr>
          <a:xfrm>
            <a:off x="5650019" y="5293463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최대 날짜</a:t>
            </a:r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50EDFCAD-1600-4219-9E19-FFD26A0D6D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0486" y="5099216"/>
            <a:ext cx="892615" cy="174293"/>
          </a:xfrm>
          <a:prstGeom prst="rect">
            <a:avLst/>
          </a:prstGeom>
        </p:spPr>
      </p:pic>
      <p:pic>
        <p:nvPicPr>
          <p:cNvPr id="143" name="그림 142">
            <a:extLst>
              <a:ext uri="{FF2B5EF4-FFF2-40B4-BE49-F238E27FC236}">
                <a16:creationId xmlns:a16="http://schemas.microsoft.com/office/drawing/2014/main" id="{62DAA1C2-D5F0-40CA-ACC8-937AEBFABC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0485" y="5303836"/>
            <a:ext cx="892615" cy="174293"/>
          </a:xfrm>
          <a:prstGeom prst="rect">
            <a:avLst/>
          </a:prstGeom>
        </p:spPr>
      </p:pic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6935881-54EB-4BD3-98AD-29675D3A1F39}"/>
              </a:ext>
            </a:extLst>
          </p:cNvPr>
          <p:cNvSpPr/>
          <p:nvPr/>
        </p:nvSpPr>
        <p:spPr>
          <a:xfrm>
            <a:off x="5639724" y="5481242"/>
            <a:ext cx="528873" cy="1851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8C0A4FC-DC41-402D-B05D-1A659A281B7F}"/>
              </a:ext>
            </a:extLst>
          </p:cNvPr>
          <p:cNvSpPr txBox="1"/>
          <p:nvPr/>
        </p:nvSpPr>
        <p:spPr>
          <a:xfrm>
            <a:off x="5630855" y="5506005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공백 체크</a:t>
            </a:r>
          </a:p>
        </p:txBody>
      </p:sp>
      <p:pic>
        <p:nvPicPr>
          <p:cNvPr id="146" name="그림 145">
            <a:extLst>
              <a:ext uri="{FF2B5EF4-FFF2-40B4-BE49-F238E27FC236}">
                <a16:creationId xmlns:a16="http://schemas.microsoft.com/office/drawing/2014/main" id="{0E624FAC-3E3D-4CE0-BDCC-BDF742F9B0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19636" y="5522766"/>
            <a:ext cx="158514" cy="158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03B65C-3A96-4D4E-A82B-3144E4151384}"/>
              </a:ext>
            </a:extLst>
          </p:cNvPr>
          <p:cNvSpPr txBox="1"/>
          <p:nvPr/>
        </p:nvSpPr>
        <p:spPr>
          <a:xfrm>
            <a:off x="4036086" y="4848577"/>
            <a:ext cx="12186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• FROM</a:t>
            </a:r>
            <a:r>
              <a:rPr lang="ko-KR" altLang="en-US" sz="900" dirty="0"/>
              <a:t> </a:t>
            </a:r>
            <a:r>
              <a:rPr lang="en-US" altLang="ko-KR" sz="900" dirty="0"/>
              <a:t>CALENDAR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3A37F1-97C7-4419-9519-11D8F43430E3}"/>
              </a:ext>
            </a:extLst>
          </p:cNvPr>
          <p:cNvSpPr/>
          <p:nvPr/>
        </p:nvSpPr>
        <p:spPr>
          <a:xfrm>
            <a:off x="5607156" y="4848577"/>
            <a:ext cx="10454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• TO CALENDAR</a:t>
            </a:r>
            <a:endParaRPr lang="ko-KR" altLang="en-US" sz="9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E5507E-FF8D-4B6E-8C47-31110820E04C}"/>
              </a:ext>
            </a:extLst>
          </p:cNvPr>
          <p:cNvSpPr txBox="1"/>
          <p:nvPr/>
        </p:nvSpPr>
        <p:spPr>
          <a:xfrm>
            <a:off x="3987143" y="3241912"/>
            <a:ext cx="12731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• SINGLE</a:t>
            </a:r>
            <a:r>
              <a:rPr lang="ko-KR" altLang="en-US" sz="900" dirty="0"/>
              <a:t> </a:t>
            </a:r>
            <a:r>
              <a:rPr lang="en-US" altLang="ko-KR" sz="900" dirty="0"/>
              <a:t>CALENDAR</a:t>
            </a:r>
            <a:endParaRPr lang="ko-KR" altLang="en-US" sz="900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0687D3A-C7A5-44B4-B545-396F890D9793}"/>
              </a:ext>
            </a:extLst>
          </p:cNvPr>
          <p:cNvGrpSpPr/>
          <p:nvPr/>
        </p:nvGrpSpPr>
        <p:grpSpPr>
          <a:xfrm>
            <a:off x="3883701" y="1501404"/>
            <a:ext cx="1701448" cy="1305088"/>
            <a:chOff x="3935872" y="2218130"/>
            <a:chExt cx="1701448" cy="1305088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E6DF8A22-2FE8-4559-844E-A9D575F7C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049303" y="2449749"/>
              <a:ext cx="1588017" cy="10647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DB1CE1C-6CEA-4539-91B3-CA7F4D3280D3}"/>
                </a:ext>
              </a:extLst>
            </p:cNvPr>
            <p:cNvSpPr txBox="1"/>
            <p:nvPr/>
          </p:nvSpPr>
          <p:spPr>
            <a:xfrm>
              <a:off x="4101991" y="2793560"/>
              <a:ext cx="1535329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/>
                <a:t>유효성 검사를 삭제 하시겠습니까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A2EE9C5-6019-40A7-A60B-DDE8DB5FE56E}"/>
                </a:ext>
              </a:extLst>
            </p:cNvPr>
            <p:cNvSpPr/>
            <p:nvPr/>
          </p:nvSpPr>
          <p:spPr bwMode="auto">
            <a:xfrm>
              <a:off x="4032292" y="2441067"/>
              <a:ext cx="1605028" cy="1082151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2700" algn="ctr" rotWithShape="0">
                      <a:srgbClr val="9CA8B6"/>
                    </a:outerShdw>
                  </a:effectLst>
                </a14:hiddenEffects>
              </a:ext>
            </a:extLst>
          </p:spPr>
          <p:txBody>
            <a:bodyPr vert="horz" wrap="none" lIns="51435" tIns="25718" rIns="51435" bIns="2571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42863" indent="-42863" fontAlgn="base" latinLnBrk="0">
                <a:spcBef>
                  <a:spcPct val="25000"/>
                </a:spcBef>
                <a:spcAft>
                  <a:spcPct val="0"/>
                </a:spcAft>
                <a:buClr>
                  <a:srgbClr val="718797"/>
                </a:buClr>
                <a:buSzPct val="80000"/>
              </a:pPr>
              <a:endParaRPr kumimoji="1" lang="ko-KR" altLang="en-US" sz="563">
                <a:solidFill>
                  <a:prstClr val="black"/>
                </a:solidFill>
                <a:latin typeface="+mn-ea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012F711-F08D-4A3C-8CF8-CA1F84AC439A}"/>
                </a:ext>
              </a:extLst>
            </p:cNvPr>
            <p:cNvGrpSpPr/>
            <p:nvPr/>
          </p:nvGrpSpPr>
          <p:grpSpPr>
            <a:xfrm>
              <a:off x="3935872" y="2218130"/>
              <a:ext cx="388720" cy="214250"/>
              <a:chOff x="4727047" y="5307508"/>
              <a:chExt cx="388720" cy="215444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3837278-658D-49A6-9641-E1CB593887F7}"/>
                  </a:ext>
                </a:extLst>
              </p:cNvPr>
              <p:cNvSpPr/>
              <p:nvPr/>
            </p:nvSpPr>
            <p:spPr>
              <a:xfrm>
                <a:off x="4831407" y="53175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50800">
                  <a:srgbClr val="FF0000">
                    <a:alpha val="3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0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TextBox 27">
                <a:extLst>
                  <a:ext uri="{FF2B5EF4-FFF2-40B4-BE49-F238E27FC236}">
                    <a16:creationId xmlns:a16="http://schemas.microsoft.com/office/drawing/2014/main" id="{437696E7-8554-415B-BD9A-EBE3D1277EC5}"/>
                  </a:ext>
                </a:extLst>
              </p:cNvPr>
              <p:cNvSpPr txBox="1"/>
              <p:nvPr/>
            </p:nvSpPr>
            <p:spPr>
              <a:xfrm>
                <a:off x="4727047" y="5307508"/>
                <a:ext cx="3887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896E2E6-ED0E-4257-B0B6-1DF55875A75E}"/>
              </a:ext>
            </a:extLst>
          </p:cNvPr>
          <p:cNvCxnSpPr>
            <a:cxnSpLocks/>
          </p:cNvCxnSpPr>
          <p:nvPr/>
        </p:nvCxnSpPr>
        <p:spPr>
          <a:xfrm>
            <a:off x="3568330" y="2201364"/>
            <a:ext cx="3687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CD40F6A-F519-4B33-9D3E-EC084400B3F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3592" y="1615927"/>
            <a:ext cx="921606" cy="4456762"/>
          </a:xfrm>
          <a:prstGeom prst="rect">
            <a:avLst/>
          </a:prstGeom>
        </p:spPr>
      </p:pic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441EC0F-F001-49D9-8BB7-00765E9741BC}"/>
              </a:ext>
            </a:extLst>
          </p:cNvPr>
          <p:cNvSpPr/>
          <p:nvPr/>
        </p:nvSpPr>
        <p:spPr>
          <a:xfrm>
            <a:off x="680813" y="531611"/>
            <a:ext cx="4732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10-3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2100D09-413E-4274-AFBC-35B84935F253}"/>
              </a:ext>
            </a:extLst>
          </p:cNvPr>
          <p:cNvSpPr/>
          <p:nvPr/>
        </p:nvSpPr>
        <p:spPr>
          <a:xfrm>
            <a:off x="3092187" y="531611"/>
            <a:ext cx="8963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CALENDAR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6A59632-D0D1-4229-80F2-37820B7F1CC5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C-RE-11</a:t>
            </a:r>
          </a:p>
        </p:txBody>
      </p:sp>
    </p:spTree>
    <p:extLst>
      <p:ext uri="{BB962C8B-B14F-4D97-AF65-F5344CB8AC3E}">
        <p14:creationId xmlns:p14="http://schemas.microsoft.com/office/powerpoint/2010/main" val="3714115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14400"/>
          <a:ext cx="2766954" cy="4045237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i="0" dirty="0">
                          <a:latin typeface="+mn-ea"/>
                        </a:rPr>
                        <a:t>IMAGE </a:t>
                      </a:r>
                      <a:r>
                        <a:rPr lang="ko-KR" altLang="en-US" sz="800" b="1" i="0" dirty="0">
                          <a:latin typeface="+mn-ea"/>
                        </a:rPr>
                        <a:t>생성</a:t>
                      </a:r>
                      <a:endParaRPr lang="en-US" altLang="ko-KR" sz="800" b="1" i="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: IMAGE</a:t>
                      </a:r>
                      <a:r>
                        <a:rPr lang="ko-KR" altLang="en-US" sz="800" dirty="0">
                          <a:latin typeface="+mn-ea"/>
                        </a:rPr>
                        <a:t>를 등록할 수 있는 </a:t>
                      </a:r>
                      <a:r>
                        <a:rPr lang="en-US" altLang="ko-KR" sz="800" dirty="0">
                          <a:latin typeface="+mn-ea"/>
                        </a:rPr>
                        <a:t>IMAGE</a:t>
                      </a:r>
                      <a:r>
                        <a:rPr lang="ko-KR" altLang="en-US" sz="800" dirty="0">
                          <a:latin typeface="+mn-ea"/>
                        </a:rPr>
                        <a:t> 컴포넌트 생성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69093"/>
                  </a:ext>
                </a:extLst>
              </a:tr>
              <a:tr h="11896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IMAGE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</a:rPr>
                        <a:t>사용할 이미지를 등록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6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IMAGE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등록한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IMAGE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변경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BEA1AE98-8AA3-475B-BB7D-DF2FFE1D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0" y="1525927"/>
            <a:ext cx="8526642" cy="44490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C5976B-601F-4587-A73C-E01463864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728" b="93578" l="3618" r="89406">
                        <a14:foregroundMark x1="45478" y1="6728" x2="45478" y2="6728"/>
                        <a14:foregroundMark x1="45478" y1="6728" x2="45478" y2="6728"/>
                        <a14:foregroundMark x1="85271" y1="7339" x2="85271" y2="7339"/>
                        <a14:foregroundMark x1="85788" y1="50765" x2="85788" y2="50765"/>
                        <a14:foregroundMark x1="84755" y1="92966" x2="84755" y2="92966"/>
                        <a14:foregroundMark x1="45995" y1="93578" x2="45995" y2="93578"/>
                        <a14:foregroundMark x1="3618" y1="92966" x2="3618" y2="92966"/>
                        <a14:foregroundMark x1="5426" y1="50153" x2="5426" y2="50153"/>
                        <a14:foregroundMark x1="4134" y1="6728" x2="4134" y2="6728"/>
                        <a14:foregroundMark x1="28165" y1="8563" x2="28165" y2="8563"/>
                        <a14:foregroundMark x1="6202" y1="26300" x2="6202" y2="26300"/>
                        <a14:foregroundMark x1="5426" y1="72783" x2="5426" y2="72783"/>
                        <a14:foregroundMark x1="25065" y1="91743" x2="25065" y2="91743"/>
                        <a14:foregroundMark x1="67442" y1="91743" x2="67442" y2="91743"/>
                        <a14:foregroundMark x1="84755" y1="71254" x2="84755" y2="71254"/>
                        <a14:foregroundMark x1="85271" y1="26300" x2="85271" y2="26300"/>
                        <a14:backgroundMark x1="55297" y1="35780" x2="55297" y2="35780"/>
                        <a14:backgroundMark x1="54780" y1="26911" x2="54780" y2="269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7758" y="2683367"/>
            <a:ext cx="1717579" cy="117760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7849CD-FB3D-4850-BE3A-6E5305CDB58B}"/>
              </a:ext>
            </a:extLst>
          </p:cNvPr>
          <p:cNvGrpSpPr/>
          <p:nvPr/>
        </p:nvGrpSpPr>
        <p:grpSpPr>
          <a:xfrm>
            <a:off x="3270595" y="2387241"/>
            <a:ext cx="388720" cy="214250"/>
            <a:chOff x="4727047" y="5307508"/>
            <a:chExt cx="388720" cy="21544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9EA794E-269B-457C-960F-F225513A6A0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AE028085-C5C2-4DAB-8F0E-5F65F47A470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4A3689BE-1275-4599-BAF2-AF8851881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299" y="2553798"/>
            <a:ext cx="198372" cy="172867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F5C60DAE-4E60-4A3A-BECA-1F334E54B98C}"/>
              </a:ext>
            </a:extLst>
          </p:cNvPr>
          <p:cNvGrpSpPr/>
          <p:nvPr/>
        </p:nvGrpSpPr>
        <p:grpSpPr>
          <a:xfrm>
            <a:off x="5100137" y="2379109"/>
            <a:ext cx="388720" cy="214250"/>
            <a:chOff x="4727047" y="5307508"/>
            <a:chExt cx="388720" cy="215444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572E47-43FB-4C54-8B81-36BE5073436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FB17F700-9FF4-4D37-AE25-4C55B0A1DB4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7099DC-96A9-43BF-8BCB-8FFB516F261E}"/>
              </a:ext>
            </a:extLst>
          </p:cNvPr>
          <p:cNvSpPr/>
          <p:nvPr/>
        </p:nvSpPr>
        <p:spPr bwMode="auto">
          <a:xfrm>
            <a:off x="5354185" y="2518299"/>
            <a:ext cx="269344" cy="22263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7073015-78D4-4B9D-96BA-97FE21704F7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5" t="36661" r="48295" b="37805"/>
          <a:stretch/>
        </p:blipFill>
        <p:spPr>
          <a:xfrm>
            <a:off x="4251752" y="2775449"/>
            <a:ext cx="1350629" cy="9783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DF5AAD-B656-4267-A25F-B3E95005A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728" b="93578" l="3618" r="89406">
                        <a14:foregroundMark x1="45478" y1="6728" x2="45478" y2="6728"/>
                        <a14:foregroundMark x1="45478" y1="6728" x2="45478" y2="6728"/>
                        <a14:foregroundMark x1="85271" y1="7339" x2="85271" y2="7339"/>
                        <a14:foregroundMark x1="85788" y1="50765" x2="85788" y2="50765"/>
                        <a14:foregroundMark x1="84755" y1="92966" x2="84755" y2="92966"/>
                        <a14:foregroundMark x1="45995" y1="93578" x2="45995" y2="93578"/>
                        <a14:foregroundMark x1="3618" y1="92966" x2="3618" y2="92966"/>
                        <a14:foregroundMark x1="5426" y1="50153" x2="5426" y2="50153"/>
                        <a14:foregroundMark x1="4134" y1="6728" x2="4134" y2="6728"/>
                        <a14:foregroundMark x1="28165" y1="8563" x2="28165" y2="8563"/>
                        <a14:foregroundMark x1="6202" y1="26300" x2="6202" y2="26300"/>
                        <a14:foregroundMark x1="5426" y1="72783" x2="5426" y2="72783"/>
                        <a14:foregroundMark x1="25065" y1="91743" x2="25065" y2="91743"/>
                        <a14:foregroundMark x1="67442" y1="91743" x2="67442" y2="91743"/>
                        <a14:foregroundMark x1="84755" y1="71254" x2="84755" y2="71254"/>
                        <a14:foregroundMark x1="85271" y1="26300" x2="85271" y2="26300"/>
                        <a14:backgroundMark x1="55297" y1="35780" x2="55297" y2="35780"/>
                        <a14:backgroundMark x1="54780" y1="26911" x2="54780" y2="269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52136" y="2670878"/>
            <a:ext cx="1717579" cy="11776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02DDCF0-E3F2-4E02-BD89-B0CA820F91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9915" y="3057399"/>
            <a:ext cx="710426" cy="36667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9CEB4D-6D4B-47F2-A543-520EBCAABD80}"/>
              </a:ext>
            </a:extLst>
          </p:cNvPr>
          <p:cNvSpPr/>
          <p:nvPr/>
        </p:nvSpPr>
        <p:spPr bwMode="auto">
          <a:xfrm>
            <a:off x="3539799" y="2518760"/>
            <a:ext cx="269344" cy="22263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6074843-5EB7-43C8-8C2A-655398B9C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058" y="2550172"/>
            <a:ext cx="198372" cy="1728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7A80963-5204-4BDC-B46A-2223845E6D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2708" y="2518299"/>
            <a:ext cx="2488429" cy="139446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4011E42-03B0-49E1-8B7E-3C6BD00E5654}"/>
              </a:ext>
            </a:extLst>
          </p:cNvPr>
          <p:cNvCxnSpPr/>
          <p:nvPr/>
        </p:nvCxnSpPr>
        <p:spPr>
          <a:xfrm>
            <a:off x="5623529" y="2601491"/>
            <a:ext cx="5891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0A69EA-04CA-4B4E-B447-C8ECCF046040}"/>
              </a:ext>
            </a:extLst>
          </p:cNvPr>
          <p:cNvSpPr/>
          <p:nvPr/>
        </p:nvSpPr>
        <p:spPr bwMode="auto">
          <a:xfrm>
            <a:off x="6206039" y="2525285"/>
            <a:ext cx="2495098" cy="139446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A8CE005-FC53-43DB-93EA-A649E1F38D91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82647" y="1534316"/>
            <a:ext cx="8526642" cy="2182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76A7BC-AA04-4532-B729-19A619C700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7006" y="5443268"/>
            <a:ext cx="5516525" cy="525744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76476F-4606-492C-B651-9E760383C699}"/>
              </a:ext>
            </a:extLst>
          </p:cNvPr>
          <p:cNvSpPr/>
          <p:nvPr/>
        </p:nvSpPr>
        <p:spPr bwMode="auto">
          <a:xfrm>
            <a:off x="3463189" y="5454951"/>
            <a:ext cx="408869" cy="49346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1F1AD3F-A2FA-4EC6-991F-9180084B8C55}"/>
              </a:ext>
            </a:extLst>
          </p:cNvPr>
          <p:cNvGrpSpPr/>
          <p:nvPr/>
        </p:nvGrpSpPr>
        <p:grpSpPr>
          <a:xfrm>
            <a:off x="3480909" y="5243673"/>
            <a:ext cx="388720" cy="214249"/>
            <a:chOff x="4727047" y="5307508"/>
            <a:chExt cx="388720" cy="21544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0DAF456-AF13-4C4D-8C0B-9B2F71BD57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AC1857B-9FE3-40E3-863C-760CB3D5E25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0CABEA0-06FE-4B36-BDEF-6FE0F73EB0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941" y="1757692"/>
            <a:ext cx="859583" cy="4217532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EC41E3-2483-4877-97C7-3A2C9AE3BFBE}"/>
              </a:ext>
            </a:extLst>
          </p:cNvPr>
          <p:cNvSpPr/>
          <p:nvPr/>
        </p:nvSpPr>
        <p:spPr>
          <a:xfrm>
            <a:off x="680813" y="531611"/>
            <a:ext cx="4732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11-1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644D4D-B006-449A-AB2C-62B64F447905}"/>
              </a:ext>
            </a:extLst>
          </p:cNvPr>
          <p:cNvSpPr/>
          <p:nvPr/>
        </p:nvSpPr>
        <p:spPr>
          <a:xfrm>
            <a:off x="3092187" y="531611"/>
            <a:ext cx="6190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IMAGE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85654-8D5E-4454-B696-0AC81181ACCC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C-RE-12</a:t>
            </a:r>
          </a:p>
        </p:txBody>
      </p:sp>
    </p:spTree>
    <p:extLst>
      <p:ext uri="{BB962C8B-B14F-4D97-AF65-F5344CB8AC3E}">
        <p14:creationId xmlns:p14="http://schemas.microsoft.com/office/powerpoint/2010/main" val="619927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14400"/>
          <a:ext cx="2766954" cy="2800257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FILE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 버튼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: FILE </a:t>
                      </a:r>
                      <a:r>
                        <a:rPr lang="ko-KR" altLang="en-US" sz="800" dirty="0">
                          <a:latin typeface="+mn-ea"/>
                        </a:rPr>
                        <a:t>생성을 위한 용어사전 호출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용어사전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FILE</a:t>
                      </a:r>
                      <a:r>
                        <a:rPr lang="ko-KR" altLang="en-US" sz="800" dirty="0">
                          <a:latin typeface="+mn-ea"/>
                        </a:rPr>
                        <a:t>에 지정할 용어를 선택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C6642486-7B3F-48CA-A4C2-116E2E856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33" y="1381431"/>
            <a:ext cx="8814190" cy="466645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6644E9F-5806-4FB0-B4B1-5047FA3A7F9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15527" y="1389820"/>
            <a:ext cx="8814189" cy="2098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88560E3-6111-463F-946A-A0A6D8D37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657" y="5531873"/>
            <a:ext cx="5516525" cy="52574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F51C52-8BAD-4CD9-B755-263F1DA2D201}"/>
              </a:ext>
            </a:extLst>
          </p:cNvPr>
          <p:cNvSpPr/>
          <p:nvPr/>
        </p:nvSpPr>
        <p:spPr>
          <a:xfrm>
            <a:off x="1242070" y="1602297"/>
            <a:ext cx="7466087" cy="4456627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1BFC983-5097-47FA-A5AA-452DEC5F6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4864" y="2271831"/>
            <a:ext cx="4335441" cy="271618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960CEB9B-93BA-4840-AA0E-1C378C788EAF}"/>
              </a:ext>
            </a:extLst>
          </p:cNvPr>
          <p:cNvGrpSpPr/>
          <p:nvPr/>
        </p:nvGrpSpPr>
        <p:grpSpPr>
          <a:xfrm>
            <a:off x="2532997" y="2047438"/>
            <a:ext cx="388720" cy="214250"/>
            <a:chOff x="4727047" y="5307508"/>
            <a:chExt cx="388720" cy="21544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6351274-3C51-4A31-B9A9-D9966DADD17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E4112C-2294-4335-B2AE-B83B64BE648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5B43E4-5D9B-4885-A904-8CBF70CE6D5F}"/>
              </a:ext>
            </a:extLst>
          </p:cNvPr>
          <p:cNvSpPr/>
          <p:nvPr/>
        </p:nvSpPr>
        <p:spPr bwMode="auto">
          <a:xfrm>
            <a:off x="2644863" y="2245194"/>
            <a:ext cx="4335441" cy="274281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8C54ECA-64AA-460A-9A18-4F8AB33BC642}"/>
              </a:ext>
            </a:extLst>
          </p:cNvPr>
          <p:cNvGrpSpPr/>
          <p:nvPr/>
        </p:nvGrpSpPr>
        <p:grpSpPr>
          <a:xfrm>
            <a:off x="7373940" y="5322750"/>
            <a:ext cx="388720" cy="214250"/>
            <a:chOff x="4727047" y="5307508"/>
            <a:chExt cx="388720" cy="215444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EBEBCEB-3490-4B3A-8A6A-2B1B4821D72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62583C-5DBB-41A5-9928-526236DB969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258BDEF-9A42-443F-9F39-DA5BA5F58B11}"/>
              </a:ext>
            </a:extLst>
          </p:cNvPr>
          <p:cNvSpPr/>
          <p:nvPr/>
        </p:nvSpPr>
        <p:spPr bwMode="auto">
          <a:xfrm>
            <a:off x="7406886" y="5559595"/>
            <a:ext cx="322828" cy="47942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7E43C6-4883-49E0-8264-7742D76564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593" y="1598205"/>
            <a:ext cx="930466" cy="446562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84A72D-8CE2-4068-93FE-806CD8AF2FE0}"/>
              </a:ext>
            </a:extLst>
          </p:cNvPr>
          <p:cNvSpPr/>
          <p:nvPr/>
        </p:nvSpPr>
        <p:spPr>
          <a:xfrm>
            <a:off x="680813" y="531611"/>
            <a:ext cx="4732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12-1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ABD49D-1259-42D4-B340-593FE2C41918}"/>
              </a:ext>
            </a:extLst>
          </p:cNvPr>
          <p:cNvSpPr/>
          <p:nvPr/>
        </p:nvSpPr>
        <p:spPr>
          <a:xfrm>
            <a:off x="3092187" y="531611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첨부파일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D5DB94-B28B-4271-AAF8-931E0D44B1E8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C-RE-13</a:t>
            </a:r>
          </a:p>
        </p:txBody>
      </p:sp>
    </p:spTree>
    <p:extLst>
      <p:ext uri="{BB962C8B-B14F-4D97-AF65-F5344CB8AC3E}">
        <p14:creationId xmlns:p14="http://schemas.microsoft.com/office/powerpoint/2010/main" val="2160937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14400"/>
          <a:ext cx="2766954" cy="2747098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FILE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유형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버튼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업로드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포커스된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FILE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컴포넌트의 타입을 업로드 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용도의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컴포넌트로 변경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- FILE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컴포넌트의 유형이 다운로드일 시 활성화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4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FILE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버튼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다운로드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포커스된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FILE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컴포넌트의 타입을 다운로드 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용도의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컴포넌트로 변경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</a:t>
                      </a: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 - FILE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컴포넌트의 유형이 업로드일 시 활성화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692608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C6642486-7B3F-48CA-A4C2-116E2E856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00" y="1405874"/>
            <a:ext cx="8814190" cy="4666452"/>
          </a:xfrm>
          <a:prstGeom prst="rect">
            <a:avLst/>
          </a:prstGeom>
        </p:spPr>
      </p:pic>
      <p:pic>
        <p:nvPicPr>
          <p:cNvPr id="1030" name="Picture 6" descr="Download, file">
            <a:extLst>
              <a:ext uri="{FF2B5EF4-FFF2-40B4-BE49-F238E27FC236}">
                <a16:creationId xmlns:a16="http://schemas.microsoft.com/office/drawing/2014/main" id="{69B70750-A34E-42F3-A940-CBADE2DA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088" y="2108432"/>
            <a:ext cx="139916" cy="19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pload">
            <a:extLst>
              <a:ext uri="{FF2B5EF4-FFF2-40B4-BE49-F238E27FC236}">
                <a16:creationId xmlns:a16="http://schemas.microsoft.com/office/drawing/2014/main" id="{649DEEF8-207D-4079-9277-6B82C4D6875E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207" y="3710866"/>
            <a:ext cx="144000" cy="16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5039387F-12D6-476C-8B55-C4F52B629E39}"/>
              </a:ext>
            </a:extLst>
          </p:cNvPr>
          <p:cNvGrpSpPr/>
          <p:nvPr/>
        </p:nvGrpSpPr>
        <p:grpSpPr>
          <a:xfrm>
            <a:off x="6753464" y="1837396"/>
            <a:ext cx="388720" cy="214250"/>
            <a:chOff x="4727047" y="5307508"/>
            <a:chExt cx="388720" cy="215444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4605DAC-F49A-42D1-A6A5-C5B258E8F09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EC2EB513-5D13-4B78-ADB1-636CFD8F00D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3B36B51-CA8C-4C85-BB87-E926E1162D05}"/>
              </a:ext>
            </a:extLst>
          </p:cNvPr>
          <p:cNvSpPr/>
          <p:nvPr/>
        </p:nvSpPr>
        <p:spPr bwMode="auto">
          <a:xfrm>
            <a:off x="6786410" y="2046733"/>
            <a:ext cx="279231" cy="2965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828B683-8369-423E-A9A8-2AC1D60433CB}"/>
              </a:ext>
            </a:extLst>
          </p:cNvPr>
          <p:cNvGrpSpPr/>
          <p:nvPr/>
        </p:nvGrpSpPr>
        <p:grpSpPr>
          <a:xfrm>
            <a:off x="6732847" y="3412086"/>
            <a:ext cx="388720" cy="214250"/>
            <a:chOff x="4727047" y="5307508"/>
            <a:chExt cx="388720" cy="21544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38DDE81-867D-4A83-9F9D-5BE23338AED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2922BC6F-C20C-4CD4-8286-37127D226D4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C4EBF8F-18AE-4862-90C1-974291736DD9}"/>
              </a:ext>
            </a:extLst>
          </p:cNvPr>
          <p:cNvSpPr/>
          <p:nvPr/>
        </p:nvSpPr>
        <p:spPr bwMode="auto">
          <a:xfrm>
            <a:off x="6742813" y="3621602"/>
            <a:ext cx="322828" cy="2965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EA80A25-72AE-467B-AA37-1318B28743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259"/>
          <a:stretch/>
        </p:blipFill>
        <p:spPr>
          <a:xfrm>
            <a:off x="3249228" y="3981027"/>
            <a:ext cx="3697762" cy="918193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C735A3FC-60CC-4B22-9A81-0136F423D8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096" b="94268" l="555" r="98336">
                        <a14:foregroundMark x1="924" y1="7643" x2="1479" y2="8280"/>
                        <a14:foregroundMark x1="49723" y1="7006" x2="49908" y2="8280"/>
                        <a14:foregroundMark x1="98336" y1="6369" x2="98336" y2="7643"/>
                        <a14:foregroundMark x1="98706" y1="50318" x2="98706" y2="50318"/>
                        <a14:foregroundMark x1="98521" y1="92994" x2="98521" y2="92994"/>
                        <a14:foregroundMark x1="49723" y1="94268" x2="49723" y2="94268"/>
                        <a14:foregroundMark x1="1294" y1="93631" x2="1294" y2="93631"/>
                        <a14:foregroundMark x1="1109" y1="49045" x2="1109" y2="49045"/>
                        <a14:foregroundMark x1="1664" y1="18471" x2="1664" y2="18471"/>
                        <a14:foregroundMark x1="31054" y1="8917" x2="31054" y2="8917"/>
                        <a14:foregroundMark x1="70795" y1="8917" x2="70795" y2="8917"/>
                        <a14:foregroundMark x1="74677" y1="89809" x2="74677" y2="89809"/>
                        <a14:foregroundMark x1="97412" y1="26752" x2="97412" y2="26752"/>
                        <a14:foregroundMark x1="14603" y1="89809" x2="14603" y2="89809"/>
                        <a14:backgroundMark x1="49723" y1="47134" x2="49723" y2="47134"/>
                        <a14:backgroundMark x1="555" y1="20382" x2="555" y2="20382"/>
                        <a14:backgroundMark x1="1294" y1="18471" x2="1294" y2="184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0451" y="3871197"/>
            <a:ext cx="3905190" cy="115571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676EA50-595B-4054-9CEF-1CF04753214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998"/>
          <a:stretch/>
        </p:blipFill>
        <p:spPr>
          <a:xfrm>
            <a:off x="3249228" y="2403826"/>
            <a:ext cx="3773628" cy="82761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3DC16EF-5CAA-4E51-9C90-B954BACCB9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096" b="94268" l="555" r="98336">
                        <a14:foregroundMark x1="924" y1="7643" x2="1479" y2="8280"/>
                        <a14:foregroundMark x1="49723" y1="7006" x2="49908" y2="8280"/>
                        <a14:foregroundMark x1="98336" y1="6369" x2="98336" y2="7643"/>
                        <a14:foregroundMark x1="98706" y1="50318" x2="98706" y2="50318"/>
                        <a14:foregroundMark x1="98521" y1="92994" x2="98521" y2="92994"/>
                        <a14:foregroundMark x1="49723" y1="94268" x2="49723" y2="94268"/>
                        <a14:foregroundMark x1="1294" y1="93631" x2="1294" y2="93631"/>
                        <a14:foregroundMark x1="1109" y1="49045" x2="1109" y2="49045"/>
                        <a14:foregroundMark x1="1664" y1="18471" x2="1664" y2="18471"/>
                        <a14:foregroundMark x1="31054" y1="8917" x2="31054" y2="8917"/>
                        <a14:foregroundMark x1="70795" y1="8917" x2="70795" y2="8917"/>
                        <a14:foregroundMark x1="74677" y1="89809" x2="74677" y2="89809"/>
                        <a14:foregroundMark x1="97412" y1="26752" x2="97412" y2="26752"/>
                        <a14:foregroundMark x1="14603" y1="89809" x2="14603" y2="89809"/>
                        <a14:backgroundMark x1="49723" y1="47134" x2="49723" y2="47134"/>
                        <a14:backgroundMark x1="555" y1="20382" x2="555" y2="20382"/>
                        <a14:backgroundMark x1="1294" y1="18471" x2="1294" y2="184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0450" y="2294023"/>
            <a:ext cx="3961331" cy="102844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C2C6168A-0D29-4EA4-AD50-A6BB70C721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00374" y="2396035"/>
            <a:ext cx="486696" cy="16960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C92E0ED2-433E-42AB-98C7-FE4A4F20E4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8144" y="3987743"/>
            <a:ext cx="486696" cy="16960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9FBB17C-2429-41EC-8753-FD4CF49E4831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294300" y="1435130"/>
            <a:ext cx="8709660" cy="19187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888F057-A8BC-47AB-A4FE-1B0765F4C6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44727" y="5548651"/>
            <a:ext cx="5516525" cy="5257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A6EF98-DABA-4E0E-BB26-E24BE1BCAA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5872" y="1633647"/>
            <a:ext cx="930466" cy="446562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8E440E9-F989-46D3-AFE0-1F413D2DC219}"/>
              </a:ext>
            </a:extLst>
          </p:cNvPr>
          <p:cNvSpPr/>
          <p:nvPr/>
        </p:nvSpPr>
        <p:spPr>
          <a:xfrm>
            <a:off x="680813" y="531611"/>
            <a:ext cx="4732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12-2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EFD343-74CA-4842-BEEB-AAE1546D63D9}"/>
              </a:ext>
            </a:extLst>
          </p:cNvPr>
          <p:cNvSpPr/>
          <p:nvPr/>
        </p:nvSpPr>
        <p:spPr>
          <a:xfrm>
            <a:off x="3092187" y="531611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첨부파일</a:t>
            </a:r>
            <a:endParaRPr lang="en-US" altLang="ko-KR" sz="1100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6A354F-284D-447A-B424-7DC8C8F80F24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C-RE-13</a:t>
            </a:r>
          </a:p>
        </p:txBody>
      </p:sp>
    </p:spTree>
    <p:extLst>
      <p:ext uri="{BB962C8B-B14F-4D97-AF65-F5344CB8AC3E}">
        <p14:creationId xmlns:p14="http://schemas.microsoft.com/office/powerpoint/2010/main" val="2410650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47270"/>
              </p:ext>
            </p:extLst>
          </p:nvPr>
        </p:nvGraphicFramePr>
        <p:xfrm>
          <a:off x="9263917" y="914400"/>
          <a:ext cx="2766954" cy="1429305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i="0" dirty="0">
                          <a:latin typeface="+mn-ea"/>
                        </a:rPr>
                        <a:t>DIV </a:t>
                      </a:r>
                      <a:r>
                        <a:rPr lang="ko-KR" altLang="en-US" sz="800" b="1" i="0" dirty="0">
                          <a:latin typeface="+mn-ea"/>
                        </a:rPr>
                        <a:t>생성</a:t>
                      </a:r>
                      <a:endParaRPr lang="en-US" altLang="ko-KR" sz="800" b="1" i="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: DIV </a:t>
                      </a:r>
                      <a:r>
                        <a:rPr lang="ko-KR" altLang="en-US" sz="800" dirty="0">
                          <a:latin typeface="+mn-ea"/>
                        </a:rPr>
                        <a:t>컴포넌트를 생성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6909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BEA1AE98-8AA3-475B-BB7D-DF2FFE1D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0" y="1525927"/>
            <a:ext cx="8526642" cy="44490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7849CD-FB3D-4850-BE3A-6E5305CDB58B}"/>
              </a:ext>
            </a:extLst>
          </p:cNvPr>
          <p:cNvGrpSpPr/>
          <p:nvPr/>
        </p:nvGrpSpPr>
        <p:grpSpPr>
          <a:xfrm>
            <a:off x="3481572" y="2519136"/>
            <a:ext cx="388720" cy="214250"/>
            <a:chOff x="4727047" y="5307508"/>
            <a:chExt cx="388720" cy="21544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9EA794E-269B-457C-960F-F225513A6A0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AE028085-C5C2-4DAB-8F0E-5F65F47A470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C02DDCF0-E3F2-4E02-BD89-B0CA820F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915" y="3057399"/>
            <a:ext cx="710426" cy="36667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A8CE005-FC53-43DB-93EA-A649E1F38D9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2647" y="1534316"/>
            <a:ext cx="8526642" cy="2182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76A7BC-AA04-4532-B729-19A619C70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006" y="5443268"/>
            <a:ext cx="5516525" cy="525744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76476F-4606-492C-B651-9E760383C699}"/>
              </a:ext>
            </a:extLst>
          </p:cNvPr>
          <p:cNvSpPr/>
          <p:nvPr/>
        </p:nvSpPr>
        <p:spPr bwMode="auto">
          <a:xfrm>
            <a:off x="2632984" y="5475547"/>
            <a:ext cx="408869" cy="49346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1F1AD3F-A2FA-4EC6-991F-9180084B8C55}"/>
              </a:ext>
            </a:extLst>
          </p:cNvPr>
          <p:cNvGrpSpPr/>
          <p:nvPr/>
        </p:nvGrpSpPr>
        <p:grpSpPr>
          <a:xfrm>
            <a:off x="2650704" y="5264269"/>
            <a:ext cx="388720" cy="214249"/>
            <a:chOff x="4727047" y="5307508"/>
            <a:chExt cx="388720" cy="21544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0DAF456-AF13-4C4D-8C0B-9B2F71BD57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AC1857B-9FE3-40E3-863C-760CB3D5E25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0CABEA0-06FE-4B36-BDEF-6FE0F73EB0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941" y="1757692"/>
            <a:ext cx="859583" cy="4217532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EC41E3-2483-4877-97C7-3A2C9AE3BFBE}"/>
              </a:ext>
            </a:extLst>
          </p:cNvPr>
          <p:cNvSpPr/>
          <p:nvPr/>
        </p:nvSpPr>
        <p:spPr>
          <a:xfrm>
            <a:off x="680813" y="531611"/>
            <a:ext cx="4732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11-1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644D4D-B006-449A-AB2C-62B64F447905}"/>
              </a:ext>
            </a:extLst>
          </p:cNvPr>
          <p:cNvSpPr/>
          <p:nvPr/>
        </p:nvSpPr>
        <p:spPr>
          <a:xfrm>
            <a:off x="3092187" y="531611"/>
            <a:ext cx="6190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IMAGE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085654-8D5E-4454-B696-0AC81181ACCC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C-RE-12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655C00E-914F-4712-9CAB-462CF80FF4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0878" y="2733386"/>
            <a:ext cx="1563635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0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FFC25C-43EB-4E76-9590-818DEBF21484}"/>
              </a:ext>
            </a:extLst>
          </p:cNvPr>
          <p:cNvGrpSpPr/>
          <p:nvPr/>
        </p:nvGrpSpPr>
        <p:grpSpPr>
          <a:xfrm>
            <a:off x="395276" y="1380151"/>
            <a:ext cx="8690995" cy="4698202"/>
            <a:chOff x="369115" y="1493321"/>
            <a:chExt cx="8690995" cy="469820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17CD94-09D0-4A9E-B0D5-9EB1D98C5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15" y="1493321"/>
              <a:ext cx="8690995" cy="469820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E43C5BC-82E1-4BC1-A179-7AF29BE56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063" y="1653063"/>
              <a:ext cx="7412284" cy="143081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350255D-711D-4BD8-A55E-34C32C415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011" y="1917510"/>
            <a:ext cx="7420260" cy="318064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DE7C68A-6AEE-4668-958B-6B92CCD785AC}"/>
              </a:ext>
            </a:extLst>
          </p:cNvPr>
          <p:cNvSpPr/>
          <p:nvPr/>
        </p:nvSpPr>
        <p:spPr>
          <a:xfrm>
            <a:off x="1667270" y="3124890"/>
            <a:ext cx="145951" cy="678730"/>
          </a:xfrm>
          <a:prstGeom prst="roundRect">
            <a:avLst/>
          </a:prstGeom>
          <a:solidFill>
            <a:srgbClr val="808080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084DDA-AB09-41F9-8F10-88C2858569B4}"/>
              </a:ext>
            </a:extLst>
          </p:cNvPr>
          <p:cNvSpPr txBox="1"/>
          <p:nvPr/>
        </p:nvSpPr>
        <p:spPr>
          <a:xfrm>
            <a:off x="1570727" y="3254509"/>
            <a:ext cx="21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&lt;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EC21F2-AA96-4324-A93E-097B83AB0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0238" y="2390950"/>
            <a:ext cx="1186285" cy="292651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C1670E-3AE4-49CC-A86C-A0E43434F0DC}"/>
              </a:ext>
            </a:extLst>
          </p:cNvPr>
          <p:cNvCxnSpPr>
            <a:cxnSpLocks/>
          </p:cNvCxnSpPr>
          <p:nvPr/>
        </p:nvCxnSpPr>
        <p:spPr>
          <a:xfrm>
            <a:off x="3310326" y="3025219"/>
            <a:ext cx="6492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F407C2B-85E7-4ACD-A3C7-51CB0A559A23}"/>
              </a:ext>
            </a:extLst>
          </p:cNvPr>
          <p:cNvSpPr/>
          <p:nvPr/>
        </p:nvSpPr>
        <p:spPr bwMode="auto">
          <a:xfrm>
            <a:off x="3203509" y="2227875"/>
            <a:ext cx="195879" cy="2142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5" name="Picture 6" descr="Delete link, remove link">
            <a:extLst>
              <a:ext uri="{FF2B5EF4-FFF2-40B4-BE49-F238E27FC236}">
                <a16:creationId xmlns:a16="http://schemas.microsoft.com/office/drawing/2014/main" id="{2E2BB224-5358-41D9-9D5F-72D5A1846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091" y="2245631"/>
            <a:ext cx="169222" cy="16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Link">
            <a:extLst>
              <a:ext uri="{FF2B5EF4-FFF2-40B4-BE49-F238E27FC236}">
                <a16:creationId xmlns:a16="http://schemas.microsoft.com/office/drawing/2014/main" id="{CBEC8EFD-C6FB-4A7F-B1EB-3CC2798A0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448" y="2269905"/>
            <a:ext cx="142043" cy="14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4534B749-3B31-4025-8A47-3213F179B511}"/>
              </a:ext>
            </a:extLst>
          </p:cNvPr>
          <p:cNvSpPr/>
          <p:nvPr/>
        </p:nvSpPr>
        <p:spPr bwMode="auto">
          <a:xfrm>
            <a:off x="3400595" y="2227875"/>
            <a:ext cx="195879" cy="2142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3620C44-8140-4519-990A-20951A927EA7}"/>
              </a:ext>
            </a:extLst>
          </p:cNvPr>
          <p:cNvGrpSpPr/>
          <p:nvPr/>
        </p:nvGrpSpPr>
        <p:grpSpPr>
          <a:xfrm>
            <a:off x="3310117" y="2018476"/>
            <a:ext cx="388720" cy="214250"/>
            <a:chOff x="4727047" y="5307508"/>
            <a:chExt cx="388720" cy="215444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6E4F61D-5ACA-4817-BF8F-73C73FAB7A2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8EAA6B7B-61C7-4848-BCA1-3FCBF0FB0A6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83AAA97-D4B2-4E77-B80E-293EDCD9112A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3301449" y="2442125"/>
            <a:ext cx="8908" cy="5938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D899621-6508-44B7-BF5A-DEF928DD76D8}"/>
              </a:ext>
            </a:extLst>
          </p:cNvPr>
          <p:cNvCxnSpPr>
            <a:cxnSpLocks/>
          </p:cNvCxnSpPr>
          <p:nvPr/>
        </p:nvCxnSpPr>
        <p:spPr>
          <a:xfrm>
            <a:off x="3594686" y="2332051"/>
            <a:ext cx="437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EA3078F5-0052-4443-BCB8-6B8C3D3863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5716" y="1987715"/>
            <a:ext cx="1479460" cy="848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ED68915D-DA56-4B92-8961-BA7167221243}"/>
              </a:ext>
            </a:extLst>
          </p:cNvPr>
          <p:cNvSpPr txBox="1"/>
          <p:nvPr/>
        </p:nvSpPr>
        <p:spPr>
          <a:xfrm>
            <a:off x="4179257" y="222728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기능을</a:t>
            </a:r>
          </a:p>
        </p:txBody>
      </p:sp>
      <p:graphicFrame>
        <p:nvGraphicFramePr>
          <p:cNvPr id="75" name="Group 65">
            <a:extLst>
              <a:ext uri="{FF2B5EF4-FFF2-40B4-BE49-F238E27FC236}">
                <a16:creationId xmlns:a16="http://schemas.microsoft.com/office/drawing/2014/main" id="{0C543DAF-E191-499C-966B-0E9845BD9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02748"/>
              </p:ext>
            </p:extLst>
          </p:nvPr>
        </p:nvGraphicFramePr>
        <p:xfrm>
          <a:off x="9263917" y="914399"/>
          <a:ext cx="2766954" cy="5343789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4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TEXT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기능 팝업 오픈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TEXT</a:t>
                      </a:r>
                      <a:r>
                        <a:rPr lang="ko-KR" altLang="en-US" sz="800" dirty="0">
                          <a:latin typeface="+mn-ea"/>
                        </a:rPr>
                        <a:t>를 클릭하여 표시된 포커스 상단의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</a:rPr>
                        <a:t>수정 아이콘을 클릭하여 작성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008942"/>
                  </a:ext>
                </a:extLst>
              </a:tr>
              <a:tr h="1004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TEXT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 삭제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TEXT </a:t>
                      </a:r>
                      <a:r>
                        <a:rPr lang="ko-KR" altLang="en-US" sz="800" dirty="0">
                          <a:latin typeface="+mn-ea"/>
                        </a:rPr>
                        <a:t>기능 삭제 팝업 호출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578014"/>
                  </a:ext>
                </a:extLst>
              </a:tr>
              <a:tr h="1004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TEXT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 삭제 팝업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</a:rPr>
                        <a:t>삭제 여부를 묻고</a:t>
                      </a:r>
                      <a:r>
                        <a:rPr lang="en-US" altLang="ko-KR" sz="800" dirty="0">
                          <a:latin typeface="+mn-ea"/>
                        </a:rPr>
                        <a:t> TEXT</a:t>
                      </a:r>
                      <a:r>
                        <a:rPr lang="ko-KR" altLang="en-US" sz="800" dirty="0">
                          <a:latin typeface="+mn-ea"/>
                        </a:rPr>
                        <a:t>에 지정한 기능을 제거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754847"/>
                  </a:ext>
                </a:extLst>
              </a:tr>
              <a:tr h="10014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④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BUTTON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기능 선택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</a:rPr>
                        <a:t>사용할 속성에 맞는 버튼의 기능 지정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- </a:t>
                      </a:r>
                      <a:r>
                        <a:rPr lang="ko-KR" altLang="en-US" sz="800" dirty="0">
                          <a:latin typeface="+mn-ea"/>
                        </a:rPr>
                        <a:t>현재 화면에 보여지는 기능 외</a:t>
                      </a:r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</a:rPr>
                        <a:t>중복체크</a:t>
                      </a:r>
                      <a:r>
                        <a:rPr lang="en-US" altLang="ko-KR" sz="800" dirty="0">
                          <a:latin typeface="+mn-ea"/>
                        </a:rPr>
                        <a:t>, </a:t>
                      </a: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</a:rPr>
                        <a:t>로그아웃</a:t>
                      </a:r>
                      <a:r>
                        <a:rPr lang="en-US" altLang="ko-KR" sz="800" dirty="0">
                          <a:latin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</a:rPr>
                        <a:t>로그인 기능 추가 예정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5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안내메시지 불러오기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</a:rPr>
                        <a:t>해당 버튼의 기능 처리 후 불러올 안내메시지를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</a:rPr>
                        <a:t>불러오는 기능 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id="{18497176-369F-4C1A-BC17-739E0DE1505C}"/>
              </a:ext>
            </a:extLst>
          </p:cNvPr>
          <p:cNvGrpSpPr/>
          <p:nvPr/>
        </p:nvGrpSpPr>
        <p:grpSpPr>
          <a:xfrm>
            <a:off x="3112412" y="2018815"/>
            <a:ext cx="388720" cy="214250"/>
            <a:chOff x="4727047" y="5307508"/>
            <a:chExt cx="388720" cy="215444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593B1828-0592-4E48-A933-52CC3041387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id="{36C39B65-8BD9-4273-9F9F-4716E373FD3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45D9846-2E5A-402F-A451-AD1A7013A3E5}"/>
              </a:ext>
            </a:extLst>
          </p:cNvPr>
          <p:cNvGrpSpPr/>
          <p:nvPr/>
        </p:nvGrpSpPr>
        <p:grpSpPr>
          <a:xfrm>
            <a:off x="3984897" y="1760807"/>
            <a:ext cx="388720" cy="214250"/>
            <a:chOff x="4727047" y="5307519"/>
            <a:chExt cx="388720" cy="215444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CD6CDEA-EAA4-4C0B-966F-F6B2CDB9217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6B6DA3AE-0EC4-41C7-AF7C-42B45D5B5268}"/>
                </a:ext>
              </a:extLst>
            </p:cNvPr>
            <p:cNvSpPr txBox="1"/>
            <p:nvPr/>
          </p:nvSpPr>
          <p:spPr>
            <a:xfrm>
              <a:off x="4727047" y="5307519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E255E0-584F-4813-B4C6-53D67EC409E4}"/>
              </a:ext>
            </a:extLst>
          </p:cNvPr>
          <p:cNvSpPr/>
          <p:nvPr/>
        </p:nvSpPr>
        <p:spPr bwMode="auto">
          <a:xfrm>
            <a:off x="4081317" y="1977232"/>
            <a:ext cx="1479460" cy="86521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C8A21510-0AAC-4D61-99B8-62D2E64AD8EF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1474797" y="2642100"/>
            <a:ext cx="126202" cy="1176669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02596863-E596-477C-986C-864C93B15191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1-1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3BD2205-EEAD-4301-8246-7533A9B86C02}"/>
              </a:ext>
            </a:extLst>
          </p:cNvPr>
          <p:cNvSpPr/>
          <p:nvPr/>
        </p:nvSpPr>
        <p:spPr>
          <a:xfrm>
            <a:off x="3092187" y="531611"/>
            <a:ext cx="494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TEXT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7D99C35-D6EC-41B6-BDF4-C063CAF25EC9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C-RE-02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3962AC93-84D9-4D5D-A459-D20B0AA79716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95276" y="1358989"/>
            <a:ext cx="8690995" cy="210130"/>
          </a:xfrm>
          <a:prstGeom prst="rect">
            <a:avLst/>
          </a:prstGeom>
        </p:spPr>
      </p:pic>
      <p:pic>
        <p:nvPicPr>
          <p:cNvPr id="9" name="그림 3">
            <a:extLst>
              <a:ext uri="{FF2B5EF4-FFF2-40B4-BE49-F238E27FC236}">
                <a16:creationId xmlns:a16="http://schemas.microsoft.com/office/drawing/2014/main" id="{91720AB6-AC4B-4DD0-AC75-8A98B0BC29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5610" y="5567313"/>
            <a:ext cx="5516525" cy="499163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960F8C3-2B7B-4670-8E50-B6256BEC38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898" y="1571690"/>
            <a:ext cx="1287942" cy="449791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73A191BD-2184-4D3C-9481-5B0EE7E1CB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03145" y="1921397"/>
            <a:ext cx="495942" cy="171015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BD9A6EDE-CD4B-436B-AE6C-DB8A8D1E14A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86770" y="2361475"/>
            <a:ext cx="495942" cy="1681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BEB236-2E0C-4139-AEEF-69E80924A74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4897" y="3010604"/>
            <a:ext cx="3616437" cy="23075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67F9040-444C-4C7C-A820-3EAA15F5B6B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55961" y="3025218"/>
            <a:ext cx="478624" cy="1260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81DB08-86DD-4D31-82F4-A537767257DD}"/>
              </a:ext>
            </a:extLst>
          </p:cNvPr>
          <p:cNvSpPr txBox="1"/>
          <p:nvPr/>
        </p:nvSpPr>
        <p:spPr>
          <a:xfrm>
            <a:off x="5530653" y="2982924"/>
            <a:ext cx="4235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Text</a:t>
            </a:r>
            <a:endParaRPr lang="ko-KR" altLang="en-US" sz="9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814C544-B0CA-47F0-B77E-0FFF058D389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41561" y="3505042"/>
            <a:ext cx="3099473" cy="13089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E3DD244-BC5D-45B0-AFC3-16A69532F183}"/>
              </a:ext>
            </a:extLst>
          </p:cNvPr>
          <p:cNvPicPr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4369999" y="4559917"/>
            <a:ext cx="2933195" cy="21877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C4F1A3C-8935-4F54-A14E-4E6540A3B15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73618" y="3566136"/>
            <a:ext cx="2933194" cy="866731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D9AA94A8-889D-4674-B418-DF57DC0B67BC}"/>
              </a:ext>
            </a:extLst>
          </p:cNvPr>
          <p:cNvSpPr/>
          <p:nvPr/>
        </p:nvSpPr>
        <p:spPr bwMode="auto">
          <a:xfrm>
            <a:off x="4356172" y="3579715"/>
            <a:ext cx="2933193" cy="86521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29A1E04-1B4B-401D-A965-CE3C6D67976E}"/>
              </a:ext>
            </a:extLst>
          </p:cNvPr>
          <p:cNvSpPr/>
          <p:nvPr/>
        </p:nvSpPr>
        <p:spPr bwMode="auto">
          <a:xfrm>
            <a:off x="6769916" y="4567884"/>
            <a:ext cx="533278" cy="21080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92" name="그림 91">
            <a:hlinkClick r:id="rId21" action="ppaction://hlinksldjump"/>
            <a:extLst>
              <a:ext uri="{FF2B5EF4-FFF2-40B4-BE49-F238E27FC236}">
                <a16:creationId xmlns:a16="http://schemas.microsoft.com/office/drawing/2014/main" id="{AE76A2D6-84D8-4FE2-BF23-514646CC4D0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138748" y="1908017"/>
            <a:ext cx="1808984" cy="1088747"/>
          </a:xfrm>
          <a:prstGeom prst="rect">
            <a:avLst/>
          </a:prstGeom>
        </p:spPr>
      </p:pic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F80BB1AF-E098-4AE3-9F07-5505D1A4D7E3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7303194" y="3017926"/>
            <a:ext cx="823583" cy="16553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9B476A1-649E-44E3-997B-DE3B8E446584}"/>
              </a:ext>
            </a:extLst>
          </p:cNvPr>
          <p:cNvSpPr/>
          <p:nvPr/>
        </p:nvSpPr>
        <p:spPr bwMode="auto">
          <a:xfrm>
            <a:off x="7147322" y="1902619"/>
            <a:ext cx="1800410" cy="108874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B914DDD9-F6DE-4D4A-AD84-9F492240D377}"/>
              </a:ext>
            </a:extLst>
          </p:cNvPr>
          <p:cNvGrpSpPr/>
          <p:nvPr/>
        </p:nvGrpSpPr>
        <p:grpSpPr>
          <a:xfrm>
            <a:off x="4233881" y="3373518"/>
            <a:ext cx="388720" cy="214250"/>
            <a:chOff x="4727047" y="5307519"/>
            <a:chExt cx="388720" cy="215444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110900DA-C737-4AB2-AD44-567C7F03A8D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E5651258-A217-4462-8B14-0E18B0F63579}"/>
                </a:ext>
              </a:extLst>
            </p:cNvPr>
            <p:cNvSpPr txBox="1"/>
            <p:nvPr/>
          </p:nvSpPr>
          <p:spPr>
            <a:xfrm>
              <a:off x="4727047" y="5307519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4385EB1-F907-4288-8FE1-71E74C51DF13}"/>
              </a:ext>
            </a:extLst>
          </p:cNvPr>
          <p:cNvGrpSpPr/>
          <p:nvPr/>
        </p:nvGrpSpPr>
        <p:grpSpPr>
          <a:xfrm>
            <a:off x="7162116" y="4408175"/>
            <a:ext cx="388720" cy="214250"/>
            <a:chOff x="4727047" y="5307519"/>
            <a:chExt cx="388720" cy="215444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4A9F72BC-3F94-4BB5-B40A-C569B195E88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27">
              <a:extLst>
                <a:ext uri="{FF2B5EF4-FFF2-40B4-BE49-F238E27FC236}">
                  <a16:creationId xmlns:a16="http://schemas.microsoft.com/office/drawing/2014/main" id="{737FC50C-128B-4A22-9451-D1EF027D68D8}"/>
                </a:ext>
              </a:extLst>
            </p:cNvPr>
            <p:cNvSpPr txBox="1"/>
            <p:nvPr/>
          </p:nvSpPr>
          <p:spPr>
            <a:xfrm>
              <a:off x="4727047" y="5307519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14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14401"/>
          <a:ext cx="2766954" cy="3746150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링크 타입 선택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TEXT</a:t>
                      </a:r>
                      <a:r>
                        <a:rPr lang="ko-KR" altLang="en-US" sz="800" dirty="0">
                          <a:latin typeface="+mn-ea"/>
                        </a:rPr>
                        <a:t>에 지정할 링크 타입 선택</a:t>
                      </a:r>
                      <a:r>
                        <a:rPr lang="en-US" altLang="ko-KR" sz="800" dirty="0">
                          <a:latin typeface="+mn-ea"/>
                        </a:rPr>
                        <a:t>.</a:t>
                      </a: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</a:t>
                      </a: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[</a:t>
                      </a:r>
                      <a:r>
                        <a:rPr lang="ko-KR" altLang="en-US" sz="800" dirty="0">
                          <a:latin typeface="+mn-ea"/>
                        </a:rPr>
                        <a:t>링크 타입</a:t>
                      </a:r>
                      <a:r>
                        <a:rPr lang="en-US" altLang="ko-KR" sz="800" dirty="0">
                          <a:latin typeface="+mn-ea"/>
                        </a:rPr>
                        <a:t>]</a:t>
                      </a: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 1. </a:t>
                      </a:r>
                      <a:r>
                        <a:rPr lang="ko-KR" altLang="en-US" sz="800" dirty="0">
                          <a:latin typeface="+mn-ea"/>
                        </a:rPr>
                        <a:t>새 창 </a:t>
                      </a:r>
                      <a:r>
                        <a:rPr lang="en-US" altLang="ko-KR" sz="800" dirty="0">
                          <a:latin typeface="+mn-ea"/>
                        </a:rPr>
                        <a:t>:</a:t>
                      </a:r>
                      <a:r>
                        <a:rPr lang="ko-KR" altLang="en-US" sz="800" dirty="0">
                          <a:latin typeface="+mn-ea"/>
                        </a:rPr>
                        <a:t> 새 창으로 연결된 링크 오픈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 2. </a:t>
                      </a:r>
                      <a:r>
                        <a:rPr lang="ko-KR" altLang="en-US" sz="800" dirty="0">
                          <a:latin typeface="+mn-ea"/>
                        </a:rPr>
                        <a:t>새 탭 </a:t>
                      </a:r>
                      <a:r>
                        <a:rPr lang="en-US" altLang="ko-KR" sz="800" dirty="0">
                          <a:latin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</a:rPr>
                        <a:t>새 탭으로 연결된 링크 오픈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 3. </a:t>
                      </a:r>
                      <a:r>
                        <a:rPr lang="ko-KR" altLang="en-US" sz="800" dirty="0">
                          <a:latin typeface="+mn-ea"/>
                        </a:rPr>
                        <a:t>현재 페이지 변경 </a:t>
                      </a:r>
                      <a:r>
                        <a:rPr lang="en-US" altLang="ko-KR" sz="800" dirty="0">
                          <a:latin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</a:rPr>
                        <a:t>현재 창에서 페이지 변경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47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지정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사용자가 직접 연결할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주소를 지정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47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TEXT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링크 선택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TEXT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 지정할 링크 페이지 선택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42320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19B1FB6-217D-40FD-8CB7-36DA62954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0" y="1520442"/>
            <a:ext cx="8523214" cy="437932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5A7127F-6307-424E-96D6-CEEA9FEF7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79" y="2639505"/>
            <a:ext cx="943107" cy="266737"/>
          </a:xfrm>
          <a:prstGeom prst="rect">
            <a:avLst/>
          </a:prstGeom>
        </p:spPr>
      </p:pic>
      <p:pic>
        <p:nvPicPr>
          <p:cNvPr id="308" name="그림 307">
            <a:extLst>
              <a:ext uri="{FF2B5EF4-FFF2-40B4-BE49-F238E27FC236}">
                <a16:creationId xmlns:a16="http://schemas.microsoft.com/office/drawing/2014/main" id="{471F3407-F9F8-4CDD-AAF0-AF38F47F7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146" y="2127263"/>
            <a:ext cx="3700737" cy="2604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977FEE00-2D9B-48F9-BDF5-91BB8110932B}"/>
              </a:ext>
            </a:extLst>
          </p:cNvPr>
          <p:cNvSpPr/>
          <p:nvPr/>
        </p:nvSpPr>
        <p:spPr>
          <a:xfrm>
            <a:off x="3007577" y="2203153"/>
            <a:ext cx="544520" cy="1748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E2AC7CF8-D2FD-4776-A122-177ACB0FFE94}"/>
              </a:ext>
            </a:extLst>
          </p:cNvPr>
          <p:cNvSpPr/>
          <p:nvPr/>
        </p:nvSpPr>
        <p:spPr>
          <a:xfrm>
            <a:off x="3575923" y="2203153"/>
            <a:ext cx="544520" cy="174852"/>
          </a:xfrm>
          <a:prstGeom prst="rect">
            <a:avLst/>
          </a:prstGeom>
          <a:solidFill>
            <a:srgbClr val="A6A6A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71E870D4-D170-4BD8-97CB-F14B87D8F807}"/>
              </a:ext>
            </a:extLst>
          </p:cNvPr>
          <p:cNvSpPr/>
          <p:nvPr/>
        </p:nvSpPr>
        <p:spPr>
          <a:xfrm>
            <a:off x="4144269" y="2203153"/>
            <a:ext cx="544520" cy="1748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8FFC0843-8694-41BD-9FAA-9173FC38AE30}"/>
              </a:ext>
            </a:extLst>
          </p:cNvPr>
          <p:cNvSpPr/>
          <p:nvPr/>
        </p:nvSpPr>
        <p:spPr>
          <a:xfrm>
            <a:off x="3007577" y="2208308"/>
            <a:ext cx="53920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/>
              <a:t>기능선택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06295258-62B5-4F71-B384-07F2E1FFC2B8}"/>
              </a:ext>
            </a:extLst>
          </p:cNvPr>
          <p:cNvSpPr/>
          <p:nvPr/>
        </p:nvSpPr>
        <p:spPr>
          <a:xfrm>
            <a:off x="3007577" y="2372874"/>
            <a:ext cx="3456432" cy="225037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9289710B-795D-4A80-87A0-5285C4BEF5B5}"/>
              </a:ext>
            </a:extLst>
          </p:cNvPr>
          <p:cNvSpPr/>
          <p:nvPr/>
        </p:nvSpPr>
        <p:spPr>
          <a:xfrm>
            <a:off x="3591884" y="2199692"/>
            <a:ext cx="5437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/>
              <a:t>링크지정</a:t>
            </a: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EA272F3A-5791-43B4-95B3-C49380159EAF}"/>
              </a:ext>
            </a:extLst>
          </p:cNvPr>
          <p:cNvSpPr/>
          <p:nvPr/>
        </p:nvSpPr>
        <p:spPr>
          <a:xfrm>
            <a:off x="4144659" y="2190550"/>
            <a:ext cx="5437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/>
              <a:t>팝업지정</a:t>
            </a:r>
          </a:p>
        </p:txBody>
      </p: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B69A3D95-BBE3-49ED-961D-D56ABBB23C57}"/>
              </a:ext>
            </a:extLst>
          </p:cNvPr>
          <p:cNvGrpSpPr/>
          <p:nvPr/>
        </p:nvGrpSpPr>
        <p:grpSpPr>
          <a:xfrm>
            <a:off x="2748922" y="2682269"/>
            <a:ext cx="388720" cy="214250"/>
            <a:chOff x="4727047" y="5307508"/>
            <a:chExt cx="388720" cy="215444"/>
          </a:xfrm>
        </p:grpSpPr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3CCD0EF3-013C-4756-A75E-D2FA31152DA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1" name="TextBox 27">
              <a:extLst>
                <a:ext uri="{FF2B5EF4-FFF2-40B4-BE49-F238E27FC236}">
                  <a16:creationId xmlns:a16="http://schemas.microsoft.com/office/drawing/2014/main" id="{C8A4CED2-2F0C-493B-A924-0735B478C52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8AA9878F-64BB-44CE-B728-4A2251FFA4B1}"/>
              </a:ext>
            </a:extLst>
          </p:cNvPr>
          <p:cNvSpPr/>
          <p:nvPr/>
        </p:nvSpPr>
        <p:spPr>
          <a:xfrm>
            <a:off x="3098717" y="2498125"/>
            <a:ext cx="599021" cy="189258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77B0DE9-C53F-46DE-85D8-45650F6C03E1}"/>
              </a:ext>
            </a:extLst>
          </p:cNvPr>
          <p:cNvSpPr txBox="1"/>
          <p:nvPr/>
        </p:nvSpPr>
        <p:spPr>
          <a:xfrm>
            <a:off x="3110582" y="2497222"/>
            <a:ext cx="5990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링크 타입</a:t>
            </a: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A720DA5B-7420-4798-9E3E-5E0111F764A4}"/>
              </a:ext>
            </a:extLst>
          </p:cNvPr>
          <p:cNvSpPr/>
          <p:nvPr/>
        </p:nvSpPr>
        <p:spPr>
          <a:xfrm>
            <a:off x="3098717" y="2494145"/>
            <a:ext cx="3249674" cy="1908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5" name="그림 324">
            <a:extLst>
              <a:ext uri="{FF2B5EF4-FFF2-40B4-BE49-F238E27FC236}">
                <a16:creationId xmlns:a16="http://schemas.microsoft.com/office/drawing/2014/main" id="{49E0B028-7731-44F3-9A23-7097ADA8B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983" y="4352140"/>
            <a:ext cx="659777" cy="218551"/>
          </a:xfrm>
          <a:prstGeom prst="rect">
            <a:avLst/>
          </a:prstGeom>
        </p:spPr>
      </p:pic>
      <p:pic>
        <p:nvPicPr>
          <p:cNvPr id="326" name="그림 325">
            <a:extLst>
              <a:ext uri="{FF2B5EF4-FFF2-40B4-BE49-F238E27FC236}">
                <a16:creationId xmlns:a16="http://schemas.microsoft.com/office/drawing/2014/main" id="{2825DDA5-59B8-4BE4-8D5B-DE62B64F0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6572" y="2507054"/>
            <a:ext cx="1872609" cy="162916"/>
          </a:xfrm>
          <a:prstGeom prst="rect">
            <a:avLst/>
          </a:prstGeom>
        </p:spPr>
      </p:pic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7F9669B1-ED95-4F49-850E-5B93ED3DCA4D}"/>
              </a:ext>
            </a:extLst>
          </p:cNvPr>
          <p:cNvGrpSpPr/>
          <p:nvPr/>
        </p:nvGrpSpPr>
        <p:grpSpPr>
          <a:xfrm>
            <a:off x="2747436" y="2463034"/>
            <a:ext cx="388720" cy="214250"/>
            <a:chOff x="4727047" y="5307508"/>
            <a:chExt cx="388720" cy="215444"/>
          </a:xfrm>
        </p:grpSpPr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13CA0EEC-B63B-4769-AC45-1F114D91702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3F4ADF1A-C147-4A79-A4EA-637DA12C225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E5B7C06C-B2AD-4001-9AA9-59DC2C001969}"/>
              </a:ext>
            </a:extLst>
          </p:cNvPr>
          <p:cNvSpPr/>
          <p:nvPr/>
        </p:nvSpPr>
        <p:spPr bwMode="auto">
          <a:xfrm>
            <a:off x="3075447" y="2465262"/>
            <a:ext cx="3291994" cy="20002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36" name="그림 335">
            <a:extLst>
              <a:ext uri="{FF2B5EF4-FFF2-40B4-BE49-F238E27FC236}">
                <a16:creationId xmlns:a16="http://schemas.microsoft.com/office/drawing/2014/main" id="{6EBFB9B9-50ED-47F9-91AC-44281419B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2601" y="2836172"/>
            <a:ext cx="3133292" cy="326496"/>
          </a:xfrm>
          <a:prstGeom prst="rect">
            <a:avLst/>
          </a:prstGeom>
        </p:spPr>
      </p:pic>
      <p:sp>
        <p:nvSpPr>
          <p:cNvPr id="337" name="TextBox 336">
            <a:extLst>
              <a:ext uri="{FF2B5EF4-FFF2-40B4-BE49-F238E27FC236}">
                <a16:creationId xmlns:a16="http://schemas.microsoft.com/office/drawing/2014/main" id="{DF7A4673-8D31-440E-9ED9-1AF8892A55A4}"/>
              </a:ext>
            </a:extLst>
          </p:cNvPr>
          <p:cNvSpPr txBox="1"/>
          <p:nvPr/>
        </p:nvSpPr>
        <p:spPr>
          <a:xfrm>
            <a:off x="3587990" y="2893288"/>
            <a:ext cx="5485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URL </a:t>
            </a:r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C0BBA8D4-7FC4-422E-A00D-2B85BBD33447}"/>
              </a:ext>
            </a:extLst>
          </p:cNvPr>
          <p:cNvSpPr/>
          <p:nvPr/>
        </p:nvSpPr>
        <p:spPr>
          <a:xfrm>
            <a:off x="3109650" y="2754082"/>
            <a:ext cx="288000" cy="11023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8A37B6F9-FC8F-43CD-AA90-132B3E588414}"/>
              </a:ext>
            </a:extLst>
          </p:cNvPr>
          <p:cNvSpPr/>
          <p:nvPr/>
        </p:nvSpPr>
        <p:spPr>
          <a:xfrm>
            <a:off x="4122498" y="2924131"/>
            <a:ext cx="1647706" cy="1274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58A36B26-CCD0-437C-9CD5-B49B21D5F64E}"/>
              </a:ext>
            </a:extLst>
          </p:cNvPr>
          <p:cNvSpPr/>
          <p:nvPr/>
        </p:nvSpPr>
        <p:spPr>
          <a:xfrm>
            <a:off x="4361556" y="2894465"/>
            <a:ext cx="10951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</a:rPr>
              <a:t>http://www.sc-robot.tk</a:t>
            </a:r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145F9F7C-7579-4312-8B6B-35F8EDA102DD}"/>
              </a:ext>
            </a:extLst>
          </p:cNvPr>
          <p:cNvSpPr/>
          <p:nvPr/>
        </p:nvSpPr>
        <p:spPr>
          <a:xfrm>
            <a:off x="3412472" y="2752958"/>
            <a:ext cx="2952000" cy="11330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6C8B5A46-32E7-4F7C-8170-06BDA9E8096B}"/>
              </a:ext>
            </a:extLst>
          </p:cNvPr>
          <p:cNvSpPr txBox="1"/>
          <p:nvPr/>
        </p:nvSpPr>
        <p:spPr>
          <a:xfrm>
            <a:off x="4361556" y="2721556"/>
            <a:ext cx="714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사용자 지정</a:t>
            </a:r>
          </a:p>
        </p:txBody>
      </p: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427813DC-2D04-4F16-985F-092A6352058D}"/>
              </a:ext>
            </a:extLst>
          </p:cNvPr>
          <p:cNvGrpSpPr/>
          <p:nvPr/>
        </p:nvGrpSpPr>
        <p:grpSpPr>
          <a:xfrm>
            <a:off x="2756342" y="3189729"/>
            <a:ext cx="388720" cy="214250"/>
            <a:chOff x="4727047" y="5307508"/>
            <a:chExt cx="388720" cy="215444"/>
          </a:xfrm>
        </p:grpSpPr>
        <p:sp>
          <p:nvSpPr>
            <p:cNvPr id="345" name="타원 344">
              <a:extLst>
                <a:ext uri="{FF2B5EF4-FFF2-40B4-BE49-F238E27FC236}">
                  <a16:creationId xmlns:a16="http://schemas.microsoft.com/office/drawing/2014/main" id="{DEE70477-2AD4-4F8E-97BB-3A212510660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6" name="TextBox 27">
              <a:extLst>
                <a:ext uri="{FF2B5EF4-FFF2-40B4-BE49-F238E27FC236}">
                  <a16:creationId xmlns:a16="http://schemas.microsoft.com/office/drawing/2014/main" id="{051FB283-9129-43C4-91E7-EE8F6102164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3672633C-B634-4F55-92E6-7AB912FCC28C}"/>
              </a:ext>
            </a:extLst>
          </p:cNvPr>
          <p:cNvSpPr/>
          <p:nvPr/>
        </p:nvSpPr>
        <p:spPr>
          <a:xfrm>
            <a:off x="3406112" y="3097452"/>
            <a:ext cx="2952000" cy="11179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E636339C-ACE3-4BDA-81F8-206D82EE7C85}"/>
              </a:ext>
            </a:extLst>
          </p:cNvPr>
          <p:cNvSpPr txBox="1"/>
          <p:nvPr/>
        </p:nvSpPr>
        <p:spPr>
          <a:xfrm>
            <a:off x="4366575" y="3064391"/>
            <a:ext cx="714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페이지 지정</a:t>
            </a:r>
          </a:p>
        </p:txBody>
      </p:sp>
      <p:pic>
        <p:nvPicPr>
          <p:cNvPr id="349" name="그림 348">
            <a:extLst>
              <a:ext uri="{FF2B5EF4-FFF2-40B4-BE49-F238E27FC236}">
                <a16:creationId xmlns:a16="http://schemas.microsoft.com/office/drawing/2014/main" id="{0897290C-7384-4F8F-A79E-36214AEB5B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1954" y="2889959"/>
            <a:ext cx="195845" cy="156676"/>
          </a:xfrm>
          <a:prstGeom prst="rect">
            <a:avLst/>
          </a:prstGeom>
        </p:spPr>
      </p:pic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DB37C627-0137-4A2C-8831-FC8180AD6E9D}"/>
              </a:ext>
            </a:extLst>
          </p:cNvPr>
          <p:cNvSpPr/>
          <p:nvPr/>
        </p:nvSpPr>
        <p:spPr>
          <a:xfrm>
            <a:off x="3094164" y="3099884"/>
            <a:ext cx="288000" cy="11023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1" name="그림 350">
            <a:extLst>
              <a:ext uri="{FF2B5EF4-FFF2-40B4-BE49-F238E27FC236}">
                <a16:creationId xmlns:a16="http://schemas.microsoft.com/office/drawing/2014/main" id="{7B3632E9-9B3D-4049-91DE-D5EEC752DB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1954" y="3209417"/>
            <a:ext cx="195845" cy="156676"/>
          </a:xfrm>
          <a:prstGeom prst="rect">
            <a:avLst/>
          </a:prstGeom>
        </p:spPr>
      </p:pic>
      <p:pic>
        <p:nvPicPr>
          <p:cNvPr id="352" name="그림 351">
            <a:extLst>
              <a:ext uri="{FF2B5EF4-FFF2-40B4-BE49-F238E27FC236}">
                <a16:creationId xmlns:a16="http://schemas.microsoft.com/office/drawing/2014/main" id="{63E12439-C910-48C1-A48C-45DD959D3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1954" y="3379137"/>
            <a:ext cx="195845" cy="156676"/>
          </a:xfrm>
          <a:prstGeom prst="rect">
            <a:avLst/>
          </a:prstGeom>
        </p:spPr>
      </p:pic>
      <p:pic>
        <p:nvPicPr>
          <p:cNvPr id="353" name="그림 352">
            <a:extLst>
              <a:ext uri="{FF2B5EF4-FFF2-40B4-BE49-F238E27FC236}">
                <a16:creationId xmlns:a16="http://schemas.microsoft.com/office/drawing/2014/main" id="{58444C32-1CDE-46B3-ABBB-84F516B171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1954" y="3574381"/>
            <a:ext cx="195845" cy="156676"/>
          </a:xfrm>
          <a:prstGeom prst="rect">
            <a:avLst/>
          </a:prstGeom>
        </p:spPr>
      </p:pic>
      <p:pic>
        <p:nvPicPr>
          <p:cNvPr id="354" name="그림 353">
            <a:extLst>
              <a:ext uri="{FF2B5EF4-FFF2-40B4-BE49-F238E27FC236}">
                <a16:creationId xmlns:a16="http://schemas.microsoft.com/office/drawing/2014/main" id="{E859D47C-A02F-42A1-8EF2-E298DC9902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1954" y="3779519"/>
            <a:ext cx="195845" cy="156676"/>
          </a:xfrm>
          <a:prstGeom prst="rect">
            <a:avLst/>
          </a:prstGeom>
        </p:spPr>
      </p:pic>
      <p:pic>
        <p:nvPicPr>
          <p:cNvPr id="355" name="그림 354">
            <a:extLst>
              <a:ext uri="{FF2B5EF4-FFF2-40B4-BE49-F238E27FC236}">
                <a16:creationId xmlns:a16="http://schemas.microsoft.com/office/drawing/2014/main" id="{F372C29C-2E80-4E64-A7D4-0096B04FF4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1954" y="3992631"/>
            <a:ext cx="195845" cy="156676"/>
          </a:xfrm>
          <a:prstGeom prst="rect">
            <a:avLst/>
          </a:prstGeom>
        </p:spPr>
      </p:pic>
      <p:pic>
        <p:nvPicPr>
          <p:cNvPr id="356" name="그림 355">
            <a:extLst>
              <a:ext uri="{FF2B5EF4-FFF2-40B4-BE49-F238E27FC236}">
                <a16:creationId xmlns:a16="http://schemas.microsoft.com/office/drawing/2014/main" id="{4860502D-5953-4D3E-94F8-394D402BB5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1954" y="4181175"/>
            <a:ext cx="195845" cy="156676"/>
          </a:xfrm>
          <a:prstGeom prst="rect">
            <a:avLst/>
          </a:prstGeom>
        </p:spPr>
      </p:pic>
      <p:sp>
        <p:nvSpPr>
          <p:cNvPr id="357" name="TextBox 356">
            <a:extLst>
              <a:ext uri="{FF2B5EF4-FFF2-40B4-BE49-F238E27FC236}">
                <a16:creationId xmlns:a16="http://schemas.microsoft.com/office/drawing/2014/main" id="{51DD249C-8FE0-4F89-AB70-1770396AC129}"/>
              </a:ext>
            </a:extLst>
          </p:cNvPr>
          <p:cNvSpPr txBox="1"/>
          <p:nvPr/>
        </p:nvSpPr>
        <p:spPr>
          <a:xfrm>
            <a:off x="4404536" y="3213549"/>
            <a:ext cx="4667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Page 01</a:t>
            </a:r>
            <a:endParaRPr lang="ko-KR" altLang="en-US" sz="60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5A877FB4-7F86-4C73-9B4C-11B5ED82EDA4}"/>
              </a:ext>
            </a:extLst>
          </p:cNvPr>
          <p:cNvSpPr txBox="1"/>
          <p:nvPr/>
        </p:nvSpPr>
        <p:spPr>
          <a:xfrm>
            <a:off x="4404536" y="3379936"/>
            <a:ext cx="4667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Page 02</a:t>
            </a:r>
            <a:endParaRPr lang="ko-KR" altLang="en-US" sz="6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851952E-AEF3-431C-B383-1CF3908D085D}"/>
              </a:ext>
            </a:extLst>
          </p:cNvPr>
          <p:cNvSpPr txBox="1"/>
          <p:nvPr/>
        </p:nvSpPr>
        <p:spPr>
          <a:xfrm>
            <a:off x="4407432" y="3573315"/>
            <a:ext cx="4667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Page 03</a:t>
            </a:r>
            <a:endParaRPr lang="ko-KR" altLang="en-US" sz="600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4F83125-7C3B-4E8F-A128-08871CD4154F}"/>
              </a:ext>
            </a:extLst>
          </p:cNvPr>
          <p:cNvSpPr txBox="1"/>
          <p:nvPr/>
        </p:nvSpPr>
        <p:spPr>
          <a:xfrm>
            <a:off x="4407432" y="3778650"/>
            <a:ext cx="4667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Page 04</a:t>
            </a:r>
            <a:endParaRPr lang="ko-KR" altLang="en-US" sz="600" dirty="0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6B4A9097-2BE1-45CD-8119-2BD74BC47717}"/>
              </a:ext>
            </a:extLst>
          </p:cNvPr>
          <p:cNvSpPr txBox="1"/>
          <p:nvPr/>
        </p:nvSpPr>
        <p:spPr>
          <a:xfrm>
            <a:off x="4416310" y="3975512"/>
            <a:ext cx="4667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Page 05</a:t>
            </a:r>
            <a:endParaRPr lang="ko-KR" altLang="en-US" sz="6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190FCA91-4F2D-454D-A2DA-BA2043AA56C5}"/>
              </a:ext>
            </a:extLst>
          </p:cNvPr>
          <p:cNvSpPr txBox="1"/>
          <p:nvPr/>
        </p:nvSpPr>
        <p:spPr>
          <a:xfrm>
            <a:off x="4416310" y="4172984"/>
            <a:ext cx="4667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Page 06</a:t>
            </a:r>
            <a:endParaRPr lang="ko-KR" altLang="en-US" sz="600" dirty="0"/>
          </a:p>
        </p:txBody>
      </p:sp>
      <p:pic>
        <p:nvPicPr>
          <p:cNvPr id="363" name="그림 362">
            <a:extLst>
              <a:ext uri="{FF2B5EF4-FFF2-40B4-BE49-F238E27FC236}">
                <a16:creationId xmlns:a16="http://schemas.microsoft.com/office/drawing/2014/main" id="{E9042136-0220-454F-A04C-F85E925AD2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0182" y="1974010"/>
            <a:ext cx="595279" cy="137372"/>
          </a:xfrm>
          <a:prstGeom prst="rect">
            <a:avLst/>
          </a:prstGeom>
        </p:spPr>
      </p:pic>
      <p:sp>
        <p:nvSpPr>
          <p:cNvPr id="364" name="TextBox 363">
            <a:extLst>
              <a:ext uri="{FF2B5EF4-FFF2-40B4-BE49-F238E27FC236}">
                <a16:creationId xmlns:a16="http://schemas.microsoft.com/office/drawing/2014/main" id="{7F13CB6D-06AE-4810-9379-19BC86447BA2}"/>
              </a:ext>
            </a:extLst>
          </p:cNvPr>
          <p:cNvSpPr txBox="1"/>
          <p:nvPr/>
        </p:nvSpPr>
        <p:spPr>
          <a:xfrm>
            <a:off x="3066210" y="2712801"/>
            <a:ext cx="714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/>
              <a:t>선택</a:t>
            </a:r>
            <a:endParaRPr lang="ko-KR" altLang="en-US" sz="600" b="1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5EC87066-2446-4DAB-8841-DF01EA91F475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471251" y="1534729"/>
            <a:ext cx="8523214" cy="180261"/>
          </a:xfrm>
          <a:prstGeom prst="rect">
            <a:avLst/>
          </a:prstGeom>
        </p:spPr>
      </p:pic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B5C9F4BA-6F5B-42D0-8DD1-A94367C3749D}"/>
              </a:ext>
            </a:extLst>
          </p:cNvPr>
          <p:cNvSpPr/>
          <p:nvPr/>
        </p:nvSpPr>
        <p:spPr bwMode="auto">
          <a:xfrm>
            <a:off x="3081678" y="2735845"/>
            <a:ext cx="3281082" cy="160200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2D8494F9-4A4E-4CBD-AAB6-A6E3602985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00424" y="5372383"/>
            <a:ext cx="5516525" cy="4991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B192B71-7F13-49FF-9B89-F4979626B83A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70000"/>
          </a:blip>
          <a:stretch>
            <a:fillRect/>
          </a:stretch>
        </p:blipFill>
        <p:spPr>
          <a:xfrm>
            <a:off x="2441761" y="5371040"/>
            <a:ext cx="5642969" cy="5018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76B04D-90F2-4FF9-8604-1E9C28D09C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3082" y="1757691"/>
            <a:ext cx="895024" cy="4120069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7DBA1C-31D9-4399-AE0D-23A5B0455133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1-2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66561FC-A0A1-49C7-99B3-BC32310EEB2B}"/>
              </a:ext>
            </a:extLst>
          </p:cNvPr>
          <p:cNvSpPr/>
          <p:nvPr/>
        </p:nvSpPr>
        <p:spPr>
          <a:xfrm>
            <a:off x="3092187" y="531611"/>
            <a:ext cx="494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TEXT</a:t>
            </a:r>
            <a:endParaRPr lang="en-US" altLang="ko-KR" sz="1100" dirty="0"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194493A-1489-415F-A335-9EE5B09D07A0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C-RE-02</a:t>
            </a:r>
          </a:p>
        </p:txBody>
      </p:sp>
    </p:spTree>
    <p:extLst>
      <p:ext uri="{BB962C8B-B14F-4D97-AF65-F5344CB8AC3E}">
        <p14:creationId xmlns:p14="http://schemas.microsoft.com/office/powerpoint/2010/main" val="58283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05522"/>
          <a:ext cx="2766954" cy="3062471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1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latin typeface="+mn-ea"/>
                        </a:rPr>
                        <a:t> </a:t>
                      </a:r>
                      <a:r>
                        <a:rPr lang="ko-KR" altLang="en-US" sz="800" b="1" dirty="0">
                          <a:latin typeface="+mn-ea"/>
                        </a:rPr>
                        <a:t>기타화면 생성 안내문구</a:t>
                      </a:r>
                      <a:endParaRPr lang="en-US" altLang="ko-KR" sz="800" b="1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</a:rPr>
                        <a:t>생성된 기타화면이 없을 경우 기타화면 생성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</a:rPr>
                        <a:t>유도 안내문구 표시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[</a:t>
                      </a:r>
                      <a:r>
                        <a:rPr lang="ko-KR" altLang="en-US" sz="800" dirty="0">
                          <a:latin typeface="+mn-ea"/>
                        </a:rPr>
                        <a:t>내용</a:t>
                      </a:r>
                      <a:r>
                        <a:rPr lang="en-US" altLang="ko-KR" sz="800" dirty="0">
                          <a:latin typeface="+mn-ea"/>
                        </a:rPr>
                        <a:t>]</a:t>
                      </a: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- </a:t>
                      </a:r>
                      <a:r>
                        <a:rPr lang="ko-KR" altLang="en-US" sz="800" dirty="0">
                          <a:latin typeface="+mn-ea"/>
                        </a:rPr>
                        <a:t>작성된 기타화면이 없습니다</a:t>
                      </a:r>
                      <a:r>
                        <a:rPr lang="en-US" altLang="ko-KR" sz="800" dirty="0">
                          <a:latin typeface="+mn-ea"/>
                        </a:rPr>
                        <a:t>. </a:t>
                      </a:r>
                      <a:r>
                        <a:rPr lang="ko-KR" altLang="en-US" sz="800" dirty="0">
                          <a:latin typeface="+mn-ea"/>
                        </a:rPr>
                        <a:t>기타화면을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 </a:t>
                      </a:r>
                      <a:r>
                        <a:rPr lang="ko-KR" altLang="en-US" sz="800" dirty="0">
                          <a:latin typeface="+mn-ea"/>
                        </a:rPr>
                        <a:t>만들어주세요</a:t>
                      </a:r>
                      <a:r>
                        <a:rPr lang="en-US" altLang="ko-KR" sz="800" dirty="0">
                          <a:latin typeface="+mn-ea"/>
                        </a:rPr>
                        <a:t>.</a:t>
                      </a: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4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기타화면 생성 버튼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</a:rPr>
                        <a:t>기타화면이 없을 표시되는 기타화면 생성 버튼</a:t>
                      </a:r>
                      <a:r>
                        <a:rPr lang="en-US" altLang="ko-KR" sz="800" dirty="0">
                          <a:latin typeface="+mn-ea"/>
                        </a:rPr>
                        <a:t> 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</a:rPr>
                        <a:t>버튼 클릭 시 기타화면 생성 팝업으로 이동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19B1FB6-217D-40FD-8CB7-36DA62954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40" y="1502687"/>
            <a:ext cx="8523214" cy="437932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C37EB2-9A74-4683-9D0D-598D3DE10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316" y="2109508"/>
            <a:ext cx="3698057" cy="2756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6B5F25-AAA4-4220-A3AF-6EC6A69814E9}"/>
              </a:ext>
            </a:extLst>
          </p:cNvPr>
          <p:cNvSpPr/>
          <p:nvPr/>
        </p:nvSpPr>
        <p:spPr>
          <a:xfrm>
            <a:off x="2972067" y="2185398"/>
            <a:ext cx="544520" cy="1748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460DC3-5C8F-4E2A-A993-0E8DB93B01C3}"/>
              </a:ext>
            </a:extLst>
          </p:cNvPr>
          <p:cNvSpPr/>
          <p:nvPr/>
        </p:nvSpPr>
        <p:spPr>
          <a:xfrm>
            <a:off x="3540413" y="2185398"/>
            <a:ext cx="544520" cy="174852"/>
          </a:xfrm>
          <a:prstGeom prst="rect">
            <a:avLst/>
          </a:prstGeom>
          <a:solidFill>
            <a:srgbClr val="A6A6A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14C455-2E67-49F5-AE04-4597EAFD0AE4}"/>
              </a:ext>
            </a:extLst>
          </p:cNvPr>
          <p:cNvSpPr/>
          <p:nvPr/>
        </p:nvSpPr>
        <p:spPr>
          <a:xfrm>
            <a:off x="4108759" y="2185398"/>
            <a:ext cx="544520" cy="1748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444E25-D01C-4432-8A59-7B102727EA06}"/>
              </a:ext>
            </a:extLst>
          </p:cNvPr>
          <p:cNvSpPr/>
          <p:nvPr/>
        </p:nvSpPr>
        <p:spPr>
          <a:xfrm>
            <a:off x="2972067" y="2190553"/>
            <a:ext cx="53920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/>
              <a:t>기능선택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8A3338-1655-42D6-ACD3-AD6A9AF5F0BB}"/>
              </a:ext>
            </a:extLst>
          </p:cNvPr>
          <p:cNvSpPr/>
          <p:nvPr/>
        </p:nvSpPr>
        <p:spPr>
          <a:xfrm>
            <a:off x="2972067" y="2355119"/>
            <a:ext cx="3456432" cy="244248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FB295D-BC89-4A31-A553-DF3473876AA4}"/>
              </a:ext>
            </a:extLst>
          </p:cNvPr>
          <p:cNvSpPr/>
          <p:nvPr/>
        </p:nvSpPr>
        <p:spPr>
          <a:xfrm>
            <a:off x="3556374" y="2181937"/>
            <a:ext cx="5437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/>
              <a:t>링크지정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0964B1-52BF-4686-ACD7-AFE0F983A51C}"/>
              </a:ext>
            </a:extLst>
          </p:cNvPr>
          <p:cNvSpPr/>
          <p:nvPr/>
        </p:nvSpPr>
        <p:spPr>
          <a:xfrm>
            <a:off x="4109149" y="2172795"/>
            <a:ext cx="5437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/>
              <a:t>팝업지정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E508E43-0538-47B3-9880-0598BF0CF303}"/>
              </a:ext>
            </a:extLst>
          </p:cNvPr>
          <p:cNvSpPr/>
          <p:nvPr/>
        </p:nvSpPr>
        <p:spPr>
          <a:xfrm>
            <a:off x="3061153" y="2526190"/>
            <a:ext cx="599021" cy="189258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520DEB-D3EC-405D-8062-6626521D8334}"/>
              </a:ext>
            </a:extLst>
          </p:cNvPr>
          <p:cNvSpPr txBox="1"/>
          <p:nvPr/>
        </p:nvSpPr>
        <p:spPr>
          <a:xfrm>
            <a:off x="3073018" y="2525287"/>
            <a:ext cx="5990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링크 타입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DEBCFA7-801B-4A9E-A1DE-A481077AF530}"/>
              </a:ext>
            </a:extLst>
          </p:cNvPr>
          <p:cNvSpPr/>
          <p:nvPr/>
        </p:nvSpPr>
        <p:spPr>
          <a:xfrm>
            <a:off x="3061153" y="2522210"/>
            <a:ext cx="3249674" cy="1908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5C826496-AC25-4690-A38D-1A2121B98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9008" y="2535119"/>
            <a:ext cx="1872609" cy="162916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CA995AB4-141E-4682-806D-B3D06784F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5037" y="2864237"/>
            <a:ext cx="3133292" cy="326496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AA2DCBAD-E1B3-4A59-81A4-8372966BE560}"/>
              </a:ext>
            </a:extLst>
          </p:cNvPr>
          <p:cNvSpPr txBox="1"/>
          <p:nvPr/>
        </p:nvSpPr>
        <p:spPr>
          <a:xfrm>
            <a:off x="3416647" y="2921459"/>
            <a:ext cx="5485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URL </a:t>
            </a:r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A15B02C-41E3-4A9D-8CB6-DA7AF2E50D23}"/>
              </a:ext>
            </a:extLst>
          </p:cNvPr>
          <p:cNvSpPr/>
          <p:nvPr/>
        </p:nvSpPr>
        <p:spPr>
          <a:xfrm>
            <a:off x="3072086" y="2782147"/>
            <a:ext cx="288000" cy="11023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7AB1A6-0CF6-4A2F-88A3-7EADEC2C9E89}"/>
              </a:ext>
            </a:extLst>
          </p:cNvPr>
          <p:cNvSpPr/>
          <p:nvPr/>
        </p:nvSpPr>
        <p:spPr>
          <a:xfrm>
            <a:off x="3960165" y="2952350"/>
            <a:ext cx="1647706" cy="1274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5670ACC-9DBC-451E-8D37-203636A0D76D}"/>
              </a:ext>
            </a:extLst>
          </p:cNvPr>
          <p:cNvSpPr/>
          <p:nvPr/>
        </p:nvSpPr>
        <p:spPr>
          <a:xfrm>
            <a:off x="4199223" y="2922684"/>
            <a:ext cx="10951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</a:rPr>
              <a:t>http://www.sc-robot.tk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7B34A84-D322-43CA-A081-2A3BD97CADB5}"/>
              </a:ext>
            </a:extLst>
          </p:cNvPr>
          <p:cNvSpPr/>
          <p:nvPr/>
        </p:nvSpPr>
        <p:spPr>
          <a:xfrm>
            <a:off x="3374908" y="2781023"/>
            <a:ext cx="2952000" cy="11330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BEFCEF-AC19-4489-A933-81300C7F052A}"/>
              </a:ext>
            </a:extLst>
          </p:cNvPr>
          <p:cNvSpPr txBox="1"/>
          <p:nvPr/>
        </p:nvSpPr>
        <p:spPr>
          <a:xfrm>
            <a:off x="4323992" y="2749621"/>
            <a:ext cx="714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사용자 지정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ABC8146-D43A-47E2-BDAD-C2B662DE80B9}"/>
              </a:ext>
            </a:extLst>
          </p:cNvPr>
          <p:cNvSpPr/>
          <p:nvPr/>
        </p:nvSpPr>
        <p:spPr>
          <a:xfrm>
            <a:off x="3368548" y="3125517"/>
            <a:ext cx="2952000" cy="11179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284494-9890-41EA-AB4A-D3F12F2371D2}"/>
              </a:ext>
            </a:extLst>
          </p:cNvPr>
          <p:cNvSpPr txBox="1"/>
          <p:nvPr/>
        </p:nvSpPr>
        <p:spPr>
          <a:xfrm>
            <a:off x="4329011" y="3092456"/>
            <a:ext cx="714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기타화면 지정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B3DF30-7E46-4913-BA85-19564C8422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4390" y="2918024"/>
            <a:ext cx="195845" cy="156676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C1204C3D-2460-4398-9C30-7486AE8CA249}"/>
              </a:ext>
            </a:extLst>
          </p:cNvPr>
          <p:cNvSpPr/>
          <p:nvPr/>
        </p:nvSpPr>
        <p:spPr>
          <a:xfrm>
            <a:off x="3056600" y="3127949"/>
            <a:ext cx="288000" cy="11023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16A230-FE31-4527-858C-EB185F5B02AE}"/>
              </a:ext>
            </a:extLst>
          </p:cNvPr>
          <p:cNvSpPr txBox="1"/>
          <p:nvPr/>
        </p:nvSpPr>
        <p:spPr>
          <a:xfrm>
            <a:off x="3416647" y="3260249"/>
            <a:ext cx="20537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작성된 기타화면이 없습니다</a:t>
            </a:r>
            <a:r>
              <a:rPr lang="en-US" altLang="ko-KR" sz="600" dirty="0"/>
              <a:t>.</a:t>
            </a:r>
            <a:r>
              <a:rPr lang="ko-KR" altLang="en-US" sz="600" dirty="0"/>
              <a:t>기타화면을 만들어주세요</a:t>
            </a: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560D618D-6671-4C97-8C96-A3AD3AB2B64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9" t="89585" r="11203" b="192"/>
          <a:stretch/>
        </p:blipFill>
        <p:spPr>
          <a:xfrm>
            <a:off x="3073697" y="5386305"/>
            <a:ext cx="4101091" cy="486561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4FE89376-9BBA-4E5F-ABBB-252D9F6E8C9F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</a:blip>
          <a:stretch>
            <a:fillRect/>
          </a:stretch>
        </p:blipFill>
        <p:spPr>
          <a:xfrm>
            <a:off x="2875924" y="5379900"/>
            <a:ext cx="4597435" cy="492966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4F89E076-53C0-4B94-B5BD-1963A3E31531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488269" y="1507489"/>
            <a:ext cx="8470686" cy="210026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B17F7B79-CC8B-46B0-AA14-A4B543EE1BEA}"/>
              </a:ext>
            </a:extLst>
          </p:cNvPr>
          <p:cNvSpPr/>
          <p:nvPr/>
        </p:nvSpPr>
        <p:spPr bwMode="auto">
          <a:xfrm>
            <a:off x="3044114" y="2763910"/>
            <a:ext cx="3281082" cy="1602006"/>
          </a:xfrm>
          <a:prstGeom prst="rect">
            <a:avLst/>
          </a:prstGeom>
          <a:noFill/>
          <a:ln w="12700" cap="flat" cmpd="sng" algn="ctr">
            <a:solidFill>
              <a:srgbClr val="9D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3" name="Rectangle 124">
            <a:extLst>
              <a:ext uri="{FF2B5EF4-FFF2-40B4-BE49-F238E27FC236}">
                <a16:creationId xmlns:a16="http://schemas.microsoft.com/office/drawing/2014/main" id="{F1EE3618-8ED7-4F83-9FA9-6034B9145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123" y="3263452"/>
            <a:ext cx="625587" cy="164685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기타화면 생성</a:t>
            </a: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0156D19-5FA3-43A4-A695-8957E1BA0123}"/>
              </a:ext>
            </a:extLst>
          </p:cNvPr>
          <p:cNvGrpSpPr/>
          <p:nvPr/>
        </p:nvGrpSpPr>
        <p:grpSpPr>
          <a:xfrm>
            <a:off x="3158595" y="3243947"/>
            <a:ext cx="388720" cy="214250"/>
            <a:chOff x="4727047" y="5307508"/>
            <a:chExt cx="388720" cy="215444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61BAACA5-5542-49E8-9819-8CA0C0F5679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27">
              <a:extLst>
                <a:ext uri="{FF2B5EF4-FFF2-40B4-BE49-F238E27FC236}">
                  <a16:creationId xmlns:a16="http://schemas.microsoft.com/office/drawing/2014/main" id="{70C0E477-F440-45D3-AA3D-EF6E621A981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3EECF1C-B1DF-44DB-8F91-3F91D9463670}"/>
              </a:ext>
            </a:extLst>
          </p:cNvPr>
          <p:cNvGrpSpPr/>
          <p:nvPr/>
        </p:nvGrpSpPr>
        <p:grpSpPr>
          <a:xfrm>
            <a:off x="5835469" y="3015531"/>
            <a:ext cx="388720" cy="214250"/>
            <a:chOff x="4727047" y="5307508"/>
            <a:chExt cx="388720" cy="215444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EC2324D3-F9B8-49F7-B2FA-26CB2903D91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TextBox 27">
              <a:extLst>
                <a:ext uri="{FF2B5EF4-FFF2-40B4-BE49-F238E27FC236}">
                  <a16:creationId xmlns:a16="http://schemas.microsoft.com/office/drawing/2014/main" id="{95014B03-605A-4C13-A72D-03BD1BA45F5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00C5F83-FBF8-4567-B2B7-D0672F5A94E3}"/>
              </a:ext>
            </a:extLst>
          </p:cNvPr>
          <p:cNvSpPr/>
          <p:nvPr/>
        </p:nvSpPr>
        <p:spPr bwMode="auto">
          <a:xfrm>
            <a:off x="3472907" y="3225644"/>
            <a:ext cx="1909856" cy="24285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DC215A7-31C6-4F9F-9D1C-E3F99E55A380}"/>
              </a:ext>
            </a:extLst>
          </p:cNvPr>
          <p:cNvSpPr/>
          <p:nvPr/>
        </p:nvSpPr>
        <p:spPr bwMode="auto">
          <a:xfrm>
            <a:off x="5459712" y="3225644"/>
            <a:ext cx="704747" cy="24285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A56F1C1-2D14-4EC9-AA31-96650F5AE81F}"/>
              </a:ext>
            </a:extLst>
          </p:cNvPr>
          <p:cNvCxnSpPr/>
          <p:nvPr/>
        </p:nvCxnSpPr>
        <p:spPr>
          <a:xfrm>
            <a:off x="5835469" y="3468499"/>
            <a:ext cx="0" cy="478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그림 60">
            <a:extLst>
              <a:ext uri="{FF2B5EF4-FFF2-40B4-BE49-F238E27FC236}">
                <a16:creationId xmlns:a16="http://schemas.microsoft.com/office/drawing/2014/main" id="{17D44BD1-37F3-429F-AFA6-5904900FB2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80604" y="1962153"/>
            <a:ext cx="595279" cy="137372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AB192C71-EF0E-4205-9150-4AA26BDD11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00424" y="5372383"/>
            <a:ext cx="5516525" cy="4991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169F3C-1AE7-4CAE-AFB5-F457F9C62274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</a:blip>
          <a:stretch>
            <a:fillRect/>
          </a:stretch>
        </p:blipFill>
        <p:spPr>
          <a:xfrm>
            <a:off x="2441761" y="5371040"/>
            <a:ext cx="5642969" cy="50182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BC96F92-E8E6-43B5-9044-A821755601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65419" y="4380205"/>
            <a:ext cx="659777" cy="218551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9028B842-4FBA-4288-AE77-8229705713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59712" y="3963256"/>
            <a:ext cx="2693730" cy="1532046"/>
          </a:xfrm>
          <a:prstGeom prst="rect">
            <a:avLst/>
          </a:prstGeom>
        </p:spPr>
      </p:pic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A0E89F85-0A15-47E8-8F58-472517A1BFB0}"/>
              </a:ext>
            </a:extLst>
          </p:cNvPr>
          <p:cNvGrpSpPr/>
          <p:nvPr/>
        </p:nvGrpSpPr>
        <p:grpSpPr>
          <a:xfrm>
            <a:off x="5506630" y="4197071"/>
            <a:ext cx="2554634" cy="899506"/>
            <a:chOff x="2940558" y="2623480"/>
            <a:chExt cx="2554634" cy="924255"/>
          </a:xfrm>
        </p:grpSpPr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192ADABC-765B-4FD9-AB4B-484F8F9FD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97328" y="2623480"/>
              <a:ext cx="2497864" cy="924255"/>
            </a:xfrm>
            <a:prstGeom prst="rect">
              <a:avLst/>
            </a:prstGeom>
          </p:spPr>
        </p:pic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DA623F53-9E83-4216-AD03-1DFF20CB8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016296" y="2686165"/>
              <a:ext cx="423951" cy="149630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A00E7C8-AFEE-427A-AB84-91B02801AC8D}"/>
                </a:ext>
              </a:extLst>
            </p:cNvPr>
            <p:cNvSpPr txBox="1"/>
            <p:nvPr/>
          </p:nvSpPr>
          <p:spPr>
            <a:xfrm>
              <a:off x="2940558" y="2635664"/>
              <a:ext cx="5517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페이지명 </a:t>
              </a:r>
              <a:r>
                <a:rPr lang="en-US" altLang="ko-KR" sz="600" dirty="0"/>
                <a:t>*</a:t>
              </a:r>
              <a:endParaRPr lang="ko-KR" altLang="en-US" sz="600" dirty="0"/>
            </a:p>
          </p:txBody>
        </p:sp>
      </p:grpSp>
      <p:sp>
        <p:nvSpPr>
          <p:cNvPr id="127" name="Rectangle 134">
            <a:extLst>
              <a:ext uri="{FF2B5EF4-FFF2-40B4-BE49-F238E27FC236}">
                <a16:creationId xmlns:a16="http://schemas.microsoft.com/office/drawing/2014/main" id="{F7D21DC5-9F90-4858-85F6-940C5C7C4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559" y="5227335"/>
            <a:ext cx="379705" cy="2016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ea typeface="바탕체" panose="02030609000101010101" pitchFamily="17" charset="-127"/>
              </a:rPr>
              <a:t>취소</a:t>
            </a:r>
          </a:p>
        </p:txBody>
      </p:sp>
      <p:sp>
        <p:nvSpPr>
          <p:cNvPr id="128" name="Rectangle 118">
            <a:extLst>
              <a:ext uri="{FF2B5EF4-FFF2-40B4-BE49-F238E27FC236}">
                <a16:creationId xmlns:a16="http://schemas.microsoft.com/office/drawing/2014/main" id="{FB09B5AE-7DB2-49E2-92BB-E4188DC52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762" y="5227335"/>
            <a:ext cx="379704" cy="2016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ea typeface="바탕체" panose="02030609000101010101" pitchFamily="17" charset="-127"/>
              </a:rPr>
              <a:t>확인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5EA8515-CC20-412F-8DD5-4E4D486D60CA}"/>
              </a:ext>
            </a:extLst>
          </p:cNvPr>
          <p:cNvSpPr/>
          <p:nvPr/>
        </p:nvSpPr>
        <p:spPr bwMode="auto">
          <a:xfrm>
            <a:off x="5470414" y="3946790"/>
            <a:ext cx="2683028" cy="154851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4CC8D1-1EFD-489B-A177-8885332D13C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7640" y="1717515"/>
            <a:ext cx="895024" cy="41602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F4D9A2-2AF8-44C1-8970-D5575FD897DE}"/>
              </a:ext>
            </a:extLst>
          </p:cNvPr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6358840" y="5157891"/>
            <a:ext cx="799744" cy="271058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CCC564-B85D-43E1-8668-6D0515212DE5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1-3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E7D6C9D-8334-4F9F-AEFF-1D5CEF2766DC}"/>
              </a:ext>
            </a:extLst>
          </p:cNvPr>
          <p:cNvSpPr/>
          <p:nvPr/>
        </p:nvSpPr>
        <p:spPr>
          <a:xfrm>
            <a:off x="3092187" y="531611"/>
            <a:ext cx="494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TEXT</a:t>
            </a:r>
            <a:endParaRPr lang="en-US" altLang="ko-KR" sz="1100" dirty="0"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E79892D-0DF0-4FC8-81C0-85B64D952C56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C-RE-02</a:t>
            </a:r>
          </a:p>
        </p:txBody>
      </p:sp>
    </p:spTree>
    <p:extLst>
      <p:ext uri="{BB962C8B-B14F-4D97-AF65-F5344CB8AC3E}">
        <p14:creationId xmlns:p14="http://schemas.microsoft.com/office/powerpoint/2010/main" val="151560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14400"/>
          <a:ext cx="2766954" cy="2760189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페이지 선택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</a:rPr>
                        <a:t>지정할 페이지를 라디오박스로 선택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6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 목록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사용자가 작성한 페이지 목록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9FF74380-5995-45C0-B8C9-7D9DEDD6E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7" y="1573706"/>
            <a:ext cx="8523214" cy="43793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410645-6C0B-4968-A1EC-1147C102F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912" y="2286859"/>
            <a:ext cx="3635192" cy="20489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C32E33-FDCC-427B-BB09-1802E7D33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768" y="2029711"/>
            <a:ext cx="672536" cy="14441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B4CF6C-5E40-4D18-B3CB-ECFACDD535AE}"/>
              </a:ext>
            </a:extLst>
          </p:cNvPr>
          <p:cNvSpPr/>
          <p:nvPr/>
        </p:nvSpPr>
        <p:spPr>
          <a:xfrm>
            <a:off x="2980944" y="2256417"/>
            <a:ext cx="544520" cy="1748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3926A6-03F0-4CC9-BDDD-2E6E14556719}"/>
              </a:ext>
            </a:extLst>
          </p:cNvPr>
          <p:cNvSpPr/>
          <p:nvPr/>
        </p:nvSpPr>
        <p:spPr>
          <a:xfrm>
            <a:off x="3549290" y="2256417"/>
            <a:ext cx="544520" cy="1748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E58289-61E6-41D1-940C-C88271B5EC52}"/>
              </a:ext>
            </a:extLst>
          </p:cNvPr>
          <p:cNvSpPr/>
          <p:nvPr/>
        </p:nvSpPr>
        <p:spPr>
          <a:xfrm>
            <a:off x="4117636" y="2256417"/>
            <a:ext cx="544520" cy="1748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1FAE07-FD54-4FC0-B24F-C7BA0105E682}"/>
              </a:ext>
            </a:extLst>
          </p:cNvPr>
          <p:cNvSpPr/>
          <p:nvPr/>
        </p:nvSpPr>
        <p:spPr>
          <a:xfrm>
            <a:off x="2980944" y="2426138"/>
            <a:ext cx="3456432" cy="163095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A99289-4522-4265-A05F-D321E5410F0F}"/>
              </a:ext>
            </a:extLst>
          </p:cNvPr>
          <p:cNvSpPr/>
          <p:nvPr/>
        </p:nvSpPr>
        <p:spPr>
          <a:xfrm>
            <a:off x="2981335" y="2243815"/>
            <a:ext cx="5437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/>
              <a:t>기능선택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1CD384-DBFE-49ED-9A70-D9ABFEC0262B}"/>
              </a:ext>
            </a:extLst>
          </p:cNvPr>
          <p:cNvSpPr/>
          <p:nvPr/>
        </p:nvSpPr>
        <p:spPr>
          <a:xfrm>
            <a:off x="3565251" y="2252956"/>
            <a:ext cx="5437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/>
              <a:t>링크지정</a:t>
            </a:r>
            <a:r>
              <a:rPr lang="en-US" altLang="ko-KR" sz="700" b="1" dirty="0"/>
              <a:t>	</a:t>
            </a:r>
            <a:endParaRPr lang="ko-KR" altLang="en-US" sz="7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F9818A-7AF0-45FA-B44C-22E95FADE0A5}"/>
              </a:ext>
            </a:extLst>
          </p:cNvPr>
          <p:cNvSpPr/>
          <p:nvPr/>
        </p:nvSpPr>
        <p:spPr>
          <a:xfrm>
            <a:off x="4118026" y="2243814"/>
            <a:ext cx="5437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/>
              <a:t>팝업지정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48D0F95-C0F9-496D-A720-7CAEA47A6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514" y="3763367"/>
            <a:ext cx="659777" cy="21855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9492D2C-310E-414B-97E5-E08F2821F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7033" y="2031979"/>
            <a:ext cx="371527" cy="13737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2091D17-8B99-4F6B-A2BD-FC6C20DF06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2557" y="2019981"/>
            <a:ext cx="595279" cy="13737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13EB9DD-1EF1-45A1-BF74-DF07DBF78A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4106" y="2683997"/>
            <a:ext cx="943107" cy="2667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7C21B5-FAEE-44A6-ACE7-AEF9E0D9F1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1590" y="2597300"/>
            <a:ext cx="3173905" cy="109570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6282A7-3205-4AE2-BF75-640C9FA99D02}"/>
              </a:ext>
            </a:extLst>
          </p:cNvPr>
          <p:cNvSpPr/>
          <p:nvPr/>
        </p:nvSpPr>
        <p:spPr>
          <a:xfrm>
            <a:off x="3131591" y="2597300"/>
            <a:ext cx="3173904" cy="10957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B11925-86CF-4719-9618-FC845975318E}"/>
              </a:ext>
            </a:extLst>
          </p:cNvPr>
          <p:cNvSpPr txBox="1"/>
          <p:nvPr/>
        </p:nvSpPr>
        <p:spPr>
          <a:xfrm>
            <a:off x="3093968" y="2559958"/>
            <a:ext cx="714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/>
              <a:t>선택</a:t>
            </a:r>
            <a:endParaRPr lang="ko-KR" altLang="en-US" sz="600" b="1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8325AF1-3850-4D03-9EF8-1A81407F2514}"/>
              </a:ext>
            </a:extLst>
          </p:cNvPr>
          <p:cNvGrpSpPr/>
          <p:nvPr/>
        </p:nvGrpSpPr>
        <p:grpSpPr>
          <a:xfrm>
            <a:off x="2833577" y="2746492"/>
            <a:ext cx="388720" cy="214250"/>
            <a:chOff x="4727047" y="5307508"/>
            <a:chExt cx="388720" cy="215444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3716783-8D69-48F3-B9B5-004C8CEA318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2BCA84E-C28D-4F1C-90F3-01993721846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C522DFC-A32A-44F3-A33F-0DDC2FA2CEE2}"/>
              </a:ext>
            </a:extLst>
          </p:cNvPr>
          <p:cNvSpPr/>
          <p:nvPr/>
        </p:nvSpPr>
        <p:spPr bwMode="auto">
          <a:xfrm>
            <a:off x="3156362" y="2731218"/>
            <a:ext cx="239905" cy="94288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C51D0B6-CC22-4924-897C-A3F4C805A82C}"/>
              </a:ext>
            </a:extLst>
          </p:cNvPr>
          <p:cNvSpPr/>
          <p:nvPr/>
        </p:nvSpPr>
        <p:spPr bwMode="auto">
          <a:xfrm>
            <a:off x="3525076" y="2720582"/>
            <a:ext cx="2750310" cy="94288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F5C95BF-E611-423F-B5F9-0629D4BD3912}"/>
              </a:ext>
            </a:extLst>
          </p:cNvPr>
          <p:cNvGrpSpPr/>
          <p:nvPr/>
        </p:nvGrpSpPr>
        <p:grpSpPr>
          <a:xfrm>
            <a:off x="3457735" y="2506332"/>
            <a:ext cx="388720" cy="214250"/>
            <a:chOff x="4727047" y="5307508"/>
            <a:chExt cx="388720" cy="215444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C00DEED-F538-43DD-A092-D5364FD34E0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3B650C-D38E-4630-BAF6-2BEB0E89944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29C2F6D6-13CE-4A0C-9402-F35EC6AC426D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456935" y="1585768"/>
            <a:ext cx="8523214" cy="180261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220ACF08-5176-4E7D-955B-660FF8FFDE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64982" y="5425546"/>
            <a:ext cx="5516525" cy="4991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70BC89-C64B-431E-9D49-2ABC7BA724F9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70000"/>
          </a:blip>
          <a:stretch>
            <a:fillRect/>
          </a:stretch>
        </p:blipFill>
        <p:spPr>
          <a:xfrm>
            <a:off x="2406319" y="5424203"/>
            <a:ext cx="5642969" cy="5018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2A18AB-D3A1-44BB-8B79-4A1B02D1FC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5361" y="1793133"/>
            <a:ext cx="895024" cy="415551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9F2664-DB59-42E6-9A1C-150985E7D8E3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1-4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CA598F6-CC5F-47AB-9070-3BD05CB8A7E9}"/>
              </a:ext>
            </a:extLst>
          </p:cNvPr>
          <p:cNvSpPr/>
          <p:nvPr/>
        </p:nvSpPr>
        <p:spPr>
          <a:xfrm>
            <a:off x="3092187" y="531611"/>
            <a:ext cx="494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TEXT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B823F79-73ED-445E-ABC9-D77EC689563D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C-RE-02</a:t>
            </a:r>
          </a:p>
        </p:txBody>
      </p:sp>
    </p:spTree>
    <p:extLst>
      <p:ext uri="{BB962C8B-B14F-4D97-AF65-F5344CB8AC3E}">
        <p14:creationId xmlns:p14="http://schemas.microsoft.com/office/powerpoint/2010/main" val="194050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14400"/>
          <a:ext cx="2766954" cy="2851522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5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9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latin typeface="+mn-ea"/>
                        </a:rPr>
                        <a:t> </a:t>
                      </a:r>
                      <a:r>
                        <a:rPr lang="ko-KR" altLang="en-US" sz="800" b="1" dirty="0">
                          <a:latin typeface="+mn-ea"/>
                        </a:rPr>
                        <a:t>기타화면 생성 안내문구</a:t>
                      </a:r>
                      <a:endParaRPr lang="en-US" altLang="ko-KR" sz="800" b="1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</a:rPr>
                        <a:t>생성된 기타화면이 없을 경우 기타화면 생성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</a:rPr>
                        <a:t>유도 안내문구 표시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[</a:t>
                      </a:r>
                      <a:r>
                        <a:rPr lang="ko-KR" altLang="en-US" sz="800" dirty="0">
                          <a:latin typeface="+mn-ea"/>
                        </a:rPr>
                        <a:t>내용</a:t>
                      </a:r>
                      <a:r>
                        <a:rPr lang="en-US" altLang="ko-KR" sz="800" dirty="0">
                          <a:latin typeface="+mn-ea"/>
                        </a:rPr>
                        <a:t>]</a:t>
                      </a: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- </a:t>
                      </a:r>
                      <a:r>
                        <a:rPr lang="ko-KR" altLang="en-US" sz="800" dirty="0">
                          <a:latin typeface="+mn-ea"/>
                        </a:rPr>
                        <a:t>작성된 기타화면이 없습니다</a:t>
                      </a:r>
                      <a:r>
                        <a:rPr lang="en-US" altLang="ko-KR" sz="800" dirty="0">
                          <a:latin typeface="+mn-ea"/>
                        </a:rPr>
                        <a:t>. </a:t>
                      </a:r>
                      <a:r>
                        <a:rPr lang="ko-KR" altLang="en-US" sz="800" dirty="0">
                          <a:latin typeface="+mn-ea"/>
                        </a:rPr>
                        <a:t>기타화면을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 </a:t>
                      </a:r>
                      <a:r>
                        <a:rPr lang="ko-KR" altLang="en-US" sz="800" dirty="0">
                          <a:latin typeface="+mn-ea"/>
                        </a:rPr>
                        <a:t>만들어주세요</a:t>
                      </a:r>
                      <a:r>
                        <a:rPr lang="en-US" altLang="ko-KR" sz="800" dirty="0">
                          <a:latin typeface="+mn-ea"/>
                        </a:rPr>
                        <a:t>.</a:t>
                      </a: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4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기타화면 생성 버튼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</a:rPr>
                        <a:t>기타화면이 없을 표시되는 기타화면 생성 버튼</a:t>
                      </a:r>
                      <a:r>
                        <a:rPr lang="en-US" altLang="ko-KR" sz="800" dirty="0">
                          <a:latin typeface="+mn-ea"/>
                        </a:rPr>
                        <a:t> 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</a:rPr>
                        <a:t>버튼 클릭 시 기타화면 생성 팝업으로 이동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9FF74380-5995-45C0-B8C9-7D9DEDD6E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61" y="1529320"/>
            <a:ext cx="8523214" cy="43793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410645-6C0B-4968-A1EC-1147C102F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45" y="2242473"/>
            <a:ext cx="3675796" cy="210302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B4CF6C-5E40-4D18-B3CB-ECFACDD535AE}"/>
              </a:ext>
            </a:extLst>
          </p:cNvPr>
          <p:cNvSpPr/>
          <p:nvPr/>
        </p:nvSpPr>
        <p:spPr>
          <a:xfrm>
            <a:off x="2963188" y="2212031"/>
            <a:ext cx="544520" cy="1748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3926A6-03F0-4CC9-BDDD-2E6E14556719}"/>
              </a:ext>
            </a:extLst>
          </p:cNvPr>
          <p:cNvSpPr/>
          <p:nvPr/>
        </p:nvSpPr>
        <p:spPr>
          <a:xfrm>
            <a:off x="3531534" y="2212031"/>
            <a:ext cx="544520" cy="1748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E58289-61E6-41D1-940C-C88271B5EC52}"/>
              </a:ext>
            </a:extLst>
          </p:cNvPr>
          <p:cNvSpPr/>
          <p:nvPr/>
        </p:nvSpPr>
        <p:spPr>
          <a:xfrm>
            <a:off x="4099880" y="2212031"/>
            <a:ext cx="544520" cy="1748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1FAE07-FD54-4FC0-B24F-C7BA0105E682}"/>
              </a:ext>
            </a:extLst>
          </p:cNvPr>
          <p:cNvSpPr/>
          <p:nvPr/>
        </p:nvSpPr>
        <p:spPr>
          <a:xfrm>
            <a:off x="2963188" y="2381752"/>
            <a:ext cx="3456432" cy="186307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A99289-4522-4265-A05F-D321E5410F0F}"/>
              </a:ext>
            </a:extLst>
          </p:cNvPr>
          <p:cNvSpPr/>
          <p:nvPr/>
        </p:nvSpPr>
        <p:spPr>
          <a:xfrm>
            <a:off x="2963579" y="2199429"/>
            <a:ext cx="5437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/>
              <a:t>기능선택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1CD384-DBFE-49ED-9A70-D9ABFEC0262B}"/>
              </a:ext>
            </a:extLst>
          </p:cNvPr>
          <p:cNvSpPr/>
          <p:nvPr/>
        </p:nvSpPr>
        <p:spPr>
          <a:xfrm>
            <a:off x="3547495" y="2208570"/>
            <a:ext cx="5437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/>
              <a:t>링크지정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F9818A-7AF0-45FA-B44C-22E95FADE0A5}"/>
              </a:ext>
            </a:extLst>
          </p:cNvPr>
          <p:cNvSpPr/>
          <p:nvPr/>
        </p:nvSpPr>
        <p:spPr>
          <a:xfrm>
            <a:off x="4100270" y="2199428"/>
            <a:ext cx="5437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/>
              <a:t>팝업지정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C161371-9A44-46A1-9812-D36625C1A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795" y="3780784"/>
            <a:ext cx="659777" cy="21855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6008AC4-C4E8-4AD6-B876-6EB612FDA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314" y="2572097"/>
            <a:ext cx="3257395" cy="1124524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FA5A8AF9-7FAD-4B96-A643-5F91B2B2BFC3}"/>
              </a:ext>
            </a:extLst>
          </p:cNvPr>
          <p:cNvSpPr/>
          <p:nvPr/>
        </p:nvSpPr>
        <p:spPr>
          <a:xfrm>
            <a:off x="3070314" y="2572097"/>
            <a:ext cx="3247749" cy="1373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106FC0-5AB5-463E-B873-CF6A77D6BC85}"/>
              </a:ext>
            </a:extLst>
          </p:cNvPr>
          <p:cNvSpPr txBox="1"/>
          <p:nvPr/>
        </p:nvSpPr>
        <p:spPr>
          <a:xfrm>
            <a:off x="3032692" y="2534755"/>
            <a:ext cx="714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/>
              <a:t>선택</a:t>
            </a:r>
            <a:endParaRPr lang="ko-KR" altLang="en-US" sz="600" b="1" dirty="0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CC70BB9-FCE3-4D7F-9A78-87C7C28178EB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35654" y="1527452"/>
            <a:ext cx="8514422" cy="21763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29D2348-5436-44B1-A6D8-F5BBE04CA6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4650" y="2701823"/>
            <a:ext cx="3091450" cy="103784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97BFBB0-EF81-4908-A5BA-5863865C848F}"/>
              </a:ext>
            </a:extLst>
          </p:cNvPr>
          <p:cNvSpPr txBox="1"/>
          <p:nvPr/>
        </p:nvSpPr>
        <p:spPr>
          <a:xfrm>
            <a:off x="3297964" y="2739410"/>
            <a:ext cx="20810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작성된 기타화면이 없습니다</a:t>
            </a:r>
            <a:r>
              <a:rPr lang="en-US" altLang="ko-KR" sz="600" dirty="0"/>
              <a:t>. </a:t>
            </a:r>
            <a:r>
              <a:rPr lang="ko-KR" altLang="en-US" sz="600" dirty="0"/>
              <a:t>기타화면을 만들어주세요</a:t>
            </a:r>
          </a:p>
        </p:txBody>
      </p:sp>
      <p:sp>
        <p:nvSpPr>
          <p:cNvPr id="63" name="Rectangle 124">
            <a:extLst>
              <a:ext uri="{FF2B5EF4-FFF2-40B4-BE49-F238E27FC236}">
                <a16:creationId xmlns:a16="http://schemas.microsoft.com/office/drawing/2014/main" id="{B66FB088-C247-4930-A238-477594AB4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440" y="2742613"/>
            <a:ext cx="625587" cy="164685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기타화면 생성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60F76C20-7288-4300-9EB7-83CA5C463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147" y="3904817"/>
            <a:ext cx="659777" cy="218551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A341F3D-FB82-41D6-9809-74E6F57357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8440" y="3487868"/>
            <a:ext cx="2693730" cy="1532046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EDD5936F-60CC-4C36-BF74-D706034C44C9}"/>
              </a:ext>
            </a:extLst>
          </p:cNvPr>
          <p:cNvGrpSpPr/>
          <p:nvPr/>
        </p:nvGrpSpPr>
        <p:grpSpPr>
          <a:xfrm>
            <a:off x="5415358" y="3721683"/>
            <a:ext cx="2554634" cy="899506"/>
            <a:chOff x="2940558" y="2623480"/>
            <a:chExt cx="2554634" cy="924255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17D4CD22-C57A-4C4D-A760-89F15212D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97328" y="2623480"/>
              <a:ext cx="2497864" cy="924255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22D5D0B4-0572-4D17-A39B-67A920E3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16296" y="2686165"/>
              <a:ext cx="423951" cy="14963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C1AA520-289F-405C-9F88-84E3BFA0AA57}"/>
                </a:ext>
              </a:extLst>
            </p:cNvPr>
            <p:cNvSpPr txBox="1"/>
            <p:nvPr/>
          </p:nvSpPr>
          <p:spPr>
            <a:xfrm>
              <a:off x="2940558" y="2635664"/>
              <a:ext cx="5517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페이지명 </a:t>
              </a:r>
              <a:r>
                <a:rPr lang="en-US" altLang="ko-KR" sz="600" dirty="0"/>
                <a:t>*</a:t>
              </a:r>
              <a:endParaRPr lang="ko-KR" altLang="en-US" sz="600" dirty="0"/>
            </a:p>
          </p:txBody>
        </p:sp>
      </p:grpSp>
      <p:sp>
        <p:nvSpPr>
          <p:cNvPr id="70" name="Rectangle 134">
            <a:extLst>
              <a:ext uri="{FF2B5EF4-FFF2-40B4-BE49-F238E27FC236}">
                <a16:creationId xmlns:a16="http://schemas.microsoft.com/office/drawing/2014/main" id="{E9595858-16AD-4452-B3FA-18E365CBF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287" y="4751947"/>
            <a:ext cx="379705" cy="2016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ea typeface="바탕체" panose="02030609000101010101" pitchFamily="17" charset="-127"/>
              </a:rPr>
              <a:t>취소</a:t>
            </a:r>
          </a:p>
        </p:txBody>
      </p:sp>
      <p:sp>
        <p:nvSpPr>
          <p:cNvPr id="71" name="Rectangle 118">
            <a:extLst>
              <a:ext uri="{FF2B5EF4-FFF2-40B4-BE49-F238E27FC236}">
                <a16:creationId xmlns:a16="http://schemas.microsoft.com/office/drawing/2014/main" id="{3945A93D-4995-475E-965D-67DC8D33E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490" y="4751947"/>
            <a:ext cx="379704" cy="2016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ea typeface="바탕체" panose="02030609000101010101" pitchFamily="17" charset="-127"/>
              </a:rPr>
              <a:t>확인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26E7FB9-1162-42B9-B8DB-EF5DF46B1A2B}"/>
              </a:ext>
            </a:extLst>
          </p:cNvPr>
          <p:cNvSpPr/>
          <p:nvPr/>
        </p:nvSpPr>
        <p:spPr bwMode="auto">
          <a:xfrm>
            <a:off x="5379142" y="3471402"/>
            <a:ext cx="2683028" cy="154851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CE62063-FCBD-4690-A0C2-6D4DA2DAF8AE}"/>
              </a:ext>
            </a:extLst>
          </p:cNvPr>
          <p:cNvGrpSpPr/>
          <p:nvPr/>
        </p:nvGrpSpPr>
        <p:grpSpPr>
          <a:xfrm>
            <a:off x="3036465" y="2730651"/>
            <a:ext cx="388720" cy="214250"/>
            <a:chOff x="4727047" y="5307508"/>
            <a:chExt cx="388720" cy="215444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64E1A9E2-1A30-4682-B8D9-9B5640386D7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:a16="http://schemas.microsoft.com/office/drawing/2014/main" id="{12D37EC6-032C-442C-B49A-F64DCE95648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4AFCE8C-6E94-471D-88B5-84F1B4972AD0}"/>
              </a:ext>
            </a:extLst>
          </p:cNvPr>
          <p:cNvGrpSpPr/>
          <p:nvPr/>
        </p:nvGrpSpPr>
        <p:grpSpPr>
          <a:xfrm>
            <a:off x="5713339" y="2502235"/>
            <a:ext cx="388720" cy="214250"/>
            <a:chOff x="4727047" y="5307508"/>
            <a:chExt cx="388720" cy="215444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D7074C52-EC2E-4374-A9D2-C2B20908468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id="{43CB7146-AC10-4E25-A8F0-A63516B9B3A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1FED9CD-3184-4658-8FBC-1FB336F62B28}"/>
              </a:ext>
            </a:extLst>
          </p:cNvPr>
          <p:cNvSpPr/>
          <p:nvPr/>
        </p:nvSpPr>
        <p:spPr bwMode="auto">
          <a:xfrm>
            <a:off x="3350776" y="2712348"/>
            <a:ext cx="1938503" cy="24285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5E3B475-2BF0-4F73-81C7-DDBDE47F1741}"/>
              </a:ext>
            </a:extLst>
          </p:cNvPr>
          <p:cNvSpPr/>
          <p:nvPr/>
        </p:nvSpPr>
        <p:spPr bwMode="auto">
          <a:xfrm>
            <a:off x="5337582" y="2712348"/>
            <a:ext cx="704747" cy="24285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9FF56A0-3A6B-48D6-8C75-D0E0314ADF7D}"/>
              </a:ext>
            </a:extLst>
          </p:cNvPr>
          <p:cNvCxnSpPr>
            <a:stCxn id="80" idx="2"/>
          </p:cNvCxnSpPr>
          <p:nvPr/>
        </p:nvCxnSpPr>
        <p:spPr>
          <a:xfrm>
            <a:off x="5689956" y="2955203"/>
            <a:ext cx="1839" cy="516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D233F730-DCB9-4CEF-BDE4-4AB42DAD07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80604" y="1995709"/>
            <a:ext cx="595279" cy="137372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4821839A-A729-42CE-B526-266DDB88A9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00424" y="5390104"/>
            <a:ext cx="5516525" cy="4991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03C40B-93E2-433B-AFF6-1D1ACBCF81F8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70000"/>
          </a:blip>
          <a:stretch>
            <a:fillRect/>
          </a:stretch>
        </p:blipFill>
        <p:spPr>
          <a:xfrm>
            <a:off x="2441761" y="5388761"/>
            <a:ext cx="5642969" cy="5018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EC0F94-D469-4C87-8985-7DAF5676E8B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7640" y="1748830"/>
            <a:ext cx="895024" cy="415551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5C8416CF-DAA0-4539-8A97-9CE437791E90}"/>
              </a:ext>
            </a:extLst>
          </p:cNvPr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6267568" y="4637655"/>
            <a:ext cx="799744" cy="271058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FCEF946A-189E-4344-BCE4-8B553F157902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1-5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DD44493-B4AF-406D-B99A-ECB44C9E25D2}"/>
              </a:ext>
            </a:extLst>
          </p:cNvPr>
          <p:cNvSpPr/>
          <p:nvPr/>
        </p:nvSpPr>
        <p:spPr>
          <a:xfrm>
            <a:off x="3092187" y="531611"/>
            <a:ext cx="494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TEXT</a:t>
            </a:r>
            <a:endParaRPr lang="en-US" altLang="ko-KR" sz="1100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E2F6C-87A7-48D0-ACAF-8063CBF548C0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C-RE-02</a:t>
            </a:r>
          </a:p>
        </p:txBody>
      </p:sp>
    </p:spTree>
    <p:extLst>
      <p:ext uri="{BB962C8B-B14F-4D97-AF65-F5344CB8AC3E}">
        <p14:creationId xmlns:p14="http://schemas.microsoft.com/office/powerpoint/2010/main" val="407851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5">
            <a:extLst>
              <a:ext uri="{FF2B5EF4-FFF2-40B4-BE49-F238E27FC236}">
                <a16:creationId xmlns:a16="http://schemas.microsoft.com/office/drawing/2014/main" id="{3DCB108D-BAD3-4598-B5F1-E1D516E81E14}"/>
              </a:ext>
            </a:extLst>
          </p:cNvPr>
          <p:cNvGraphicFramePr>
            <a:graphicFrameLocks noGrp="1"/>
          </p:cNvGraphicFramePr>
          <p:nvPr/>
        </p:nvGraphicFramePr>
        <p:xfrm>
          <a:off x="9263917" y="914400"/>
          <a:ext cx="2766954" cy="5322634"/>
        </p:xfrm>
        <a:graphic>
          <a:graphicData uri="http://schemas.openxmlformats.org/drawingml/2006/table">
            <a:tbl>
              <a:tblPr/>
              <a:tblGrid>
                <a:gridCol w="36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BUTTON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</a:rPr>
                        <a:t>컨텐츠 영역에 </a:t>
                      </a:r>
                      <a:r>
                        <a:rPr lang="en-US" altLang="ko-KR" sz="800" dirty="0">
                          <a:latin typeface="+mn-ea"/>
                        </a:rPr>
                        <a:t>BUTTON</a:t>
                      </a:r>
                      <a:r>
                        <a:rPr lang="ko-KR" altLang="en-US" sz="800" dirty="0">
                          <a:latin typeface="+mn-ea"/>
                        </a:rPr>
                        <a:t> 생성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578014"/>
                  </a:ext>
                </a:extLst>
              </a:tr>
              <a:tr h="81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BUTTON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기능 팝업 오픈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BUTTON</a:t>
                      </a:r>
                      <a:r>
                        <a:rPr lang="ko-KR" altLang="en-US" sz="800" dirty="0">
                          <a:latin typeface="+mn-ea"/>
                        </a:rPr>
                        <a:t>을 클릭하여 표시된 포커스 상단의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</a:rPr>
                        <a:t>수정 아이콘을 클릭하여 작성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754847"/>
                  </a:ext>
                </a:extLst>
              </a:tr>
              <a:tr h="812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BUTTON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 삭제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 : BUTTON</a:t>
                      </a:r>
                      <a:r>
                        <a:rPr lang="ko-KR" altLang="en-US" sz="800" dirty="0">
                          <a:latin typeface="+mn-ea"/>
                        </a:rPr>
                        <a:t>에 지정한 기능을 제거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 BUTTON</a:t>
                      </a:r>
                      <a:r>
                        <a:rPr lang="ko-KR" altLang="en-US" sz="800" dirty="0">
                          <a:latin typeface="+mn-ea"/>
                        </a:rPr>
                        <a:t>에 지정된 기능 없을 경우 비활성화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④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BUTTON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기능 검색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</a:rPr>
                        <a:t>사용할 버튼 기능 검색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BUTTON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기능 선택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</a:rPr>
                        <a:t>사용할 속성에 맞는 버튼의 기능 지정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- </a:t>
                      </a:r>
                      <a:r>
                        <a:rPr lang="ko-KR" altLang="en-US" sz="800" dirty="0">
                          <a:latin typeface="+mn-ea"/>
                        </a:rPr>
                        <a:t>현재 화면에 보여지는 기능 외</a:t>
                      </a:r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</a:rPr>
                        <a:t>중복체크</a:t>
                      </a:r>
                      <a:r>
                        <a:rPr lang="en-US" altLang="ko-KR" sz="800" dirty="0">
                          <a:latin typeface="+mn-ea"/>
                        </a:rPr>
                        <a:t>, </a:t>
                      </a: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</a:rPr>
                        <a:t>로그아웃</a:t>
                      </a:r>
                      <a:r>
                        <a:rPr lang="en-US" altLang="ko-KR" sz="800" dirty="0">
                          <a:latin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</a:rPr>
                        <a:t>로그인 기능 추가 예정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사용자 지정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사용자가 버튼에 대한 기능 선택 후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버튼명을 직접 지정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19050" marR="19050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375335"/>
                  </a:ext>
                </a:extLst>
              </a:tr>
            </a:tbl>
          </a:graphicData>
        </a:graphic>
      </p:graphicFrame>
      <p:grpSp>
        <p:nvGrpSpPr>
          <p:cNvPr id="32" name="그룹 31">
            <a:extLst>
              <a:ext uri="{FF2B5EF4-FFF2-40B4-BE49-F238E27FC236}">
                <a16:creationId xmlns:a16="http://schemas.microsoft.com/office/drawing/2014/main" id="{9FE2BBCA-F07A-4B49-9B96-EF1DF22B78FE}"/>
              </a:ext>
            </a:extLst>
          </p:cNvPr>
          <p:cNvGrpSpPr/>
          <p:nvPr/>
        </p:nvGrpSpPr>
        <p:grpSpPr>
          <a:xfrm>
            <a:off x="413033" y="1371273"/>
            <a:ext cx="8690995" cy="4698202"/>
            <a:chOff x="369115" y="1493321"/>
            <a:chExt cx="8690995" cy="4698202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4B1299B-B4CF-4257-8606-E8E3E3BDA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15" y="1493321"/>
              <a:ext cx="8690995" cy="4698202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F9E9481-4CFC-4313-9AF5-2C459B658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063" y="1653063"/>
              <a:ext cx="7412284" cy="143081"/>
            </a:xfrm>
            <a:prstGeom prst="rect">
              <a:avLst/>
            </a:prstGeom>
          </p:spPr>
        </p:pic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CDC6C026-3745-4E9B-A5FC-D1AB79678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768" y="1908632"/>
            <a:ext cx="7420260" cy="3180641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9591108-0F10-4BD3-95BC-BC2CF287E7F3}"/>
              </a:ext>
            </a:extLst>
          </p:cNvPr>
          <p:cNvSpPr/>
          <p:nvPr/>
        </p:nvSpPr>
        <p:spPr>
          <a:xfrm>
            <a:off x="1649515" y="3116012"/>
            <a:ext cx="145951" cy="678730"/>
          </a:xfrm>
          <a:prstGeom prst="roundRect">
            <a:avLst/>
          </a:prstGeom>
          <a:solidFill>
            <a:srgbClr val="808080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E393D8-E3D0-4180-9446-7229950340AE}"/>
              </a:ext>
            </a:extLst>
          </p:cNvPr>
          <p:cNvSpPr txBox="1"/>
          <p:nvPr/>
        </p:nvSpPr>
        <p:spPr>
          <a:xfrm>
            <a:off x="1552972" y="3245631"/>
            <a:ext cx="21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&lt;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83EFD69-8529-4324-8141-6A2469B7F97A}"/>
              </a:ext>
            </a:extLst>
          </p:cNvPr>
          <p:cNvCxnSpPr>
            <a:cxnSpLocks/>
          </p:cNvCxnSpPr>
          <p:nvPr/>
        </p:nvCxnSpPr>
        <p:spPr>
          <a:xfrm>
            <a:off x="3301449" y="3182866"/>
            <a:ext cx="6492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20E51D52-746C-47DD-8810-B6BAB5F765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6097" y="2543877"/>
            <a:ext cx="669533" cy="429021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03B4CE1D-0545-49D0-8A26-5E6DDA56317B}"/>
              </a:ext>
            </a:extLst>
          </p:cNvPr>
          <p:cNvSpPr/>
          <p:nvPr/>
        </p:nvSpPr>
        <p:spPr bwMode="auto">
          <a:xfrm>
            <a:off x="3194632" y="2385522"/>
            <a:ext cx="195879" cy="2142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870489E-F292-4A62-A4F8-6DB67739DEBF}"/>
              </a:ext>
            </a:extLst>
          </p:cNvPr>
          <p:cNvGrpSpPr/>
          <p:nvPr/>
        </p:nvGrpSpPr>
        <p:grpSpPr>
          <a:xfrm>
            <a:off x="3098211" y="2176123"/>
            <a:ext cx="388720" cy="214250"/>
            <a:chOff x="4727047" y="5307508"/>
            <a:chExt cx="388720" cy="215444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842EB0F-5599-43BF-99D8-AEB4E925F83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27">
              <a:extLst>
                <a:ext uri="{FF2B5EF4-FFF2-40B4-BE49-F238E27FC236}">
                  <a16:creationId xmlns:a16="http://schemas.microsoft.com/office/drawing/2014/main" id="{5688365A-E94D-47DE-AA55-5FB5C99E394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054" name="Picture 6" descr="Delete link, remove link">
            <a:extLst>
              <a:ext uri="{FF2B5EF4-FFF2-40B4-BE49-F238E27FC236}">
                <a16:creationId xmlns:a16="http://schemas.microsoft.com/office/drawing/2014/main" id="{12A753B1-5F08-40C7-B8E1-D39646B25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336" y="2403278"/>
            <a:ext cx="169222" cy="16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ink">
            <a:extLst>
              <a:ext uri="{FF2B5EF4-FFF2-40B4-BE49-F238E27FC236}">
                <a16:creationId xmlns:a16="http://schemas.microsoft.com/office/drawing/2014/main" id="{2C55E066-7DA3-432C-8C95-C327CE6D3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71" y="2427552"/>
            <a:ext cx="142043" cy="14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E14D65-265C-4B56-AF3A-675B34814359}"/>
              </a:ext>
            </a:extLst>
          </p:cNvPr>
          <p:cNvSpPr/>
          <p:nvPr/>
        </p:nvSpPr>
        <p:spPr bwMode="auto">
          <a:xfrm>
            <a:off x="3391718" y="2385522"/>
            <a:ext cx="195879" cy="2142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6F1D7D9-A71E-45A7-9855-AB08B9E6D3BD}"/>
              </a:ext>
            </a:extLst>
          </p:cNvPr>
          <p:cNvGrpSpPr/>
          <p:nvPr/>
        </p:nvGrpSpPr>
        <p:grpSpPr>
          <a:xfrm>
            <a:off x="3309592" y="2176123"/>
            <a:ext cx="388720" cy="214250"/>
            <a:chOff x="4727047" y="5307508"/>
            <a:chExt cx="388720" cy="215444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7378E1F-2223-49C7-BB7C-33F5BBE821C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27">
              <a:extLst>
                <a:ext uri="{FF2B5EF4-FFF2-40B4-BE49-F238E27FC236}">
                  <a16:creationId xmlns:a16="http://schemas.microsoft.com/office/drawing/2014/main" id="{503FE18B-278F-4116-9F9D-58DE91ADE03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DEF843B-5B01-44B2-8C44-908E38C8577B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3292572" y="2599772"/>
            <a:ext cx="8908" cy="5938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3AD54A-D6E4-42BC-8A22-9E9E45F4167C}"/>
              </a:ext>
            </a:extLst>
          </p:cNvPr>
          <p:cNvGrpSpPr/>
          <p:nvPr/>
        </p:nvGrpSpPr>
        <p:grpSpPr>
          <a:xfrm>
            <a:off x="3983346" y="2858342"/>
            <a:ext cx="3967670" cy="2562583"/>
            <a:chOff x="4013968" y="3238127"/>
            <a:chExt cx="3967670" cy="2562583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14977138-45C2-4AEC-BE15-6C498930E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94896" y="3238127"/>
              <a:ext cx="3886742" cy="25625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B23B71A-C172-464D-937C-04D3DA027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48046" y="3524808"/>
              <a:ext cx="132033" cy="120029"/>
            </a:xfrm>
            <a:prstGeom prst="rect">
              <a:avLst/>
            </a:prstGeom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27F8C3D-F99D-4C03-B924-6B8080455543}"/>
                </a:ext>
              </a:extLst>
            </p:cNvPr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92431" y="3533685"/>
              <a:ext cx="450968" cy="120029"/>
            </a:xfrm>
            <a:prstGeom prst="rect">
              <a:avLst/>
            </a:prstGeom>
          </p:spPr>
        </p:pic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358BA3E-E996-44E9-9972-ABBE1DCACB04}"/>
                </a:ext>
              </a:extLst>
            </p:cNvPr>
            <p:cNvSpPr/>
            <p:nvPr/>
          </p:nvSpPr>
          <p:spPr>
            <a:xfrm>
              <a:off x="4153840" y="3648717"/>
              <a:ext cx="180000" cy="1790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5F1DE7F7-182B-413F-8068-889C0CEB36E1}"/>
                </a:ext>
              </a:extLst>
            </p:cNvPr>
            <p:cNvSpPr txBox="1"/>
            <p:nvPr/>
          </p:nvSpPr>
          <p:spPr>
            <a:xfrm>
              <a:off x="4049480" y="3638746"/>
              <a:ext cx="388720" cy="214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211FD4D-A4E6-45D4-9BD6-B0159E592CB7}"/>
                </a:ext>
              </a:extLst>
            </p:cNvPr>
            <p:cNvSpPr/>
            <p:nvPr/>
          </p:nvSpPr>
          <p:spPr>
            <a:xfrm>
              <a:off x="4152674" y="3875076"/>
              <a:ext cx="180000" cy="1790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27">
              <a:extLst>
                <a:ext uri="{FF2B5EF4-FFF2-40B4-BE49-F238E27FC236}">
                  <a16:creationId xmlns:a16="http://schemas.microsoft.com/office/drawing/2014/main" id="{BCA8601F-D87C-49DE-9A36-1E4E01C73F5C}"/>
                </a:ext>
              </a:extLst>
            </p:cNvPr>
            <p:cNvSpPr txBox="1"/>
            <p:nvPr/>
          </p:nvSpPr>
          <p:spPr>
            <a:xfrm>
              <a:off x="4048314" y="3865105"/>
              <a:ext cx="388720" cy="214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00AD67A-1E45-46EF-A4BA-8F8A0A95A87D}"/>
                </a:ext>
              </a:extLst>
            </p:cNvPr>
            <p:cNvSpPr/>
            <p:nvPr/>
          </p:nvSpPr>
          <p:spPr>
            <a:xfrm>
              <a:off x="4118328" y="5210569"/>
              <a:ext cx="180000" cy="1790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7033D69A-FD97-4B37-A9DD-F5B5C82BD682}"/>
                </a:ext>
              </a:extLst>
            </p:cNvPr>
            <p:cNvSpPr txBox="1"/>
            <p:nvPr/>
          </p:nvSpPr>
          <p:spPr>
            <a:xfrm>
              <a:off x="4013968" y="5200598"/>
              <a:ext cx="388720" cy="214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84A152E-3B64-42F4-82C5-EE9CB2352F90}"/>
              </a:ext>
            </a:extLst>
          </p:cNvPr>
          <p:cNvCxnSpPr>
            <a:cxnSpLocks/>
          </p:cNvCxnSpPr>
          <p:nvPr/>
        </p:nvCxnSpPr>
        <p:spPr>
          <a:xfrm>
            <a:off x="3585809" y="2454186"/>
            <a:ext cx="437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03A19B4C-AA74-4D5F-B629-12D949922FF9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447430" y="2633581"/>
            <a:ext cx="126202" cy="117666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A109CC8-F58D-46A6-A42E-553B8769C6E7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408270" y="1350071"/>
            <a:ext cx="8690995" cy="21013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5D626EE6-AA7E-42F2-A2F6-6BADCB3F275F}"/>
              </a:ext>
            </a:extLst>
          </p:cNvPr>
          <p:cNvGrpSpPr/>
          <p:nvPr/>
        </p:nvGrpSpPr>
        <p:grpSpPr>
          <a:xfrm>
            <a:off x="3962105" y="1417135"/>
            <a:ext cx="1701448" cy="1305096"/>
            <a:chOff x="3935872" y="2218130"/>
            <a:chExt cx="1701448" cy="1305096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18C78418-8819-46C5-8112-E5DBCCFC8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49303" y="2458441"/>
              <a:ext cx="1588017" cy="10647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C54E017-6014-4C30-A1CE-9CCDEB48FA49}"/>
                </a:ext>
              </a:extLst>
            </p:cNvPr>
            <p:cNvSpPr txBox="1"/>
            <p:nvPr/>
          </p:nvSpPr>
          <p:spPr>
            <a:xfrm>
              <a:off x="4130232" y="2772586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기능을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96C2AB2-D01C-4B43-B130-C6C329669591}"/>
                </a:ext>
              </a:extLst>
            </p:cNvPr>
            <p:cNvSpPr/>
            <p:nvPr/>
          </p:nvSpPr>
          <p:spPr bwMode="auto">
            <a:xfrm>
              <a:off x="4032292" y="2441067"/>
              <a:ext cx="1605028" cy="1082151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2700" algn="ctr" rotWithShape="0">
                      <a:srgbClr val="9CA8B6"/>
                    </a:outerShdw>
                  </a:effectLst>
                </a14:hiddenEffects>
              </a:ext>
            </a:extLst>
          </p:spPr>
          <p:txBody>
            <a:bodyPr vert="horz" wrap="none" lIns="51435" tIns="25718" rIns="51435" bIns="2571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42863" indent="-42863" fontAlgn="base" latinLnBrk="0">
                <a:spcBef>
                  <a:spcPct val="25000"/>
                </a:spcBef>
                <a:spcAft>
                  <a:spcPct val="0"/>
                </a:spcAft>
                <a:buClr>
                  <a:srgbClr val="718797"/>
                </a:buClr>
                <a:buSzPct val="80000"/>
              </a:pPr>
              <a:endParaRPr kumimoji="1" lang="ko-KR" altLang="en-US" sz="563">
                <a:solidFill>
                  <a:prstClr val="black"/>
                </a:solidFill>
                <a:latin typeface="+mn-ea"/>
              </a:endParaRP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3C6D94BE-6AF0-47BF-81BC-CE4138E788DF}"/>
                </a:ext>
              </a:extLst>
            </p:cNvPr>
            <p:cNvGrpSpPr/>
            <p:nvPr/>
          </p:nvGrpSpPr>
          <p:grpSpPr>
            <a:xfrm>
              <a:off x="3935872" y="2218130"/>
              <a:ext cx="388720" cy="214250"/>
              <a:chOff x="4727047" y="5307508"/>
              <a:chExt cx="388720" cy="215444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CC5A04B-0ED9-440C-94DA-9799BCE45BE7}"/>
                  </a:ext>
                </a:extLst>
              </p:cNvPr>
              <p:cNvSpPr/>
              <p:nvPr/>
            </p:nvSpPr>
            <p:spPr>
              <a:xfrm>
                <a:off x="4831407" y="53175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50800">
                  <a:srgbClr val="FF0000">
                    <a:alpha val="3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000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TextBox 27">
                <a:extLst>
                  <a:ext uri="{FF2B5EF4-FFF2-40B4-BE49-F238E27FC236}">
                    <a16:creationId xmlns:a16="http://schemas.microsoft.com/office/drawing/2014/main" id="{E122F866-5392-4DD1-B998-72E21657052D}"/>
                  </a:ext>
                </a:extLst>
              </p:cNvPr>
              <p:cNvSpPr txBox="1"/>
              <p:nvPr/>
            </p:nvSpPr>
            <p:spPr>
              <a:xfrm>
                <a:off x="4727047" y="5307508"/>
                <a:ext cx="3887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BED7B59-237E-48E1-A4C0-A379ABA4BCA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62447" y="5558453"/>
            <a:ext cx="5516525" cy="499163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FAB41BE7-0AD5-4FB8-965C-357735418867}"/>
              </a:ext>
            </a:extLst>
          </p:cNvPr>
          <p:cNvGrpSpPr/>
          <p:nvPr/>
        </p:nvGrpSpPr>
        <p:grpSpPr>
          <a:xfrm>
            <a:off x="3697783" y="5468159"/>
            <a:ext cx="388720" cy="214250"/>
            <a:chOff x="4727047" y="5307508"/>
            <a:chExt cx="388720" cy="215444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2B1FB75-F0B4-4E60-A647-7EC6E621056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27">
              <a:extLst>
                <a:ext uri="{FF2B5EF4-FFF2-40B4-BE49-F238E27FC236}">
                  <a16:creationId xmlns:a16="http://schemas.microsoft.com/office/drawing/2014/main" id="{6F127008-C2B6-4B73-AA34-290EA94B53E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A9F095E-E32A-46B9-9461-D3393D358EFA}"/>
              </a:ext>
            </a:extLst>
          </p:cNvPr>
          <p:cNvSpPr/>
          <p:nvPr/>
        </p:nvSpPr>
        <p:spPr bwMode="auto">
          <a:xfrm>
            <a:off x="3912359" y="5621068"/>
            <a:ext cx="399736" cy="39868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9CA8B6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2863" indent="-42863" fontAlgn="base" latinLnBrk="0">
              <a:spcBef>
                <a:spcPct val="25000"/>
              </a:spcBef>
              <a:spcAft>
                <a:spcPct val="0"/>
              </a:spcAft>
              <a:buClr>
                <a:srgbClr val="718797"/>
              </a:buClr>
              <a:buSzPct val="80000"/>
            </a:pPr>
            <a:endParaRPr kumimoji="1" lang="ko-KR" altLang="en-US" sz="563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5BF472E-95C4-4D56-9BEA-98F95324873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6618" y="1562829"/>
            <a:ext cx="1270222" cy="449791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7FE9EA75-C2E0-48B2-9320-7DEFBE277B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11534" y="1913008"/>
            <a:ext cx="495942" cy="171015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719B615E-0D8C-432D-BB42-F21F9E6995D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95159" y="2353086"/>
            <a:ext cx="495942" cy="168117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2B75FEBE-1A03-4670-921E-6DEB15F9F571}"/>
              </a:ext>
            </a:extLst>
          </p:cNvPr>
          <p:cNvSpPr/>
          <p:nvPr/>
        </p:nvSpPr>
        <p:spPr>
          <a:xfrm>
            <a:off x="680813" y="531611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+mn-ea"/>
              </a:rPr>
              <a:t>2-1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1726DB6-AEB0-4B50-AAA3-D83E3F46E65D}"/>
              </a:ext>
            </a:extLst>
          </p:cNvPr>
          <p:cNvSpPr/>
          <p:nvPr/>
        </p:nvSpPr>
        <p:spPr>
          <a:xfrm>
            <a:off x="3092187" y="531611"/>
            <a:ext cx="7328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BUTTON</a:t>
            </a:r>
            <a:endParaRPr lang="en-US" altLang="ko-KR" sz="1100" dirty="0"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10BD38C-05FC-4C34-82AE-6013AC76B5E3}"/>
              </a:ext>
            </a:extLst>
          </p:cNvPr>
          <p:cNvSpPr/>
          <p:nvPr/>
        </p:nvSpPr>
        <p:spPr>
          <a:xfrm>
            <a:off x="9146490" y="531611"/>
            <a:ext cx="12458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latin typeface="+mn-ea"/>
              </a:rPr>
              <a:t>C-RE-01, C-RE-03</a:t>
            </a:r>
          </a:p>
        </p:txBody>
      </p:sp>
    </p:spTree>
    <p:extLst>
      <p:ext uri="{BB962C8B-B14F-4D97-AF65-F5344CB8AC3E}">
        <p14:creationId xmlns:p14="http://schemas.microsoft.com/office/powerpoint/2010/main" val="129779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7890</TotalTime>
  <Words>2944</Words>
  <Application>Microsoft Office PowerPoint</Application>
  <PresentationFormat>와이드스크린</PresentationFormat>
  <Paragraphs>1065</Paragraphs>
  <Slides>39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나눔고딕 ExtraBold</vt:lpstr>
      <vt:lpstr>맑은 고딕</vt:lpstr>
      <vt:lpstr>바탕체</vt:lpstr>
      <vt:lpstr>산돌명조 M</vt:lpstr>
      <vt:lpstr>함초롬돋움</vt:lpstr>
      <vt:lpstr>Arial</vt:lpstr>
      <vt:lpstr>Arial Black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병현 김</dc:creator>
  <cp:lastModifiedBy>김지수</cp:lastModifiedBy>
  <cp:revision>1257</cp:revision>
  <dcterms:created xsi:type="dcterms:W3CDTF">2021-04-09T02:10:41Z</dcterms:created>
  <dcterms:modified xsi:type="dcterms:W3CDTF">2021-10-01T13:23:54Z</dcterms:modified>
</cp:coreProperties>
</file>