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4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5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3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5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2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7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4CC1-84A0-4D16-91ED-AB2793C73D60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3DDE-2A89-4DC5-A57F-72E9372DB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1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2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49" y="729143"/>
            <a:ext cx="7753350" cy="5772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343"/>
            <a:ext cx="10944225" cy="304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7447" y="931178"/>
            <a:ext cx="713064" cy="335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화면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0511" y="931178"/>
            <a:ext cx="713064" cy="335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3575" y="931178"/>
            <a:ext cx="713064" cy="335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콤포넌트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56639" y="931178"/>
            <a:ext cx="713064" cy="335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속성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71538"/>
            <a:ext cx="33393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편집모드일때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콤포넌트탭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속성탭만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편집모드가</a:t>
            </a:r>
            <a:r>
              <a:rPr lang="ko-KR" altLang="en-US" dirty="0" smtClean="0"/>
              <a:t> 아닐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화면탭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메뉴탭만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※ </a:t>
            </a:r>
            <a:r>
              <a:rPr lang="ko-KR" altLang="en-US" dirty="0" err="1" smtClean="0"/>
              <a:t>편집모드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화면을 수정할 수 있는 상태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메뉴는 상단에 배치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기능은 모두 왼쪽에 배치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화면 편집은 오른쪽에 배치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386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49" y="729143"/>
            <a:ext cx="7753350" cy="5772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343"/>
            <a:ext cx="10944225" cy="304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7447" y="931178"/>
            <a:ext cx="713064" cy="335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화면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0511" y="931178"/>
            <a:ext cx="713064" cy="335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7" y="1266738"/>
            <a:ext cx="2852256" cy="2028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376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편집모드</a:t>
            </a:r>
            <a:r>
              <a:rPr lang="ko-KR" altLang="en-US" dirty="0" smtClean="0"/>
              <a:t> 아닐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81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49" y="729143"/>
            <a:ext cx="7753350" cy="5772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343"/>
            <a:ext cx="10944225" cy="304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7447" y="931178"/>
            <a:ext cx="713064" cy="335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화면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0511" y="931178"/>
            <a:ext cx="713064" cy="335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7" y="1283516"/>
            <a:ext cx="2852256" cy="1438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3764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편집모드</a:t>
            </a:r>
            <a:r>
              <a:rPr lang="ko-KR" altLang="en-US" dirty="0" smtClean="0"/>
              <a:t> 아닐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36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49" y="729143"/>
            <a:ext cx="7753350" cy="5772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343"/>
            <a:ext cx="10944225" cy="304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7447" y="931178"/>
            <a:ext cx="713064" cy="335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콤포넌트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0511" y="931178"/>
            <a:ext cx="713064" cy="335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속성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0" y="1266738"/>
            <a:ext cx="2894463" cy="16573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1616" y="3228887"/>
            <a:ext cx="286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기능 구현 추가되면 여기에 </a:t>
            </a:r>
            <a:r>
              <a:rPr lang="ko-KR" altLang="en-US" dirty="0" err="1" smtClean="0"/>
              <a:t>콤포넌트가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하나둘씩</a:t>
            </a:r>
            <a:r>
              <a:rPr lang="ko-KR" altLang="en-US" dirty="0" smtClean="0"/>
              <a:t> 늘어남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3764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편집모드일</a:t>
            </a:r>
            <a:r>
              <a:rPr lang="ko-KR" altLang="en-US" dirty="0" smtClean="0"/>
              <a:t>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6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49" y="729143"/>
            <a:ext cx="7753350" cy="5772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343"/>
            <a:ext cx="10944225" cy="304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7447" y="931178"/>
            <a:ext cx="713064" cy="335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콤포넌트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0511" y="931178"/>
            <a:ext cx="713064" cy="335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속성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7" y="1286049"/>
            <a:ext cx="2852256" cy="40332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836" y="5577963"/>
            <a:ext cx="294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선택된 </a:t>
            </a:r>
            <a:r>
              <a:rPr lang="ko-KR" altLang="en-US" dirty="0" err="1" smtClean="0"/>
              <a:t>콤포넌트에</a:t>
            </a:r>
            <a:r>
              <a:rPr lang="ko-KR" altLang="en-US" dirty="0" smtClean="0"/>
              <a:t> 따라 수정할 수 있는 속성 달라짐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3764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편집모드일</a:t>
            </a:r>
            <a:r>
              <a:rPr lang="ko-KR" altLang="en-US" dirty="0" smtClean="0"/>
              <a:t>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17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70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SEONGKIL</dc:creator>
  <cp:lastModifiedBy>HYUN SEONGKIL</cp:lastModifiedBy>
  <cp:revision>3</cp:revision>
  <dcterms:created xsi:type="dcterms:W3CDTF">2021-10-31T09:37:48Z</dcterms:created>
  <dcterms:modified xsi:type="dcterms:W3CDTF">2021-10-31T09:51:28Z</dcterms:modified>
</cp:coreProperties>
</file>