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A933C-2E48-4A8F-8AF3-9AE69306E738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6B163-C92B-4643-9AA2-05B40A64A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56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6B163-C92B-4643-9AA2-05B40A64A9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2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6B163-C92B-4643-9AA2-05B40A64A9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5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46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2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71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3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89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C02F-50F9-4EA6-AFF9-14433B7C17A0}" type="datetimeFigureOut">
              <a:rPr lang="ko-KR" altLang="en-US" smtClean="0"/>
              <a:t>2021-05-03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A140E-E40D-4C31-8376-4C312472C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8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5701" y="310344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2055701" y="310344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203848" y="300947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HEADER (WIDTH: 100%, HEIGHT: 90px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055701" y="310344"/>
            <a:ext cx="896119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943708" y="670384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900" b="1" dirty="0">
                <a:solidFill>
                  <a:srgbClr val="00B050"/>
                </a:solidFill>
              </a:rPr>
              <a:t>LOGO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WIDTH: 10%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059832" y="822990"/>
            <a:ext cx="3008542" cy="44577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순서도: 처리 10"/>
          <p:cNvSpPr/>
          <p:nvPr/>
        </p:nvSpPr>
        <p:spPr>
          <a:xfrm>
            <a:off x="3099815" y="908720"/>
            <a:ext cx="3056361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 </a:t>
            </a:r>
            <a:r>
              <a:rPr lang="en-US" altLang="ko-KR" sz="1100" b="1" dirty="0" err="1">
                <a:solidFill>
                  <a:srgbClr val="00B050"/>
                </a:solidFill>
              </a:rPr>
              <a:t>header_menu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(WIDTH: 80%, HEIGHT: 100%)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1875681" y="22312"/>
            <a:ext cx="4268678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 </a:t>
            </a:r>
            <a:r>
              <a:rPr lang="en-US" altLang="ko-KR" sz="1100" b="1" dirty="0">
                <a:solidFill>
                  <a:srgbClr val="00B050"/>
                </a:solidFill>
              </a:rPr>
              <a:t>container </a:t>
            </a:r>
            <a:r>
              <a:rPr lang="en-US" altLang="ko-KR" sz="1100" b="1" dirty="0">
                <a:solidFill>
                  <a:schemeClr val="tx1"/>
                </a:solidFill>
              </a:rPr>
              <a:t>(WIDTH: 1260px, HEIGHT: PX)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875681" y="66936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/>
          <p:cNvSpPr/>
          <p:nvPr/>
        </p:nvSpPr>
        <p:spPr>
          <a:xfrm>
            <a:off x="2177273" y="1534480"/>
            <a:ext cx="5256584" cy="36004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처리 22"/>
          <p:cNvSpPr/>
          <p:nvPr/>
        </p:nvSpPr>
        <p:spPr>
          <a:xfrm>
            <a:off x="6116194" y="391749"/>
            <a:ext cx="1336126" cy="877011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처리 23"/>
          <p:cNvSpPr/>
          <p:nvPr/>
        </p:nvSpPr>
        <p:spPr>
          <a:xfrm>
            <a:off x="6228184" y="692696"/>
            <a:ext cx="1275937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 </a:t>
            </a:r>
            <a:r>
              <a:rPr lang="en-US" altLang="ko-KR" sz="1100" b="1" dirty="0">
                <a:solidFill>
                  <a:srgbClr val="00B050"/>
                </a:solidFill>
              </a:rPr>
              <a:t>member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(WIDTH: 10%, HEIGHT: 100%)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2587377" y="2947256"/>
            <a:ext cx="4400872" cy="2304256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MAIN PAGE</a:t>
            </a:r>
          </a:p>
        </p:txBody>
      </p:sp>
      <p:sp>
        <p:nvSpPr>
          <p:cNvPr id="21" name="순서도: 처리 20"/>
          <p:cNvSpPr/>
          <p:nvPr/>
        </p:nvSpPr>
        <p:spPr>
          <a:xfrm>
            <a:off x="2822894" y="1556792"/>
            <a:ext cx="396534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NAV: </a:t>
            </a:r>
            <a:r>
              <a:rPr lang="en-US" altLang="ko-KR" sz="1100" b="1" dirty="0" err="1">
                <a:solidFill>
                  <a:srgbClr val="00B050"/>
                </a:solidFill>
              </a:rPr>
              <a:t>imgslide</a:t>
            </a:r>
            <a:r>
              <a:rPr lang="en-US" altLang="ko-KR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550px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1EEF5F9B-4924-4909-8D7A-A6C01CA8F7EC}"/>
              </a:ext>
            </a:extLst>
          </p:cNvPr>
          <p:cNvSpPr/>
          <p:nvPr/>
        </p:nvSpPr>
        <p:spPr>
          <a:xfrm>
            <a:off x="0" y="-17859"/>
            <a:ext cx="1872208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 wrap </a:t>
            </a:r>
            <a:r>
              <a:rPr lang="en-US" altLang="ko-KR" sz="1100" b="1" dirty="0">
                <a:solidFill>
                  <a:schemeClr val="tx1"/>
                </a:solidFill>
              </a:rPr>
              <a:t>(WIDTH:100%)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85D244E2-FE48-40DB-8A6E-3E1416835566}"/>
              </a:ext>
            </a:extLst>
          </p:cNvPr>
          <p:cNvSpPr/>
          <p:nvPr/>
        </p:nvSpPr>
        <p:spPr>
          <a:xfrm>
            <a:off x="2177273" y="2420888"/>
            <a:ext cx="5256584" cy="36004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3EA20639-DBB5-4011-9B36-3FA75C36913A}"/>
              </a:ext>
            </a:extLst>
          </p:cNvPr>
          <p:cNvSpPr/>
          <p:nvPr/>
        </p:nvSpPr>
        <p:spPr>
          <a:xfrm>
            <a:off x="2822894" y="2443200"/>
            <a:ext cx="396534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 </a:t>
            </a:r>
            <a:r>
              <a:rPr kumimoji="0" lang="en-US" altLang="ko-KR" sz="1100" b="1" kern="1200" baseline="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content_about</a:t>
            </a:r>
            <a:r>
              <a:rPr lang="en-US" altLang="ko-KR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550px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FB363756-D8A8-4D65-95A5-AD0F9B9F86DC}"/>
              </a:ext>
            </a:extLst>
          </p:cNvPr>
          <p:cNvSpPr/>
          <p:nvPr/>
        </p:nvSpPr>
        <p:spPr>
          <a:xfrm>
            <a:off x="2177273" y="3356992"/>
            <a:ext cx="5256584" cy="36004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25F53B6D-B5C5-4BF8-991A-B7E205DB6E13}"/>
              </a:ext>
            </a:extLst>
          </p:cNvPr>
          <p:cNvSpPr/>
          <p:nvPr/>
        </p:nvSpPr>
        <p:spPr>
          <a:xfrm>
            <a:off x="2822893" y="3379304"/>
            <a:ext cx="4265405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 </a:t>
            </a:r>
            <a:r>
              <a:rPr kumimoji="0" lang="en-US" altLang="ko-KR" sz="1100" b="1" kern="1200" baseline="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content_partyrooms</a:t>
            </a:r>
            <a:r>
              <a:rPr lang="en-US" altLang="ko-KR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750px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F768D5F5-E2D2-49FF-A837-B8A9B462A2DA}"/>
              </a:ext>
            </a:extLst>
          </p:cNvPr>
          <p:cNvSpPr/>
          <p:nvPr/>
        </p:nvSpPr>
        <p:spPr>
          <a:xfrm>
            <a:off x="2177273" y="4293096"/>
            <a:ext cx="5256584" cy="36004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49412D5A-408A-4F69-8775-4B3D498AE25A}"/>
              </a:ext>
            </a:extLst>
          </p:cNvPr>
          <p:cNvSpPr/>
          <p:nvPr/>
        </p:nvSpPr>
        <p:spPr>
          <a:xfrm>
            <a:off x="2822894" y="4315408"/>
            <a:ext cx="396534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 </a:t>
            </a:r>
            <a:r>
              <a:rPr kumimoji="0" lang="en-US" altLang="ko-KR" sz="1100" b="1" kern="1200" baseline="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content_event</a:t>
            </a:r>
            <a:r>
              <a:rPr lang="en-US" altLang="ko-KR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750px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9F61AB71-55D5-47AF-A12C-3BAF0A0D7796}"/>
              </a:ext>
            </a:extLst>
          </p:cNvPr>
          <p:cNvSpPr/>
          <p:nvPr/>
        </p:nvSpPr>
        <p:spPr>
          <a:xfrm>
            <a:off x="2177273" y="5085184"/>
            <a:ext cx="5256584" cy="360040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88B3C3E1-FAD2-4217-8D5F-90E686B68100}"/>
              </a:ext>
            </a:extLst>
          </p:cNvPr>
          <p:cNvSpPr/>
          <p:nvPr/>
        </p:nvSpPr>
        <p:spPr>
          <a:xfrm>
            <a:off x="2822893" y="5107496"/>
            <a:ext cx="4400871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 </a:t>
            </a:r>
            <a:r>
              <a:rPr kumimoji="0" lang="en-US" altLang="ko-KR" sz="1100" b="1" kern="1200" baseline="0" dirty="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content_service</a:t>
            </a:r>
            <a:r>
              <a:rPr kumimoji="0" lang="en-US" altLang="ko-KR" sz="1100" b="1" kern="1200" baseline="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(WIDTH: 100%, HEIGHT: 750px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02B7D2EE-C08B-48DC-AD12-D363815C5794}"/>
              </a:ext>
            </a:extLst>
          </p:cNvPr>
          <p:cNvSpPr/>
          <p:nvPr/>
        </p:nvSpPr>
        <p:spPr>
          <a:xfrm>
            <a:off x="2059174" y="5831987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5F002ECC-0CA7-49D3-95E9-9F182CA31983}"/>
              </a:ext>
            </a:extLst>
          </p:cNvPr>
          <p:cNvSpPr/>
          <p:nvPr/>
        </p:nvSpPr>
        <p:spPr>
          <a:xfrm>
            <a:off x="4177101" y="6291419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FOOTER(WIDTH: 100%, HEIGHT: 150px)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7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5701" y="310344"/>
            <a:ext cx="5400600" cy="6336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2055701" y="310344"/>
            <a:ext cx="5400600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3203848" y="300947"/>
            <a:ext cx="3456384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HEADER (WIDTH: 100%, HEIGHT: 90px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2055701" y="310344"/>
            <a:ext cx="896119" cy="100811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처리 8"/>
          <p:cNvSpPr/>
          <p:nvPr/>
        </p:nvSpPr>
        <p:spPr>
          <a:xfrm>
            <a:off x="1943708" y="670384"/>
            <a:ext cx="118813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DIV:</a:t>
            </a:r>
            <a:r>
              <a:rPr lang="en-US" altLang="ko-KR" sz="900" b="1" dirty="0">
                <a:solidFill>
                  <a:srgbClr val="00B050"/>
                </a:solidFill>
              </a:rPr>
              <a:t>LOGO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WIDTH: 10%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1875681" y="22312"/>
            <a:ext cx="4268678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 </a:t>
            </a:r>
            <a:r>
              <a:rPr lang="en-US" altLang="ko-KR" sz="1100" b="1" dirty="0">
                <a:solidFill>
                  <a:srgbClr val="00B050"/>
                </a:solidFill>
              </a:rPr>
              <a:t>container </a:t>
            </a:r>
            <a:r>
              <a:rPr lang="en-US" altLang="ko-KR" sz="1100" b="1" dirty="0">
                <a:solidFill>
                  <a:schemeClr val="tx1"/>
                </a:solidFill>
              </a:rPr>
              <a:t>(WIDTH: 1260px, HEIGHT: PX)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1875681" y="66936"/>
            <a:ext cx="5832648" cy="6724128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1EEF5F9B-4924-4909-8D7A-A6C01CA8F7EC}"/>
              </a:ext>
            </a:extLst>
          </p:cNvPr>
          <p:cNvSpPr/>
          <p:nvPr/>
        </p:nvSpPr>
        <p:spPr>
          <a:xfrm>
            <a:off x="0" y="-17859"/>
            <a:ext cx="1872208" cy="360040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DIV:</a:t>
            </a:r>
            <a:r>
              <a:rPr lang="en-US" altLang="ko-KR" sz="1100" b="1" dirty="0">
                <a:solidFill>
                  <a:srgbClr val="00B050"/>
                </a:solidFill>
              </a:rPr>
              <a:t> wrap </a:t>
            </a:r>
            <a:r>
              <a:rPr lang="en-US" altLang="ko-KR" sz="1100" b="1" dirty="0">
                <a:solidFill>
                  <a:schemeClr val="tx1"/>
                </a:solidFill>
              </a:rPr>
              <a:t>(WIDTH:100%)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02B7D2EE-C08B-48DC-AD12-D363815C5794}"/>
              </a:ext>
            </a:extLst>
          </p:cNvPr>
          <p:cNvSpPr/>
          <p:nvPr/>
        </p:nvSpPr>
        <p:spPr>
          <a:xfrm>
            <a:off x="2059174" y="5831987"/>
            <a:ext cx="5400600" cy="819472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5F002ECC-0CA7-49D3-95E9-9F182CA31983}"/>
              </a:ext>
            </a:extLst>
          </p:cNvPr>
          <p:cNvSpPr/>
          <p:nvPr/>
        </p:nvSpPr>
        <p:spPr>
          <a:xfrm>
            <a:off x="4177101" y="6291419"/>
            <a:ext cx="324036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FOOTER(WIDTH: 100%, HEIGHT: 150px)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316DA544-3C35-4894-8E41-1FF5BAF0C414}"/>
              </a:ext>
            </a:extLst>
          </p:cNvPr>
          <p:cNvSpPr/>
          <p:nvPr/>
        </p:nvSpPr>
        <p:spPr>
          <a:xfrm>
            <a:off x="3721993" y="3154659"/>
            <a:ext cx="347438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SUB PAGE</a:t>
            </a: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C029A70B-EBB4-4B17-840F-10D357E491AE}"/>
              </a:ext>
            </a:extLst>
          </p:cNvPr>
          <p:cNvSpPr/>
          <p:nvPr/>
        </p:nvSpPr>
        <p:spPr>
          <a:xfrm>
            <a:off x="2191755" y="1506405"/>
            <a:ext cx="1404156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93B80F0E-7383-4B14-8BEB-14C4CC0A202B}"/>
              </a:ext>
            </a:extLst>
          </p:cNvPr>
          <p:cNvSpPr/>
          <p:nvPr/>
        </p:nvSpPr>
        <p:spPr>
          <a:xfrm>
            <a:off x="2101745" y="4963894"/>
            <a:ext cx="1584176" cy="648073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ASIDE: </a:t>
            </a:r>
            <a:r>
              <a:rPr lang="en-US" altLang="ko-KR" sz="1100" b="1" dirty="0" err="1">
                <a:solidFill>
                  <a:srgbClr val="00B050"/>
                </a:solidFill>
              </a:rPr>
              <a:t>sub_side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HEIGHT: 100%</a:t>
            </a: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99A93E11-CC48-488E-9D37-816CB6CEE678}"/>
              </a:ext>
            </a:extLst>
          </p:cNvPr>
          <p:cNvSpPr/>
          <p:nvPr/>
        </p:nvSpPr>
        <p:spPr>
          <a:xfrm>
            <a:off x="3661982" y="1776813"/>
            <a:ext cx="3708412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 </a:t>
            </a:r>
            <a:r>
              <a:rPr lang="en-US" altLang="ko-KR" sz="1100" b="1" dirty="0" err="1">
                <a:solidFill>
                  <a:srgbClr val="00B050"/>
                </a:solidFill>
              </a:rPr>
              <a:t>sub_body</a:t>
            </a:r>
            <a:r>
              <a:rPr lang="en-US" altLang="ko-KR" sz="1100" b="1" dirty="0">
                <a:solidFill>
                  <a:schemeClr val="tx1"/>
                </a:solidFill>
              </a:rPr>
              <a:t> (WIDTH: 80%, HEIGHT: 100%)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0C524CCF-CB45-40AD-A2D7-6DAC4E1FD7A5}"/>
              </a:ext>
            </a:extLst>
          </p:cNvPr>
          <p:cNvSpPr/>
          <p:nvPr/>
        </p:nvSpPr>
        <p:spPr>
          <a:xfrm>
            <a:off x="3595911" y="1506405"/>
            <a:ext cx="3672408" cy="4176464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8D7FD4AF-3ECF-4CE0-81EA-96D64778C07F}"/>
              </a:ext>
            </a:extLst>
          </p:cNvPr>
          <p:cNvSpPr/>
          <p:nvPr/>
        </p:nvSpPr>
        <p:spPr>
          <a:xfrm>
            <a:off x="1975731" y="1290381"/>
            <a:ext cx="4680520" cy="288032"/>
          </a:xfrm>
          <a:prstGeom prst="flowChartProcess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DIV: </a:t>
            </a:r>
            <a:r>
              <a:rPr lang="en-US" altLang="ko-KR" sz="1100" b="1" dirty="0" err="1">
                <a:solidFill>
                  <a:srgbClr val="00B050"/>
                </a:solidFill>
              </a:rPr>
              <a:t>sub_content</a:t>
            </a:r>
            <a:r>
              <a:rPr lang="en-US" altLang="ko-KR" sz="1100" b="1" dirty="0">
                <a:solidFill>
                  <a:schemeClr val="tx1"/>
                </a:solidFill>
              </a:rPr>
              <a:t> (WIDTH: 100%, HEIGHT: 700px)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350DFF0A-85EA-4F0C-A075-A9B40EB6A458}"/>
              </a:ext>
            </a:extLst>
          </p:cNvPr>
          <p:cNvSpPr/>
          <p:nvPr/>
        </p:nvSpPr>
        <p:spPr>
          <a:xfrm>
            <a:off x="2195228" y="1628619"/>
            <a:ext cx="1404156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sidemenu_1st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HEIGHT: 10%</a:t>
            </a: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24D92983-A8E0-40A7-A092-D07BF3D30C92}"/>
              </a:ext>
            </a:extLst>
          </p:cNvPr>
          <p:cNvSpPr/>
          <p:nvPr/>
        </p:nvSpPr>
        <p:spPr>
          <a:xfrm>
            <a:off x="2195228" y="2211710"/>
            <a:ext cx="1404156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sidemenu_2nd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HEIGHT: 10%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4978BBFA-137B-4FB0-A4D5-FB87A89544ED}"/>
              </a:ext>
            </a:extLst>
          </p:cNvPr>
          <p:cNvSpPr/>
          <p:nvPr/>
        </p:nvSpPr>
        <p:spPr>
          <a:xfrm>
            <a:off x="2195228" y="2812266"/>
            <a:ext cx="1404156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sidemenu_3rd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HEIGHT: 10%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47A6C48F-A0A9-4BA7-A0D0-36E75D35CF88}"/>
              </a:ext>
            </a:extLst>
          </p:cNvPr>
          <p:cNvSpPr/>
          <p:nvPr/>
        </p:nvSpPr>
        <p:spPr>
          <a:xfrm>
            <a:off x="2195228" y="3429000"/>
            <a:ext cx="1404156" cy="504056"/>
          </a:xfrm>
          <a:prstGeom prst="flowChartProcess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sidemenu_4th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WIDTH: 20%</a:t>
            </a: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HEIGHT: 10%</a:t>
            </a:r>
          </a:p>
        </p:txBody>
      </p:sp>
    </p:spTree>
    <p:extLst>
      <p:ext uri="{BB962C8B-B14F-4D97-AF65-F5344CB8AC3E}">
        <p14:creationId xmlns:p14="http://schemas.microsoft.com/office/powerpoint/2010/main" val="182585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280</Words>
  <Application>Microsoft Office PowerPoint</Application>
  <PresentationFormat>화면 슬라이드 쇼(4:3)</PresentationFormat>
  <Paragraphs>44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alfo8-12</dc:creator>
  <cp:lastModifiedBy>방서우</cp:lastModifiedBy>
  <cp:revision>33</cp:revision>
  <dcterms:created xsi:type="dcterms:W3CDTF">2019-08-20T00:14:55Z</dcterms:created>
  <dcterms:modified xsi:type="dcterms:W3CDTF">2021-05-03T07:49:57Z</dcterms:modified>
</cp:coreProperties>
</file>