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type="screen4x3"/>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image" Target="../media/image87.png"/><Relationship Id="rId6" Type="http://schemas.openxmlformats.org/officeDocument/2006/relationships/image" Target="../media/image88.png"/><Relationship Id="rId7" Type="http://schemas.openxmlformats.org/officeDocument/2006/relationships/image" Target="../media/image8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4" Type="http://schemas.openxmlformats.org/officeDocument/2006/relationships/image" Target="../media/image26.png"/><Relationship Id="rId15"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9" Type="http://schemas.openxmlformats.org/officeDocument/2006/relationships/image" Target="../media/image47.png"/><Relationship Id="rId10" Type="http://schemas.openxmlformats.org/officeDocument/2006/relationships/image" Target="../media/image48.png"/><Relationship Id="rId11" Type="http://schemas.openxmlformats.org/officeDocument/2006/relationships/image" Target="../media/image49.png"/><Relationship Id="rId12" Type="http://schemas.openxmlformats.org/officeDocument/2006/relationships/image" Target="../media/image50.png"/><Relationship Id="rId13" Type="http://schemas.openxmlformats.org/officeDocument/2006/relationships/image" Target="../media/image5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60.png"/><Relationship Id="rId11" Type="http://schemas.openxmlformats.org/officeDocument/2006/relationships/image" Target="../media/image61.png"/><Relationship Id="rId12" Type="http://schemas.openxmlformats.org/officeDocument/2006/relationships/image" Target="../media/image62.png"/><Relationship Id="rId13" Type="http://schemas.openxmlformats.org/officeDocument/2006/relationships/image" Target="../media/image63.png"/><Relationship Id="rId14" Type="http://schemas.openxmlformats.org/officeDocument/2006/relationships/image" Target="../media/image64.png"/><Relationship Id="rId15" Type="http://schemas.openxmlformats.org/officeDocument/2006/relationships/image" Target="../media/image65.png"/><Relationship Id="rId16" Type="http://schemas.openxmlformats.org/officeDocument/2006/relationships/image" Target="../media/image66.png"/><Relationship Id="rId17" Type="http://schemas.openxmlformats.org/officeDocument/2006/relationships/image" Target="../media/image67.png"/><Relationship Id="rId18" Type="http://schemas.openxmlformats.org/officeDocument/2006/relationships/image" Target="../media/image68.png"/><Relationship Id="rId19" Type="http://schemas.openxmlformats.org/officeDocument/2006/relationships/image" Target="../media/image6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3.png"/><Relationship Id="rId6" Type="http://schemas.openxmlformats.org/officeDocument/2006/relationships/image" Target="../media/image7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79.png"/><Relationship Id="rId7" Type="http://schemas.openxmlformats.org/officeDocument/2006/relationships/image" Target="../media/image80.png"/><Relationship Id="rId8" Type="http://schemas.openxmlformats.org/officeDocument/2006/relationships/image" Target="../media/image81.png"/><Relationship Id="rId9" Type="http://schemas.openxmlformats.org/officeDocument/2006/relationships/image" Target="../media/image82.png"/><Relationship Id="rId10" Type="http://schemas.openxmlformats.org/officeDocument/2006/relationships/image" Target="../media/image83.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6F3E"/>
        </a:solidFill>
        <a:effectLst/>
      </p:bgPr>
    </p:bg>
    <p:spTree>
      <p:nvGrpSpPr>
        <p:cNvPr id="1" name=""/>
        <p:cNvGrpSpPr/>
        <p:nvPr/>
      </p:nvGrpSpPr>
      <p:grpSpPr>
        <a:xfrm>
          <a:off x="0" y="0"/>
          <a:ext cx="0" cy="0"/>
          <a:chOff x="0" y="0"/>
          <a:chExt cx="0" cy="0"/>
        </a:xfrm>
      </p:grpSpPr>
      <p:sp>
        <p:nvSpPr>
          <p:cNvPr id="2" name="Object 2"/>
          <p:cNvSpPr txBox="1"/>
          <p:nvPr/>
        </p:nvSpPr>
        <p:spPr>
          <a:xfrm>
            <a:off x="807934" y="8105010"/>
            <a:ext cx="11765035" cy="2211309"/>
          </a:xfrm>
          <a:prstGeom prst="rect">
            <a:avLst/>
          </a:prstGeom>
          <a:noFill/>
        </p:spPr>
        <p:txBody>
          <a:bodyPr anchor="t" wrap="square" rtlCol="0">
            <a:spAutoFit/>
          </a:bodyPr>
          <a:lstStyle/>
          <a:p>
            <a:r>
              <a:rPr lang="en-US" sz="4700" spc="-200" kern="0" dirty="0" smtClean="0">
                <a:solidFill>
                  <a:srgbClr val="ffffff"/>
                </a:solidFill>
                <a:latin typeface="Gmarket Sans Light" pitchFamily="34" charset="0"/>
                <a:cs typeface="Gmarket Sans Light" pitchFamily="34" charset="0"/>
              </a:rPr>
              <a:t>빠르고 편리한</a:t>
            </a:r>
            <a:r>
              <a:rPr lang="en-US" dirty="0" smtClean="0"/>
              <a:t/>
            </a:r>
          </a:p>
          <a:p>
            <a:r>
              <a:rPr lang="en-US" dirty="0" smtClean="0"/>
              <a:t/>
            </a:r>
            <a:r>
              <a:rPr lang="en-US" sz="4700" spc="-200" kern="0" dirty="0" smtClean="0">
                <a:solidFill>
                  <a:srgbClr val="ffffff"/>
                </a:solidFill>
                <a:latin typeface="Gmarket Sans Light" pitchFamily="34" charset="0"/>
                <a:cs typeface="Gmarket Sans Light" pitchFamily="34" charset="0"/>
              </a:rPr>
              <a:t>드라이브 서비스</a:t>
            </a:r>
            <a:endParaRPr lang="en-US" dirty="0"/>
          </a:p>
        </p:txBody>
      </p:sp>
      <p:sp>
        <p:nvSpPr>
          <p:cNvPr id="3" name="Object 3"/>
          <p:cNvSpPr txBox="1"/>
          <p:nvPr/>
        </p:nvSpPr>
        <p:spPr>
          <a:xfrm>
            <a:off x="10498657" y="667649"/>
            <a:ext cx="7038281" cy="2210717"/>
          </a:xfrm>
          <a:prstGeom prst="rect">
            <a:avLst/>
          </a:prstGeom>
          <a:noFill/>
        </p:spPr>
        <p:txBody>
          <a:bodyPr anchor="t" wrap="square" rtlCol="0">
            <a:spAutoFit/>
          </a:bodyPr>
          <a:lstStyle/>
          <a:p>
            <a:pPr algn="r"/>
            <a:r>
              <a:rPr lang="en-US" sz="5100" spc="-200" kern="0" dirty="0" smtClean="0">
                <a:solidFill>
                  <a:srgbClr val="ffffff"/>
                </a:solidFill>
                <a:latin typeface="Gmarket Sans Medium" pitchFamily="34" charset="0"/>
                <a:cs typeface="Gmarket Sans Medium" pitchFamily="34" charset="0"/>
              </a:rPr>
              <a:t>베스트 드라이버</a:t>
            </a:r>
            <a:r>
              <a:rPr lang="en-US" sz="5100" spc="-200" kern="0" dirty="0" smtClean="0">
                <a:solidFill>
                  <a:srgbClr val="ffffff"/>
                </a:solidFill>
                <a:latin typeface="Gmarket Sans Light" pitchFamily="34" charset="0"/>
                <a:cs typeface="Gmarket Sans Light" pitchFamily="34" charset="0"/>
              </a:rPr>
              <a:t>서비스 안내</a:t>
            </a:r>
            <a:endParaRPr lang="en-US" dirty="0"/>
          </a:p>
        </p:txBody>
      </p:sp>
      <p:grpSp>
        <p:nvGrpSpPr>
          <p:cNvPr id="1001" name="그룹 1001"/>
          <p:cNvGrpSpPr/>
          <p:nvPr/>
        </p:nvGrpSpPr>
        <p:grpSpPr>
          <a:xfrm>
            <a:off x="7569390" y="3761253"/>
            <a:ext cx="3146933" cy="2563301"/>
            <a:chOff x="7569390" y="3761253"/>
            <a:chExt cx="3146933" cy="2563301"/>
          </a:xfrm>
        </p:grpSpPr>
        <p:grpSp>
          <p:nvGrpSpPr>
            <p:cNvPr id="1002" name="그룹 1002"/>
            <p:cNvGrpSpPr/>
            <p:nvPr/>
          </p:nvGrpSpPr>
          <p:grpSpPr>
            <a:xfrm>
              <a:off x="7861962" y="3761253"/>
              <a:ext cx="2561790" cy="1873055"/>
              <a:chOff x="7861962" y="3761253"/>
              <a:chExt cx="2561790" cy="1873055"/>
            </a:xfrm>
          </p:grpSpPr>
          <p:pic>
            <p:nvPicPr>
              <p:cNvPr id="6" name="Object 5"/>
              <p:cNvPicPr>
                <a:picLocks noChangeAspect="1"/>
              </p:cNvPicPr>
              <p:nvPr/>
            </p:nvPicPr>
            <p:blipFill>
              <a:blip r:embed="rId2" cstate="print"/>
              <a:stretch>
                <a:fillRect/>
              </a:stretch>
            </p:blipFill>
            <p:spPr>
              <a:xfrm>
                <a:off x="7861962" y="3761253"/>
                <a:ext cx="2561790" cy="1873055"/>
              </a:xfrm>
              <a:prstGeom prst="rect">
                <a:avLst/>
              </a:prstGeom>
            </p:spPr>
          </p:pic>
        </p:grpSp>
        <p:sp>
          <p:nvSpPr>
            <p:cNvPr id="8" name="Object 8"/>
            <p:cNvSpPr txBox="1"/>
            <p:nvPr/>
          </p:nvSpPr>
          <p:spPr>
            <a:xfrm>
              <a:off x="6782657" y="5461747"/>
              <a:ext cx="4720400" cy="1035368"/>
            </a:xfrm>
            <a:prstGeom prst="rect">
              <a:avLst/>
            </a:prstGeom>
            <a:noFill/>
          </p:spPr>
          <p:txBody>
            <a:bodyPr anchor="ctr" wrap="square" rtlCol="0">
              <a:spAutoFit/>
            </a:bodyPr>
            <a:lstStyle/>
            <a:p>
              <a:pPr algn="ctr"/>
              <a:r>
                <a:rPr lang="en-US" sz="3900" spc="-200" kern="0" dirty="0" smtClean="0">
                  <a:solidFill>
                    <a:srgbClr val="ffffff"/>
                  </a:solidFill>
                  <a:latin typeface="Open Sans ExtraBold" pitchFamily="34" charset="0"/>
                  <a:cs typeface="Open Sans ExtraBold" pitchFamily="34" charset="0"/>
                </a:rPr>
                <a:t>Best Driver</a:t>
              </a:r>
              <a:endParaRPr lang="en-US"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006F3E"/>
        </a:solidFill>
        <a:effectLst/>
      </p:bgPr>
    </p:bg>
    <p:spTree>
      <p:nvGrpSpPr>
        <p:cNvPr id="1" name=""/>
        <p:cNvGrpSpPr/>
        <p:nvPr/>
      </p:nvGrpSpPr>
      <p:grpSpPr>
        <a:xfrm>
          <a:off x="0" y="0"/>
          <a:ext cx="0" cy="0"/>
          <a:chOff x="0" y="0"/>
          <a:chExt cx="0" cy="0"/>
        </a:xfrm>
      </p:grpSpPr>
      <p:grpSp>
        <p:nvGrpSpPr>
          <p:cNvPr id="1001" name="그룹 1001"/>
          <p:cNvGrpSpPr/>
          <p:nvPr/>
        </p:nvGrpSpPr>
        <p:grpSpPr>
          <a:xfrm>
            <a:off x="-2580348" y="1281823"/>
            <a:ext cx="12913892" cy="7722068"/>
            <a:chOff x="-2580348" y="1281823"/>
            <a:chExt cx="12913892" cy="7722068"/>
          </a:xfrm>
        </p:grpSpPr>
        <p:pic>
          <p:nvPicPr>
            <p:cNvPr id="3" name="Object 2"/>
            <p:cNvPicPr>
              <a:picLocks noChangeAspect="1"/>
            </p:cNvPicPr>
            <p:nvPr/>
          </p:nvPicPr>
          <p:blipFill>
            <a:blip r:embed="rId2" cstate="print"/>
            <a:stretch>
              <a:fillRect/>
            </a:stretch>
          </p:blipFill>
          <p:spPr>
            <a:xfrm rot="-5400000">
              <a:off x="-2580348" y="1281823"/>
              <a:ext cx="12913892" cy="7722068"/>
            </a:xfrm>
            <a:prstGeom prst="rect">
              <a:avLst/>
            </a:prstGeom>
          </p:spPr>
        </p:pic>
      </p:grpSp>
      <p:grpSp>
        <p:nvGrpSpPr>
          <p:cNvPr id="1002" name="그룹 1002"/>
          <p:cNvGrpSpPr/>
          <p:nvPr/>
        </p:nvGrpSpPr>
        <p:grpSpPr>
          <a:xfrm>
            <a:off x="7022623" y="-2014201"/>
            <a:ext cx="1618489" cy="6171429"/>
            <a:chOff x="7022623" y="-2014201"/>
            <a:chExt cx="1618489" cy="6171429"/>
          </a:xfrm>
        </p:grpSpPr>
        <p:pic>
          <p:nvPicPr>
            <p:cNvPr id="6" name="Object 5"/>
            <p:cNvPicPr>
              <a:picLocks noChangeAspect="1"/>
            </p:cNvPicPr>
            <p:nvPr/>
          </p:nvPicPr>
          <p:blipFill>
            <a:blip r:embed="rId3" cstate="print"/>
            <a:stretch>
              <a:fillRect/>
            </a:stretch>
          </p:blipFill>
          <p:spPr>
            <a:xfrm rot="16200000">
              <a:off x="7022623" y="-2014201"/>
              <a:ext cx="1618489" cy="6171429"/>
            </a:xfrm>
            <a:prstGeom prst="rect">
              <a:avLst/>
            </a:prstGeom>
          </p:spPr>
        </p:pic>
      </p:grpSp>
      <p:grpSp>
        <p:nvGrpSpPr>
          <p:cNvPr id="1003" name="그룹 1003"/>
          <p:cNvGrpSpPr/>
          <p:nvPr/>
        </p:nvGrpSpPr>
        <p:grpSpPr>
          <a:xfrm>
            <a:off x="6759125" y="7548072"/>
            <a:ext cx="774524" cy="4229038"/>
            <a:chOff x="6759125" y="7548072"/>
            <a:chExt cx="774524" cy="4229038"/>
          </a:xfrm>
        </p:grpSpPr>
        <p:pic>
          <p:nvPicPr>
            <p:cNvPr id="9" name="Object 8"/>
            <p:cNvPicPr>
              <a:picLocks noChangeAspect="1"/>
            </p:cNvPicPr>
            <p:nvPr/>
          </p:nvPicPr>
          <p:blipFill>
            <a:blip r:embed="rId4" cstate="print"/>
            <a:stretch>
              <a:fillRect/>
            </a:stretch>
          </p:blipFill>
          <p:spPr>
            <a:xfrm rot="5400000">
              <a:off x="6759125" y="7548072"/>
              <a:ext cx="774524" cy="4229038"/>
            </a:xfrm>
            <a:prstGeom prst="rect">
              <a:avLst/>
            </a:prstGeom>
          </p:spPr>
        </p:pic>
      </p:grpSp>
      <p:sp>
        <p:nvSpPr>
          <p:cNvPr id="11" name="Object 11"/>
          <p:cNvSpPr txBox="1"/>
          <p:nvPr/>
        </p:nvSpPr>
        <p:spPr>
          <a:xfrm>
            <a:off x="1162779" y="1366412"/>
            <a:ext cx="5375062" cy="5267212"/>
          </a:xfrm>
          <a:prstGeom prst="rect">
            <a:avLst/>
          </a:prstGeom>
          <a:noFill/>
        </p:spPr>
        <p:txBody>
          <a:bodyPr anchor="t" wrap="square" rtlCol="0">
            <a:spAutoFit/>
          </a:bodyPr>
          <a:lstStyle/>
          <a:p>
            <a:r>
              <a:rPr lang="en-US" sz="7400" spc="-300" kern="0" dirty="0" smtClean="0">
                <a:solidFill>
                  <a:srgbClr val="006f3e"/>
                </a:solidFill>
                <a:latin typeface="Gmarket Sans Light" pitchFamily="34" charset="0"/>
                <a:cs typeface="Gmarket Sans Light" pitchFamily="34" charset="0"/>
              </a:rPr>
              <a:t>혁신을 꿈꾸는 기업</a:t>
            </a:r>
            <a:endParaRPr lang="en-US" dirty="0"/>
          </a:p>
        </p:txBody>
      </p:sp>
      <p:sp>
        <p:nvSpPr>
          <p:cNvPr id="12" name="Object 12"/>
          <p:cNvSpPr txBox="1"/>
          <p:nvPr/>
        </p:nvSpPr>
        <p:spPr>
          <a:xfrm>
            <a:off x="1162779" y="4299961"/>
            <a:ext cx="5375062" cy="5543210"/>
          </a:xfrm>
          <a:prstGeom prst="rect">
            <a:avLst/>
          </a:prstGeom>
          <a:noFill/>
        </p:spPr>
        <p:txBody>
          <a:bodyPr anchor="ctr" wrap="square" rtlCol="0">
            <a:spAutoFit/>
          </a:bodyPr>
          <a:lstStyle/>
          <a:p>
            <a:r>
              <a:rPr lang="en-US" sz="1900" dirty="0" smtClean="0">
                <a:solidFill>
                  <a:srgbClr val="006f3e"/>
                </a:solidFill>
                <a:latin typeface="Gmarket Sans Light" pitchFamily="34" charset="0"/>
                <a:cs typeface="Gmarket Sans Light" pitchFamily="34" charset="0"/>
              </a:rPr>
              <a:t>기업에 대한 자세한 내용이나, 소제목에 대한 부가적인 내용을 입력해 주세요. 기업에 대한 자세한 내용이나, 소제목에 대한 부가적인 내용을 입력해 주세요. 기업에 대한 자세한 내용이나, 소제목에 대한 부가적인 내용을 입력해 주세요. 기업에 대한 자세한 내용이나, 소제목에 대한 부가적인 내용을 입력해 주세요. </a:t>
            </a:r>
            <a:endParaRPr lang="en-US" dirty="0"/>
          </a:p>
        </p:txBody>
      </p:sp>
      <p:sp>
        <p:nvSpPr>
          <p:cNvPr id="13" name="Object 13"/>
          <p:cNvSpPr txBox="1"/>
          <p:nvPr/>
        </p:nvSpPr>
        <p:spPr>
          <a:xfrm>
            <a:off x="10321710" y="7585916"/>
            <a:ext cx="6226226" cy="528862"/>
          </a:xfrm>
          <a:prstGeom prst="rect">
            <a:avLst/>
          </a:prstGeom>
          <a:noFill/>
        </p:spPr>
        <p:txBody>
          <a:bodyPr anchor="t" wrap="square" rtlCol="0">
            <a:spAutoFit/>
          </a:bodyPr>
          <a:lstStyle/>
          <a:p>
            <a:pPr algn="r"/>
            <a:r>
              <a:rPr lang="en-US" sz="2200" spc="-100" kern="0" dirty="0" smtClean="0">
                <a:solidFill>
                  <a:srgbClr val="ffffff"/>
                </a:solidFill>
                <a:latin typeface="Gmarket Sans Light" pitchFamily="34" charset="0"/>
                <a:cs typeface="Gmarket Sans Light" pitchFamily="34" charset="0"/>
              </a:rPr>
              <a:t>Comapny@miri.com</a:t>
            </a:r>
            <a:endParaRPr lang="en-US" dirty="0"/>
          </a:p>
        </p:txBody>
      </p:sp>
      <p:sp>
        <p:nvSpPr>
          <p:cNvPr id="14" name="Object 14"/>
          <p:cNvSpPr txBox="1"/>
          <p:nvPr/>
        </p:nvSpPr>
        <p:spPr>
          <a:xfrm>
            <a:off x="10321710" y="8133547"/>
            <a:ext cx="6226226" cy="628641"/>
          </a:xfrm>
          <a:prstGeom prst="rect">
            <a:avLst/>
          </a:prstGeom>
          <a:noFill/>
        </p:spPr>
        <p:txBody>
          <a:bodyPr anchor="t" wrap="square" rtlCol="0">
            <a:spAutoFit/>
          </a:bodyPr>
          <a:lstStyle/>
          <a:p>
            <a:pPr algn="r"/>
            <a:r>
              <a:rPr lang="en-US" sz="2200" spc="-100" kern="0" dirty="0" smtClean="0">
                <a:solidFill>
                  <a:srgbClr val="ffffff"/>
                </a:solidFill>
                <a:latin typeface="Gmarket Sans Light" pitchFamily="34" charset="0"/>
                <a:cs typeface="Gmarket Sans Light" pitchFamily="34" charset="0"/>
              </a:rPr>
              <a:t>00-123-4567</a:t>
            </a:r>
            <a:endParaRPr lang="en-US" dirty="0"/>
          </a:p>
        </p:txBody>
      </p:sp>
      <p:sp>
        <p:nvSpPr>
          <p:cNvPr id="15" name="Object 15"/>
          <p:cNvSpPr txBox="1"/>
          <p:nvPr/>
        </p:nvSpPr>
        <p:spPr>
          <a:xfrm>
            <a:off x="12229592" y="8617584"/>
            <a:ext cx="4318344" cy="986619"/>
          </a:xfrm>
          <a:prstGeom prst="rect">
            <a:avLst/>
          </a:prstGeom>
          <a:noFill/>
        </p:spPr>
        <p:txBody>
          <a:bodyPr anchor="t" wrap="square" rtlCol="0">
            <a:spAutoFit/>
          </a:bodyPr>
          <a:lstStyle/>
          <a:p>
            <a:pPr algn="r"/>
            <a:r>
              <a:rPr lang="en-US" sz="2000" spc="-100" kern="0" dirty="0" smtClean="0">
                <a:solidFill>
                  <a:srgbClr val="ffffff"/>
                </a:solidFill>
                <a:latin typeface="Gmarket Sans Light" pitchFamily="34" charset="0"/>
                <a:cs typeface="Gmarket Sans Light" pitchFamily="34" charset="0"/>
              </a:rPr>
              <a:t>서울특별시 미리구 미리동 미리타워 2층</a:t>
            </a:r>
            <a:endParaRPr lang="en-US" dirty="0"/>
          </a:p>
        </p:txBody>
      </p:sp>
      <p:grpSp>
        <p:nvGrpSpPr>
          <p:cNvPr id="1004" name="그룹 1004"/>
          <p:cNvGrpSpPr/>
          <p:nvPr/>
        </p:nvGrpSpPr>
        <p:grpSpPr>
          <a:xfrm>
            <a:off x="16707522" y="7631104"/>
            <a:ext cx="382292" cy="273003"/>
            <a:chOff x="16707522" y="7631104"/>
            <a:chExt cx="382292" cy="273003"/>
          </a:xfrm>
        </p:grpSpPr>
        <p:pic>
          <p:nvPicPr>
            <p:cNvPr id="17" name="Object 16"/>
            <p:cNvPicPr>
              <a:picLocks noChangeAspect="1"/>
            </p:cNvPicPr>
            <p:nvPr/>
          </p:nvPicPr>
          <p:blipFill>
            <a:blip r:embed="rId5" cstate="print"/>
            <a:stretch>
              <a:fillRect/>
            </a:stretch>
          </p:blipFill>
          <p:spPr>
            <a:xfrm>
              <a:off x="16707522" y="7631104"/>
              <a:ext cx="382292" cy="273003"/>
            </a:xfrm>
            <a:prstGeom prst="rect">
              <a:avLst/>
            </a:prstGeom>
          </p:spPr>
        </p:pic>
      </p:grpSp>
      <p:grpSp>
        <p:nvGrpSpPr>
          <p:cNvPr id="1005" name="그룹 1005"/>
          <p:cNvGrpSpPr/>
          <p:nvPr/>
        </p:nvGrpSpPr>
        <p:grpSpPr>
          <a:xfrm>
            <a:off x="16689691" y="8146103"/>
            <a:ext cx="425364" cy="322658"/>
            <a:chOff x="16689691" y="8146103"/>
            <a:chExt cx="425364" cy="322658"/>
          </a:xfrm>
        </p:grpSpPr>
        <p:pic>
          <p:nvPicPr>
            <p:cNvPr id="20" name="Object 19"/>
            <p:cNvPicPr>
              <a:picLocks noChangeAspect="1"/>
            </p:cNvPicPr>
            <p:nvPr/>
          </p:nvPicPr>
          <p:blipFill>
            <a:blip r:embed="rId6" cstate="print"/>
            <a:stretch>
              <a:fillRect/>
            </a:stretch>
          </p:blipFill>
          <p:spPr>
            <a:xfrm>
              <a:off x="16689691" y="8146103"/>
              <a:ext cx="425364" cy="322658"/>
            </a:xfrm>
            <a:prstGeom prst="rect">
              <a:avLst/>
            </a:prstGeom>
          </p:spPr>
        </p:pic>
      </p:grpSp>
      <p:grpSp>
        <p:nvGrpSpPr>
          <p:cNvPr id="1006" name="그룹 1006"/>
          <p:cNvGrpSpPr/>
          <p:nvPr/>
        </p:nvGrpSpPr>
        <p:grpSpPr>
          <a:xfrm>
            <a:off x="16748448" y="8702232"/>
            <a:ext cx="314620" cy="428637"/>
            <a:chOff x="16748448" y="8702232"/>
            <a:chExt cx="314620" cy="428637"/>
          </a:xfrm>
        </p:grpSpPr>
        <p:pic>
          <p:nvPicPr>
            <p:cNvPr id="23" name="Object 22"/>
            <p:cNvPicPr>
              <a:picLocks noChangeAspect="1"/>
            </p:cNvPicPr>
            <p:nvPr/>
          </p:nvPicPr>
          <p:blipFill>
            <a:blip r:embed="rId7" cstate="print"/>
            <a:stretch>
              <a:fillRect/>
            </a:stretch>
          </p:blipFill>
          <p:spPr>
            <a:xfrm>
              <a:off x="16748448" y="8702232"/>
              <a:ext cx="314620" cy="428637"/>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18971" y="1812528"/>
            <a:ext cx="18439841" cy="11414262"/>
            <a:chOff x="-118971" y="1812528"/>
            <a:chExt cx="18439841" cy="11414262"/>
          </a:xfrm>
        </p:grpSpPr>
        <p:pic>
          <p:nvPicPr>
            <p:cNvPr id="3" name="Object 2"/>
            <p:cNvPicPr>
              <a:picLocks noChangeAspect="1"/>
            </p:cNvPicPr>
            <p:nvPr/>
          </p:nvPicPr>
          <p:blipFill>
            <a:blip r:embed="rId2" cstate="print"/>
            <a:stretch>
              <a:fillRect/>
            </a:stretch>
          </p:blipFill>
          <p:spPr>
            <a:xfrm>
              <a:off x="-118971" y="1812528"/>
              <a:ext cx="18439841" cy="11414262"/>
            </a:xfrm>
            <a:prstGeom prst="rect">
              <a:avLst/>
            </a:prstGeom>
          </p:spPr>
        </p:pic>
      </p:grpSp>
      <p:grpSp>
        <p:nvGrpSpPr>
          <p:cNvPr id="1002" name="그룹 1002"/>
          <p:cNvGrpSpPr/>
          <p:nvPr/>
        </p:nvGrpSpPr>
        <p:grpSpPr>
          <a:xfrm>
            <a:off x="16772644" y="388501"/>
            <a:ext cx="1168986" cy="952185"/>
            <a:chOff x="16772644" y="388501"/>
            <a:chExt cx="1168986" cy="952185"/>
          </a:xfrm>
        </p:grpSpPr>
        <p:grpSp>
          <p:nvGrpSpPr>
            <p:cNvPr id="1003" name="그룹 1003"/>
            <p:cNvGrpSpPr/>
            <p:nvPr/>
          </p:nvGrpSpPr>
          <p:grpSpPr>
            <a:xfrm>
              <a:off x="16881325" y="388501"/>
              <a:ext cx="951624" cy="695781"/>
              <a:chOff x="16881325" y="388501"/>
              <a:chExt cx="951624" cy="695781"/>
            </a:xfrm>
          </p:grpSpPr>
          <p:pic>
            <p:nvPicPr>
              <p:cNvPr id="7" name="Object 6"/>
              <p:cNvPicPr>
                <a:picLocks noChangeAspect="1"/>
              </p:cNvPicPr>
              <p:nvPr/>
            </p:nvPicPr>
            <p:blipFill>
              <a:blip r:embed="rId3" cstate="print"/>
              <a:stretch>
                <a:fillRect/>
              </a:stretch>
            </p:blipFill>
            <p:spPr>
              <a:xfrm>
                <a:off x="16881325" y="388501"/>
                <a:ext cx="951624" cy="695781"/>
              </a:xfrm>
              <a:prstGeom prst="rect">
                <a:avLst/>
              </a:prstGeom>
            </p:spPr>
          </p:pic>
        </p:grpSp>
        <p:sp>
          <p:nvSpPr>
            <p:cNvPr id="9" name="Object 9"/>
            <p:cNvSpPr txBox="1"/>
            <p:nvPr/>
          </p:nvSpPr>
          <p:spPr>
            <a:xfrm>
              <a:off x="16480397" y="1020181"/>
              <a:ext cx="1753479" cy="384606"/>
            </a:xfrm>
            <a:prstGeom prst="rect">
              <a:avLst/>
            </a:prstGeom>
            <a:noFill/>
          </p:spPr>
          <p:txBody>
            <a:bodyPr anchor="ctr" wrap="square" rtlCol="0">
              <a:spAutoFit/>
            </a:bodyPr>
            <a:lstStyle/>
            <a:p>
              <a:pPr algn="ctr"/>
              <a:r>
                <a:rPr lang="en-US" sz="1400" spc="-100" kern="0" dirty="0" smtClean="0">
                  <a:solidFill>
                    <a:srgbClr val="006f3e"/>
                  </a:solidFill>
                  <a:latin typeface="Open Sans ExtraBold" pitchFamily="34" charset="0"/>
                  <a:cs typeface="Open Sans ExtraBold" pitchFamily="34" charset="0"/>
                </a:rPr>
                <a:t>Best Driver</a:t>
              </a:r>
              <a:endParaRPr lang="en-US" dirty="0"/>
            </a:p>
          </p:txBody>
        </p:sp>
      </p:grpSp>
      <p:sp>
        <p:nvSpPr>
          <p:cNvPr id="11" name="Object 11"/>
          <p:cNvSpPr txBox="1"/>
          <p:nvPr/>
        </p:nvSpPr>
        <p:spPr>
          <a:xfrm>
            <a:off x="1578848" y="846279"/>
            <a:ext cx="7822337" cy="1982556"/>
          </a:xfrm>
          <a:prstGeom prst="rect">
            <a:avLst/>
          </a:prstGeom>
          <a:noFill/>
        </p:spPr>
        <p:txBody>
          <a:bodyPr anchor="t" wrap="square" rtlCol="0">
            <a:spAutoFit/>
          </a:bodyPr>
          <a:lstStyle/>
          <a:p>
            <a:r>
              <a:rPr lang="en-US" sz="7000" spc="-300" kern="0" dirty="0" smtClean="0">
                <a:solidFill>
                  <a:srgbClr val="006f3e"/>
                </a:solidFill>
                <a:latin typeface="Gmarket Sans Light" pitchFamily="34" charset="0"/>
                <a:cs typeface="Gmarket Sans Light" pitchFamily="34" charset="0"/>
              </a:rPr>
              <a:t>안내 목차</a:t>
            </a:r>
            <a:endParaRPr lang="en-US" dirty="0"/>
          </a:p>
        </p:txBody>
      </p:sp>
      <p:sp>
        <p:nvSpPr>
          <p:cNvPr id="12" name="Object 12"/>
          <p:cNvSpPr txBox="1"/>
          <p:nvPr/>
        </p:nvSpPr>
        <p:spPr>
          <a:xfrm>
            <a:off x="1437329" y="7666803"/>
            <a:ext cx="4066304" cy="1366936"/>
          </a:xfrm>
          <a:prstGeom prst="rect">
            <a:avLst/>
          </a:prstGeom>
          <a:noFill/>
        </p:spPr>
        <p:txBody>
          <a:bodyPr anchor="ctr" wrap="square" rtlCol="0">
            <a:spAutoFit/>
          </a:bodyPr>
          <a:lstStyle/>
          <a:p>
            <a:r>
              <a:rPr lang="en-US" sz="2200" dirty="0" smtClean="0">
                <a:solidFill>
                  <a:srgbClr val="ffffff"/>
                </a:solidFill>
                <a:latin typeface="Gmarket Sans Light" pitchFamily="34" charset="0"/>
                <a:cs typeface="Gmarket Sans Light" pitchFamily="34" charset="0"/>
              </a:rPr>
              <a:t>챕터에 대한 추가설명을 작성해 주세요</a:t>
            </a:r>
            <a:endParaRPr lang="en-US" dirty="0"/>
          </a:p>
        </p:txBody>
      </p:sp>
      <p:sp>
        <p:nvSpPr>
          <p:cNvPr id="13" name="Object 13"/>
          <p:cNvSpPr txBox="1"/>
          <p:nvPr/>
        </p:nvSpPr>
        <p:spPr>
          <a:xfrm>
            <a:off x="5664155" y="7514422"/>
            <a:ext cx="4066304" cy="1366936"/>
          </a:xfrm>
          <a:prstGeom prst="rect">
            <a:avLst/>
          </a:prstGeom>
          <a:noFill/>
        </p:spPr>
        <p:txBody>
          <a:bodyPr anchor="ctr" wrap="square" rtlCol="0">
            <a:spAutoFit/>
          </a:bodyPr>
          <a:lstStyle/>
          <a:p>
            <a:r>
              <a:rPr lang="en-US" sz="2200" dirty="0" smtClean="0">
                <a:solidFill>
                  <a:srgbClr val="ffffff"/>
                </a:solidFill>
                <a:latin typeface="Gmarket Sans Light" pitchFamily="34" charset="0"/>
                <a:cs typeface="Gmarket Sans Light" pitchFamily="34" charset="0"/>
              </a:rPr>
              <a:t>챕터에 대한 추가설명을 작성해 주세요</a:t>
            </a:r>
            <a:endParaRPr lang="en-US" dirty="0"/>
          </a:p>
        </p:txBody>
      </p:sp>
      <p:sp>
        <p:nvSpPr>
          <p:cNvPr id="14" name="Object 14"/>
          <p:cNvSpPr txBox="1"/>
          <p:nvPr/>
        </p:nvSpPr>
        <p:spPr>
          <a:xfrm>
            <a:off x="9929058" y="7514422"/>
            <a:ext cx="4066304" cy="1366936"/>
          </a:xfrm>
          <a:prstGeom prst="rect">
            <a:avLst/>
          </a:prstGeom>
          <a:noFill/>
        </p:spPr>
        <p:txBody>
          <a:bodyPr anchor="ctr" wrap="square" rtlCol="0">
            <a:spAutoFit/>
          </a:bodyPr>
          <a:lstStyle/>
          <a:p>
            <a:r>
              <a:rPr lang="en-US" sz="2200" dirty="0" smtClean="0">
                <a:solidFill>
                  <a:srgbClr val="ffffff"/>
                </a:solidFill>
                <a:latin typeface="Gmarket Sans Light" pitchFamily="34" charset="0"/>
                <a:cs typeface="Gmarket Sans Light" pitchFamily="34" charset="0"/>
              </a:rPr>
              <a:t>챕터에 대한 추가설명을 작성해 주세요</a:t>
            </a:r>
            <a:endParaRPr lang="en-US" dirty="0"/>
          </a:p>
        </p:txBody>
      </p:sp>
      <p:sp>
        <p:nvSpPr>
          <p:cNvPr id="15" name="Object 15"/>
          <p:cNvSpPr txBox="1"/>
          <p:nvPr/>
        </p:nvSpPr>
        <p:spPr>
          <a:xfrm>
            <a:off x="14264949" y="7514422"/>
            <a:ext cx="4066304" cy="1366936"/>
          </a:xfrm>
          <a:prstGeom prst="rect">
            <a:avLst/>
          </a:prstGeom>
          <a:noFill/>
        </p:spPr>
        <p:txBody>
          <a:bodyPr anchor="ctr" wrap="square" rtlCol="0">
            <a:spAutoFit/>
          </a:bodyPr>
          <a:lstStyle/>
          <a:p>
            <a:r>
              <a:rPr lang="en-US" sz="2200" dirty="0" smtClean="0">
                <a:solidFill>
                  <a:srgbClr val="ffffff"/>
                </a:solidFill>
                <a:latin typeface="Gmarket Sans Light" pitchFamily="34" charset="0"/>
                <a:cs typeface="Gmarket Sans Light" pitchFamily="34" charset="0"/>
              </a:rPr>
              <a:t>챕터에 대한 추가설명을 작성해 주세요</a:t>
            </a:r>
            <a:endParaRPr lang="en-US" dirty="0"/>
          </a:p>
        </p:txBody>
      </p:sp>
      <p:grpSp>
        <p:nvGrpSpPr>
          <p:cNvPr id="1004" name="그룹 1004"/>
          <p:cNvGrpSpPr/>
          <p:nvPr/>
        </p:nvGrpSpPr>
        <p:grpSpPr>
          <a:xfrm>
            <a:off x="1437329" y="5658022"/>
            <a:ext cx="2602869" cy="1893747"/>
            <a:chOff x="1437329" y="5658022"/>
            <a:chExt cx="2602869" cy="1893747"/>
          </a:xfrm>
        </p:grpSpPr>
        <p:pic>
          <p:nvPicPr>
            <p:cNvPr id="17" name="Object 16"/>
            <p:cNvPicPr>
              <a:picLocks noChangeAspect="1"/>
            </p:cNvPicPr>
            <p:nvPr/>
          </p:nvPicPr>
          <p:blipFill>
            <a:blip r:embed="rId4" cstate="print"/>
            <a:stretch>
              <a:fillRect/>
            </a:stretch>
          </p:blipFill>
          <p:spPr>
            <a:xfrm>
              <a:off x="1437329" y="5658022"/>
              <a:ext cx="2602869" cy="1893747"/>
            </a:xfrm>
            <a:prstGeom prst="rect">
              <a:avLst/>
            </a:prstGeom>
          </p:spPr>
        </p:pic>
      </p:grpSp>
      <p:sp>
        <p:nvSpPr>
          <p:cNvPr id="19" name="Object 19"/>
          <p:cNvSpPr txBox="1"/>
          <p:nvPr/>
        </p:nvSpPr>
        <p:spPr>
          <a:xfrm>
            <a:off x="1620394" y="5847178"/>
            <a:ext cx="2505019" cy="2418765"/>
          </a:xfrm>
          <a:prstGeom prst="rect">
            <a:avLst/>
          </a:prstGeom>
          <a:noFill/>
        </p:spPr>
        <p:txBody>
          <a:bodyPr anchor="t" wrap="square" rtlCol="0">
            <a:spAutoFit/>
          </a:bodyPr>
          <a:lstStyle/>
          <a:p>
            <a:r>
              <a:rPr lang="en-US" sz="3400" spc="-100" kern="0" dirty="0" smtClean="0">
                <a:solidFill>
                  <a:srgbClr val="006f3e"/>
                </a:solidFill>
                <a:latin typeface="Gmarket Sans Medium" pitchFamily="34" charset="0"/>
                <a:cs typeface="Gmarket Sans Medium" pitchFamily="34" charset="0"/>
              </a:rPr>
              <a:t>베스트 드라이버</a:t>
            </a:r>
            <a:r>
              <a:rPr lang="en-US" dirty="0" smtClean="0"/>
              <a:t/>
            </a:r>
          </a:p>
          <a:p>
            <a:r>
              <a:rPr lang="en-US" dirty="0" smtClean="0"/>
              <a:t/>
            </a:r>
            <a:r>
              <a:rPr lang="en-US" sz="3400" spc="-100" kern="0" dirty="0" smtClean="0">
                <a:solidFill>
                  <a:srgbClr val="006f3e"/>
                </a:solidFill>
                <a:latin typeface="Gmarket Sans Medium" pitchFamily="34" charset="0"/>
                <a:cs typeface="Gmarket Sans Medium" pitchFamily="34" charset="0"/>
              </a:rPr>
              <a:t>소개</a:t>
            </a:r>
            <a:endParaRPr lang="en-US" dirty="0"/>
          </a:p>
        </p:txBody>
      </p:sp>
      <p:grpSp>
        <p:nvGrpSpPr>
          <p:cNvPr id="1005" name="그룹 1005"/>
          <p:cNvGrpSpPr/>
          <p:nvPr/>
        </p:nvGrpSpPr>
        <p:grpSpPr>
          <a:xfrm>
            <a:off x="8807960" y="5658022"/>
            <a:ext cx="3734620" cy="1893747"/>
            <a:chOff x="8807960" y="5658022"/>
            <a:chExt cx="3734620" cy="1893747"/>
          </a:xfrm>
        </p:grpSpPr>
        <p:grpSp>
          <p:nvGrpSpPr>
            <p:cNvPr id="1006" name="그룹 1006"/>
            <p:cNvGrpSpPr/>
            <p:nvPr/>
          </p:nvGrpSpPr>
          <p:grpSpPr>
            <a:xfrm>
              <a:off x="9939710" y="5658022"/>
              <a:ext cx="2602869" cy="1893747"/>
              <a:chOff x="9939710" y="5658022"/>
              <a:chExt cx="2602869" cy="1893747"/>
            </a:xfrm>
          </p:grpSpPr>
          <p:pic>
            <p:nvPicPr>
              <p:cNvPr id="22" name="Object 21"/>
              <p:cNvPicPr>
                <a:picLocks noChangeAspect="1"/>
              </p:cNvPicPr>
              <p:nvPr/>
            </p:nvPicPr>
            <p:blipFill>
              <a:blip r:embed="rId5" cstate="print"/>
              <a:stretch>
                <a:fillRect/>
              </a:stretch>
            </p:blipFill>
            <p:spPr>
              <a:xfrm>
                <a:off x="9939710" y="5658022"/>
                <a:ext cx="2602869" cy="1893747"/>
              </a:xfrm>
              <a:prstGeom prst="rect">
                <a:avLst/>
              </a:prstGeom>
            </p:spPr>
          </p:pic>
        </p:grpSp>
        <p:grpSp>
          <p:nvGrpSpPr>
            <p:cNvPr id="1007" name="그룹 1007"/>
            <p:cNvGrpSpPr/>
            <p:nvPr/>
          </p:nvGrpSpPr>
          <p:grpSpPr>
            <a:xfrm>
              <a:off x="9642903" y="4823079"/>
              <a:ext cx="593615" cy="2263501"/>
              <a:chOff x="9642903" y="4823079"/>
              <a:chExt cx="593615" cy="2263501"/>
            </a:xfrm>
          </p:grpSpPr>
          <p:pic>
            <p:nvPicPr>
              <p:cNvPr id="25" name="Object 24"/>
              <p:cNvPicPr>
                <a:picLocks noChangeAspect="1"/>
              </p:cNvPicPr>
              <p:nvPr/>
            </p:nvPicPr>
            <p:blipFill>
              <a:blip r:embed="rId6" cstate="print"/>
              <a:stretch>
                <a:fillRect/>
              </a:stretch>
            </p:blipFill>
            <p:spPr>
              <a:xfrm rot="-16200000">
                <a:off x="9642903" y="4823079"/>
                <a:ext cx="593615" cy="2263501"/>
              </a:xfrm>
              <a:prstGeom prst="rect">
                <a:avLst/>
              </a:prstGeom>
            </p:spPr>
          </p:pic>
        </p:grpSp>
        <p:grpSp>
          <p:nvGrpSpPr>
            <p:cNvPr id="1008" name="그룹 1008"/>
            <p:cNvGrpSpPr/>
            <p:nvPr/>
          </p:nvGrpSpPr>
          <p:grpSpPr>
            <a:xfrm>
              <a:off x="9815157" y="6747129"/>
              <a:ext cx="249108" cy="1360171"/>
              <a:chOff x="9815157" y="6747129"/>
              <a:chExt cx="249108" cy="1360171"/>
            </a:xfrm>
          </p:grpSpPr>
          <p:pic>
            <p:nvPicPr>
              <p:cNvPr id="28" name="Object 27"/>
              <p:cNvPicPr>
                <a:picLocks noChangeAspect="1"/>
              </p:cNvPicPr>
              <p:nvPr/>
            </p:nvPicPr>
            <p:blipFill>
              <a:blip r:embed="rId7" cstate="print"/>
              <a:stretch>
                <a:fillRect/>
              </a:stretch>
            </p:blipFill>
            <p:spPr>
              <a:xfrm rot="-5400000">
                <a:off x="9815157" y="6747129"/>
                <a:ext cx="249108" cy="1360171"/>
              </a:xfrm>
              <a:prstGeom prst="rect">
                <a:avLst/>
              </a:prstGeom>
            </p:spPr>
          </p:pic>
        </p:grpSp>
      </p:grpSp>
      <p:sp>
        <p:nvSpPr>
          <p:cNvPr id="31" name="Object 31"/>
          <p:cNvSpPr txBox="1"/>
          <p:nvPr/>
        </p:nvSpPr>
        <p:spPr>
          <a:xfrm>
            <a:off x="10061724" y="6031338"/>
            <a:ext cx="3334207" cy="1575983"/>
          </a:xfrm>
          <a:prstGeom prst="rect">
            <a:avLst/>
          </a:prstGeom>
          <a:noFill/>
        </p:spPr>
        <p:txBody>
          <a:bodyPr anchor="t" wrap="square" rtlCol="0">
            <a:spAutoFit/>
          </a:bodyPr>
          <a:lstStyle/>
          <a:p>
            <a:r>
              <a:rPr lang="en-US" sz="3400" spc="-100" kern="0" dirty="0" smtClean="0">
                <a:solidFill>
                  <a:srgbClr val="006f3e"/>
                </a:solidFill>
                <a:latin typeface="Gmarket Sans Medium" pitchFamily="34" charset="0"/>
                <a:cs typeface="Gmarket Sans Medium" pitchFamily="34" charset="0"/>
              </a:rPr>
              <a:t>서비스 </a:t>
            </a:r>
            <a:r>
              <a:rPr lang="en-US" dirty="0" smtClean="0"/>
              <a:t/>
            </a:r>
          </a:p>
          <a:p>
            <a:r>
              <a:rPr lang="en-US" dirty="0" smtClean="0"/>
              <a:t/>
            </a:r>
            <a:r>
              <a:rPr lang="en-US" sz="3400" spc="-100" kern="0" dirty="0" smtClean="0">
                <a:solidFill>
                  <a:srgbClr val="006f3e"/>
                </a:solidFill>
                <a:latin typeface="Gmarket Sans Medium" pitchFamily="34" charset="0"/>
                <a:cs typeface="Gmarket Sans Medium" pitchFamily="34" charset="0"/>
              </a:rPr>
              <a:t>설명</a:t>
            </a:r>
            <a:endParaRPr lang="en-US" dirty="0"/>
          </a:p>
        </p:txBody>
      </p:sp>
      <p:grpSp>
        <p:nvGrpSpPr>
          <p:cNvPr id="1009" name="그룹 1009"/>
          <p:cNvGrpSpPr/>
          <p:nvPr/>
        </p:nvGrpSpPr>
        <p:grpSpPr>
          <a:xfrm>
            <a:off x="4582756" y="5658022"/>
            <a:ext cx="3734620" cy="1893747"/>
            <a:chOff x="4582756" y="5658022"/>
            <a:chExt cx="3734620" cy="1893747"/>
          </a:xfrm>
        </p:grpSpPr>
        <p:grpSp>
          <p:nvGrpSpPr>
            <p:cNvPr id="1010" name="그룹 1010"/>
            <p:cNvGrpSpPr/>
            <p:nvPr/>
          </p:nvGrpSpPr>
          <p:grpSpPr>
            <a:xfrm>
              <a:off x="5714506" y="5658022"/>
              <a:ext cx="2602869" cy="1893747"/>
              <a:chOff x="5714506" y="5658022"/>
              <a:chExt cx="2602869" cy="1893747"/>
            </a:xfrm>
          </p:grpSpPr>
          <p:pic>
            <p:nvPicPr>
              <p:cNvPr id="34" name="Object 33"/>
              <p:cNvPicPr>
                <a:picLocks noChangeAspect="1"/>
              </p:cNvPicPr>
              <p:nvPr/>
            </p:nvPicPr>
            <p:blipFill>
              <a:blip r:embed="rId8" cstate="print"/>
              <a:stretch>
                <a:fillRect/>
              </a:stretch>
            </p:blipFill>
            <p:spPr>
              <a:xfrm>
                <a:off x="5714506" y="5658022"/>
                <a:ext cx="2602869" cy="1893747"/>
              </a:xfrm>
              <a:prstGeom prst="rect">
                <a:avLst/>
              </a:prstGeom>
            </p:spPr>
          </p:pic>
        </p:grpSp>
        <p:grpSp>
          <p:nvGrpSpPr>
            <p:cNvPr id="1011" name="그룹 1011"/>
            <p:cNvGrpSpPr/>
            <p:nvPr/>
          </p:nvGrpSpPr>
          <p:grpSpPr>
            <a:xfrm>
              <a:off x="5417699" y="6123211"/>
              <a:ext cx="593615" cy="2263501"/>
              <a:chOff x="5417699" y="6123211"/>
              <a:chExt cx="593615" cy="2263501"/>
            </a:xfrm>
          </p:grpSpPr>
          <p:pic>
            <p:nvPicPr>
              <p:cNvPr id="37" name="Object 36"/>
              <p:cNvPicPr>
                <a:picLocks noChangeAspect="1"/>
              </p:cNvPicPr>
              <p:nvPr/>
            </p:nvPicPr>
            <p:blipFill>
              <a:blip r:embed="rId9" cstate="print"/>
              <a:stretch>
                <a:fillRect/>
              </a:stretch>
            </p:blipFill>
            <p:spPr>
              <a:xfrm rot="16200000">
                <a:off x="5417699" y="6123211"/>
                <a:ext cx="593615" cy="2263501"/>
              </a:xfrm>
              <a:prstGeom prst="rect">
                <a:avLst/>
              </a:prstGeom>
            </p:spPr>
          </p:pic>
        </p:grpSp>
        <p:grpSp>
          <p:nvGrpSpPr>
            <p:cNvPr id="1012" name="그룹 1012"/>
            <p:cNvGrpSpPr/>
            <p:nvPr/>
          </p:nvGrpSpPr>
          <p:grpSpPr>
            <a:xfrm>
              <a:off x="5589952" y="5102490"/>
              <a:ext cx="249108" cy="1360171"/>
              <a:chOff x="5589952" y="5102490"/>
              <a:chExt cx="249108" cy="1360171"/>
            </a:xfrm>
          </p:grpSpPr>
          <p:pic>
            <p:nvPicPr>
              <p:cNvPr id="40" name="Object 39"/>
              <p:cNvPicPr>
                <a:picLocks noChangeAspect="1"/>
              </p:cNvPicPr>
              <p:nvPr/>
            </p:nvPicPr>
            <p:blipFill>
              <a:blip r:embed="rId10" cstate="print"/>
              <a:stretch>
                <a:fillRect/>
              </a:stretch>
            </p:blipFill>
            <p:spPr>
              <a:xfrm rot="5400000">
                <a:off x="5589952" y="5102490"/>
                <a:ext cx="249108" cy="1360171"/>
              </a:xfrm>
              <a:prstGeom prst="rect">
                <a:avLst/>
              </a:prstGeom>
            </p:spPr>
          </p:pic>
        </p:grpSp>
      </p:grpSp>
      <p:sp>
        <p:nvSpPr>
          <p:cNvPr id="43" name="Object 43"/>
          <p:cNvSpPr txBox="1"/>
          <p:nvPr/>
        </p:nvSpPr>
        <p:spPr>
          <a:xfrm>
            <a:off x="5913830" y="6123421"/>
            <a:ext cx="3334207" cy="1584213"/>
          </a:xfrm>
          <a:prstGeom prst="rect">
            <a:avLst/>
          </a:prstGeom>
          <a:noFill/>
        </p:spPr>
        <p:txBody>
          <a:bodyPr anchor="t" wrap="square" rtlCol="0">
            <a:spAutoFit/>
          </a:bodyPr>
          <a:lstStyle/>
          <a:p>
            <a:r>
              <a:rPr lang="en-US" sz="3400" spc="-100" kern="0" dirty="0" smtClean="0">
                <a:solidFill>
                  <a:srgbClr val="006f3e"/>
                </a:solidFill>
                <a:latin typeface="Gmarket Sans Medium" pitchFamily="34" charset="0"/>
                <a:cs typeface="Gmarket Sans Medium" pitchFamily="34" charset="0"/>
              </a:rPr>
              <a:t>핵심기능</a:t>
            </a:r>
            <a:r>
              <a:rPr lang="en-US" dirty="0" smtClean="0"/>
              <a:t/>
            </a:r>
          </a:p>
          <a:p>
            <a:r>
              <a:rPr lang="en-US" dirty="0" smtClean="0"/>
              <a:t/>
            </a:r>
            <a:r>
              <a:rPr lang="en-US" sz="3400" spc="-100" kern="0" dirty="0" smtClean="0">
                <a:solidFill>
                  <a:srgbClr val="006f3e"/>
                </a:solidFill>
                <a:latin typeface="Gmarket Sans Medium" pitchFamily="34" charset="0"/>
                <a:cs typeface="Gmarket Sans Medium" pitchFamily="34" charset="0"/>
              </a:rPr>
              <a:t>소개</a:t>
            </a:r>
            <a:endParaRPr lang="en-US" dirty="0"/>
          </a:p>
        </p:txBody>
      </p:sp>
      <p:grpSp>
        <p:nvGrpSpPr>
          <p:cNvPr id="1013" name="그룹 1013"/>
          <p:cNvGrpSpPr/>
          <p:nvPr/>
        </p:nvGrpSpPr>
        <p:grpSpPr>
          <a:xfrm>
            <a:off x="13057945" y="5658022"/>
            <a:ext cx="3734620" cy="1893747"/>
            <a:chOff x="13057945" y="5658022"/>
            <a:chExt cx="3734620" cy="1893747"/>
          </a:xfrm>
        </p:grpSpPr>
        <p:grpSp>
          <p:nvGrpSpPr>
            <p:cNvPr id="1014" name="그룹 1014"/>
            <p:cNvGrpSpPr/>
            <p:nvPr/>
          </p:nvGrpSpPr>
          <p:grpSpPr>
            <a:xfrm>
              <a:off x="14189696" y="5658022"/>
              <a:ext cx="2602869" cy="1893747"/>
              <a:chOff x="14189696" y="5658022"/>
              <a:chExt cx="2602869" cy="1893747"/>
            </a:xfrm>
          </p:grpSpPr>
          <p:pic>
            <p:nvPicPr>
              <p:cNvPr id="46" name="Object 45"/>
              <p:cNvPicPr>
                <a:picLocks noChangeAspect="1"/>
              </p:cNvPicPr>
              <p:nvPr/>
            </p:nvPicPr>
            <p:blipFill>
              <a:blip r:embed="rId11" cstate="print"/>
              <a:stretch>
                <a:fillRect/>
              </a:stretch>
            </p:blipFill>
            <p:spPr>
              <a:xfrm>
                <a:off x="14189696" y="5658022"/>
                <a:ext cx="2602869" cy="1893747"/>
              </a:xfrm>
              <a:prstGeom prst="rect">
                <a:avLst/>
              </a:prstGeom>
            </p:spPr>
          </p:pic>
        </p:grpSp>
        <p:grpSp>
          <p:nvGrpSpPr>
            <p:cNvPr id="1015" name="그룹 1015"/>
            <p:cNvGrpSpPr/>
            <p:nvPr/>
          </p:nvGrpSpPr>
          <p:grpSpPr>
            <a:xfrm>
              <a:off x="13892888" y="6123211"/>
              <a:ext cx="593615" cy="2263501"/>
              <a:chOff x="13892888" y="6123211"/>
              <a:chExt cx="593615" cy="2263501"/>
            </a:xfrm>
          </p:grpSpPr>
          <p:pic>
            <p:nvPicPr>
              <p:cNvPr id="49" name="Object 48"/>
              <p:cNvPicPr>
                <a:picLocks noChangeAspect="1"/>
              </p:cNvPicPr>
              <p:nvPr/>
            </p:nvPicPr>
            <p:blipFill>
              <a:blip r:embed="rId12" cstate="print"/>
              <a:stretch>
                <a:fillRect/>
              </a:stretch>
            </p:blipFill>
            <p:spPr>
              <a:xfrm rot="16200000">
                <a:off x="13892888" y="6123211"/>
                <a:ext cx="593615" cy="2263501"/>
              </a:xfrm>
              <a:prstGeom prst="rect">
                <a:avLst/>
              </a:prstGeom>
            </p:spPr>
          </p:pic>
        </p:grpSp>
        <p:grpSp>
          <p:nvGrpSpPr>
            <p:cNvPr id="1016" name="그룹 1016"/>
            <p:cNvGrpSpPr/>
            <p:nvPr/>
          </p:nvGrpSpPr>
          <p:grpSpPr>
            <a:xfrm>
              <a:off x="14065142" y="5102490"/>
              <a:ext cx="249108" cy="1360171"/>
              <a:chOff x="14065142" y="5102490"/>
              <a:chExt cx="249108" cy="1360171"/>
            </a:xfrm>
          </p:grpSpPr>
          <p:pic>
            <p:nvPicPr>
              <p:cNvPr id="52" name="Object 51"/>
              <p:cNvPicPr>
                <a:picLocks noChangeAspect="1"/>
              </p:cNvPicPr>
              <p:nvPr/>
            </p:nvPicPr>
            <p:blipFill>
              <a:blip r:embed="rId13" cstate="print"/>
              <a:stretch>
                <a:fillRect/>
              </a:stretch>
            </p:blipFill>
            <p:spPr>
              <a:xfrm rot="5400000">
                <a:off x="14065142" y="5102490"/>
                <a:ext cx="249108" cy="1360171"/>
              </a:xfrm>
              <a:prstGeom prst="rect">
                <a:avLst/>
              </a:prstGeom>
            </p:spPr>
          </p:pic>
        </p:grpSp>
      </p:grpSp>
      <p:sp>
        <p:nvSpPr>
          <p:cNvPr id="55" name="Object 55"/>
          <p:cNvSpPr txBox="1"/>
          <p:nvPr/>
        </p:nvSpPr>
        <p:spPr>
          <a:xfrm>
            <a:off x="14434763" y="6031338"/>
            <a:ext cx="3334207" cy="1575983"/>
          </a:xfrm>
          <a:prstGeom prst="rect">
            <a:avLst/>
          </a:prstGeom>
          <a:noFill/>
        </p:spPr>
        <p:txBody>
          <a:bodyPr anchor="t" wrap="square" rtlCol="0">
            <a:spAutoFit/>
          </a:bodyPr>
          <a:lstStyle/>
          <a:p>
            <a:r>
              <a:rPr lang="en-US" sz="3400" spc="-100" kern="0" dirty="0" smtClean="0">
                <a:solidFill>
                  <a:srgbClr val="006f3e"/>
                </a:solidFill>
                <a:latin typeface="Gmarket Sans Medium" pitchFamily="34" charset="0"/>
                <a:cs typeface="Gmarket Sans Medium" pitchFamily="34" charset="0"/>
              </a:rPr>
              <a:t>기업 </a:t>
            </a:r>
            <a:r>
              <a:rPr lang="en-US" dirty="0" smtClean="0"/>
              <a:t/>
            </a:r>
          </a:p>
          <a:p>
            <a:r>
              <a:rPr lang="en-US" dirty="0" smtClean="0"/>
              <a:t/>
            </a:r>
            <a:r>
              <a:rPr lang="en-US" sz="3400" spc="-100" kern="0" dirty="0" smtClean="0">
                <a:solidFill>
                  <a:srgbClr val="006f3e"/>
                </a:solidFill>
                <a:latin typeface="Gmarket Sans Medium" pitchFamily="34" charset="0"/>
                <a:cs typeface="Gmarket Sans Medium" pitchFamily="34" charset="0"/>
              </a:rPr>
              <a:t>소개</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18971" y="1812528"/>
            <a:ext cx="18439841" cy="11414262"/>
            <a:chOff x="-118971" y="1812528"/>
            <a:chExt cx="18439841" cy="11414262"/>
          </a:xfrm>
        </p:grpSpPr>
        <p:pic>
          <p:nvPicPr>
            <p:cNvPr id="3" name="Object 2"/>
            <p:cNvPicPr>
              <a:picLocks noChangeAspect="1"/>
            </p:cNvPicPr>
            <p:nvPr/>
          </p:nvPicPr>
          <p:blipFill>
            <a:blip r:embed="rId2" cstate="print"/>
            <a:stretch>
              <a:fillRect/>
            </a:stretch>
          </p:blipFill>
          <p:spPr>
            <a:xfrm>
              <a:off x="-118971" y="1812528"/>
              <a:ext cx="18439841" cy="11414262"/>
            </a:xfrm>
            <a:prstGeom prst="rect">
              <a:avLst/>
            </a:prstGeom>
          </p:spPr>
        </p:pic>
      </p:grpSp>
      <p:grpSp>
        <p:nvGrpSpPr>
          <p:cNvPr id="1002" name="그룹 1002"/>
          <p:cNvGrpSpPr/>
          <p:nvPr/>
        </p:nvGrpSpPr>
        <p:grpSpPr>
          <a:xfrm>
            <a:off x="16772644" y="388501"/>
            <a:ext cx="1168986" cy="952185"/>
            <a:chOff x="16772644" y="388501"/>
            <a:chExt cx="1168986" cy="952185"/>
          </a:xfrm>
        </p:grpSpPr>
        <p:grpSp>
          <p:nvGrpSpPr>
            <p:cNvPr id="1003" name="그룹 1003"/>
            <p:cNvGrpSpPr/>
            <p:nvPr/>
          </p:nvGrpSpPr>
          <p:grpSpPr>
            <a:xfrm>
              <a:off x="16881325" y="388501"/>
              <a:ext cx="951624" cy="695781"/>
              <a:chOff x="16881325" y="388501"/>
              <a:chExt cx="951624" cy="695781"/>
            </a:xfrm>
          </p:grpSpPr>
          <p:pic>
            <p:nvPicPr>
              <p:cNvPr id="7" name="Object 6"/>
              <p:cNvPicPr>
                <a:picLocks noChangeAspect="1"/>
              </p:cNvPicPr>
              <p:nvPr/>
            </p:nvPicPr>
            <p:blipFill>
              <a:blip r:embed="rId3" cstate="print"/>
              <a:stretch>
                <a:fillRect/>
              </a:stretch>
            </p:blipFill>
            <p:spPr>
              <a:xfrm>
                <a:off x="16881325" y="388501"/>
                <a:ext cx="951624" cy="695781"/>
              </a:xfrm>
              <a:prstGeom prst="rect">
                <a:avLst/>
              </a:prstGeom>
            </p:spPr>
          </p:pic>
        </p:grpSp>
        <p:sp>
          <p:nvSpPr>
            <p:cNvPr id="9" name="Object 9"/>
            <p:cNvSpPr txBox="1"/>
            <p:nvPr/>
          </p:nvSpPr>
          <p:spPr>
            <a:xfrm>
              <a:off x="16480397" y="1020181"/>
              <a:ext cx="1753479" cy="384606"/>
            </a:xfrm>
            <a:prstGeom prst="rect">
              <a:avLst/>
            </a:prstGeom>
            <a:noFill/>
          </p:spPr>
          <p:txBody>
            <a:bodyPr anchor="ctr" wrap="square" rtlCol="0">
              <a:spAutoFit/>
            </a:bodyPr>
            <a:lstStyle/>
            <a:p>
              <a:pPr algn="ctr"/>
              <a:r>
                <a:rPr lang="en-US" sz="1400" spc="-100" kern="0" dirty="0" smtClean="0">
                  <a:solidFill>
                    <a:srgbClr val="006f3e"/>
                  </a:solidFill>
                  <a:latin typeface="Open Sans ExtraBold" pitchFamily="34" charset="0"/>
                  <a:cs typeface="Open Sans ExtraBold" pitchFamily="34" charset="0"/>
                </a:rPr>
                <a:t>Best Driver</a:t>
              </a:r>
              <a:endParaRPr lang="en-US" dirty="0"/>
            </a:p>
          </p:txBody>
        </p:sp>
      </p:grpSp>
      <p:sp>
        <p:nvSpPr>
          <p:cNvPr id="11" name="Object 11"/>
          <p:cNvSpPr txBox="1"/>
          <p:nvPr/>
        </p:nvSpPr>
        <p:spPr>
          <a:xfrm>
            <a:off x="1578848" y="846279"/>
            <a:ext cx="7822337" cy="1982556"/>
          </a:xfrm>
          <a:prstGeom prst="rect">
            <a:avLst/>
          </a:prstGeom>
          <a:noFill/>
        </p:spPr>
        <p:txBody>
          <a:bodyPr anchor="t" wrap="square" rtlCol="0">
            <a:spAutoFit/>
          </a:bodyPr>
          <a:lstStyle/>
          <a:p>
            <a:r>
              <a:rPr lang="en-US" sz="7000" spc="-300" kern="0" dirty="0" smtClean="0">
                <a:solidFill>
                  <a:srgbClr val="006f3e"/>
                </a:solidFill>
                <a:latin typeface="Gmarket Sans Light" pitchFamily="34" charset="0"/>
                <a:cs typeface="Gmarket Sans Light" pitchFamily="34" charset="0"/>
              </a:rPr>
              <a:t>안내 목차</a:t>
            </a:r>
            <a:endParaRPr lang="en-US" dirty="0"/>
          </a:p>
        </p:txBody>
      </p:sp>
      <p:sp>
        <p:nvSpPr>
          <p:cNvPr id="12" name="Object 12"/>
          <p:cNvSpPr txBox="1"/>
          <p:nvPr/>
        </p:nvSpPr>
        <p:spPr>
          <a:xfrm>
            <a:off x="2333428" y="5588762"/>
            <a:ext cx="2518721" cy="2501700"/>
          </a:xfrm>
          <a:prstGeom prst="rect">
            <a:avLst/>
          </a:prstGeom>
          <a:noFill/>
        </p:spPr>
        <p:txBody>
          <a:bodyPr anchor="t" wrap="square" rtlCol="0">
            <a:spAutoFit/>
          </a:bodyPr>
          <a:lstStyle/>
          <a:p>
            <a:pPr algn="ctr"/>
            <a:r>
              <a:rPr lang="en-US" sz="3500" spc="-100" kern="0" dirty="0" smtClean="0">
                <a:solidFill>
                  <a:srgbClr val="ffffff"/>
                </a:solidFill>
                <a:latin typeface="Gmarket Sans Medium" pitchFamily="34" charset="0"/>
                <a:cs typeface="Gmarket Sans Medium" pitchFamily="34" charset="0"/>
              </a:rPr>
              <a:t>베스트 드라이버</a:t>
            </a:r>
            <a:r>
              <a:rPr lang="en-US" dirty="0" smtClean="0"/>
              <a:t/>
            </a:r>
          </a:p>
          <a:p>
            <a:pPr algn="ctr"/>
            <a:r>
              <a:rPr lang="en-US" dirty="0" smtClean="0"/>
              <a:t/>
            </a:r>
            <a:r>
              <a:rPr lang="en-US" sz="3500" spc="-100" kern="0" dirty="0" smtClean="0">
                <a:solidFill>
                  <a:srgbClr val="ffffff"/>
                </a:solidFill>
                <a:latin typeface="Gmarket Sans Medium" pitchFamily="34" charset="0"/>
                <a:cs typeface="Gmarket Sans Medium" pitchFamily="34" charset="0"/>
              </a:rPr>
              <a:t>소개</a:t>
            </a:r>
            <a:endParaRPr lang="en-US" dirty="0"/>
          </a:p>
        </p:txBody>
      </p:sp>
      <p:sp>
        <p:nvSpPr>
          <p:cNvPr id="13" name="Object 13"/>
          <p:cNvSpPr txBox="1"/>
          <p:nvPr/>
        </p:nvSpPr>
        <p:spPr>
          <a:xfrm>
            <a:off x="9300197" y="5874319"/>
            <a:ext cx="3448531" cy="1645031"/>
          </a:xfrm>
          <a:prstGeom prst="rect">
            <a:avLst/>
          </a:prstGeom>
          <a:noFill/>
        </p:spPr>
        <p:txBody>
          <a:bodyPr anchor="t" wrap="square" rtlCol="0">
            <a:spAutoFit/>
          </a:bodyPr>
          <a:lstStyle/>
          <a:p>
            <a:pPr algn="ctr"/>
            <a:r>
              <a:rPr lang="en-US" sz="3500" spc="-100" kern="0" dirty="0" smtClean="0">
                <a:solidFill>
                  <a:srgbClr val="ffffff"/>
                </a:solidFill>
                <a:latin typeface="Gmarket Sans Medium" pitchFamily="34" charset="0"/>
                <a:cs typeface="Gmarket Sans Medium" pitchFamily="34" charset="0"/>
              </a:rPr>
              <a:t>서비스</a:t>
            </a:r>
            <a:r>
              <a:rPr lang="en-US" dirty="0" smtClean="0"/>
              <a:t/>
            </a:r>
          </a:p>
          <a:p>
            <a:pPr algn="ctr"/>
            <a:r>
              <a:rPr lang="en-US" dirty="0" smtClean="0"/>
              <a:t/>
            </a:r>
            <a:r>
              <a:rPr lang="en-US" sz="3500" spc="-100" kern="0" dirty="0" smtClean="0">
                <a:solidFill>
                  <a:srgbClr val="ffffff"/>
                </a:solidFill>
                <a:latin typeface="Gmarket Sans Medium" pitchFamily="34" charset="0"/>
                <a:cs typeface="Gmarket Sans Medium" pitchFamily="34" charset="0"/>
              </a:rPr>
              <a:t>설명</a:t>
            </a:r>
            <a:endParaRPr lang="en-US" dirty="0"/>
          </a:p>
        </p:txBody>
      </p:sp>
      <p:sp>
        <p:nvSpPr>
          <p:cNvPr id="14" name="Object 14"/>
          <p:cNvSpPr txBox="1"/>
          <p:nvPr/>
        </p:nvSpPr>
        <p:spPr>
          <a:xfrm>
            <a:off x="5622542" y="5876485"/>
            <a:ext cx="3448531" cy="1638533"/>
          </a:xfrm>
          <a:prstGeom prst="rect">
            <a:avLst/>
          </a:prstGeom>
          <a:noFill/>
        </p:spPr>
        <p:txBody>
          <a:bodyPr anchor="t" wrap="square" rtlCol="0">
            <a:spAutoFit/>
          </a:bodyPr>
          <a:lstStyle/>
          <a:p>
            <a:pPr algn="ctr"/>
            <a:r>
              <a:rPr lang="en-US" sz="3500" spc="-100" kern="0" dirty="0" smtClean="0">
                <a:solidFill>
                  <a:srgbClr val="ffffff"/>
                </a:solidFill>
                <a:latin typeface="Gmarket Sans Medium" pitchFamily="34" charset="0"/>
                <a:cs typeface="Gmarket Sans Medium" pitchFamily="34" charset="0"/>
              </a:rPr>
              <a:t>핵심기능</a:t>
            </a:r>
            <a:r>
              <a:rPr lang="en-US" dirty="0" smtClean="0"/>
              <a:t/>
            </a:r>
          </a:p>
          <a:p>
            <a:pPr algn="ctr"/>
            <a:r>
              <a:rPr lang="en-US" dirty="0" smtClean="0"/>
              <a:t/>
            </a:r>
            <a:r>
              <a:rPr lang="en-US" sz="3500" spc="-100" kern="0" dirty="0" smtClean="0">
                <a:solidFill>
                  <a:srgbClr val="ffffff"/>
                </a:solidFill>
                <a:latin typeface="Gmarket Sans Medium" pitchFamily="34" charset="0"/>
                <a:cs typeface="Gmarket Sans Medium" pitchFamily="34" charset="0"/>
              </a:rPr>
              <a:t>소개</a:t>
            </a:r>
            <a:endParaRPr lang="en-US" dirty="0"/>
          </a:p>
        </p:txBody>
      </p:sp>
      <p:sp>
        <p:nvSpPr>
          <p:cNvPr id="15" name="Object 15"/>
          <p:cNvSpPr txBox="1"/>
          <p:nvPr/>
        </p:nvSpPr>
        <p:spPr>
          <a:xfrm>
            <a:off x="13213721" y="5874319"/>
            <a:ext cx="3448531" cy="1645031"/>
          </a:xfrm>
          <a:prstGeom prst="rect">
            <a:avLst/>
          </a:prstGeom>
          <a:noFill/>
        </p:spPr>
        <p:txBody>
          <a:bodyPr anchor="t" wrap="square" rtlCol="0">
            <a:spAutoFit/>
          </a:bodyPr>
          <a:lstStyle/>
          <a:p>
            <a:pPr algn="ctr"/>
            <a:r>
              <a:rPr lang="en-US" sz="3500" spc="-100" kern="0" dirty="0" smtClean="0">
                <a:solidFill>
                  <a:srgbClr val="ffffff"/>
                </a:solidFill>
                <a:latin typeface="Gmarket Sans Medium" pitchFamily="34" charset="0"/>
                <a:cs typeface="Gmarket Sans Medium" pitchFamily="34" charset="0"/>
              </a:rPr>
              <a:t>기업</a:t>
            </a:r>
            <a:r>
              <a:rPr lang="en-US" dirty="0" smtClean="0"/>
              <a:t/>
            </a:r>
          </a:p>
          <a:p>
            <a:pPr algn="ctr"/>
            <a:r>
              <a:rPr lang="en-US" dirty="0" smtClean="0"/>
              <a:t/>
            </a:r>
            <a:r>
              <a:rPr lang="en-US" sz="3500" spc="-100" kern="0" dirty="0" smtClean="0">
                <a:solidFill>
                  <a:srgbClr val="ffffff"/>
                </a:solidFill>
                <a:latin typeface="Gmarket Sans Medium" pitchFamily="34" charset="0"/>
                <a:cs typeface="Gmarket Sans Medium" pitchFamily="34" charset="0"/>
              </a:rPr>
              <a:t>소개</a:t>
            </a:r>
            <a:endParaRPr lang="en-US" dirty="0"/>
          </a:p>
        </p:txBody>
      </p:sp>
      <p:sp>
        <p:nvSpPr>
          <p:cNvPr id="16" name="Object 16"/>
          <p:cNvSpPr txBox="1"/>
          <p:nvPr/>
        </p:nvSpPr>
        <p:spPr>
          <a:xfrm>
            <a:off x="2320571" y="7895375"/>
            <a:ext cx="4066304" cy="1366936"/>
          </a:xfrm>
          <a:prstGeom prst="rect">
            <a:avLst/>
          </a:prstGeom>
          <a:noFill/>
        </p:spPr>
        <p:txBody>
          <a:bodyPr anchor="ctr" wrap="square" rtlCol="0">
            <a:spAutoFit/>
          </a:bodyPr>
          <a:lstStyle/>
          <a:p>
            <a:r>
              <a:rPr lang="en-US" sz="2200" dirty="0" smtClean="0">
                <a:solidFill>
                  <a:srgbClr val="ffffff"/>
                </a:solidFill>
                <a:latin typeface="Gmarket Sans Light" pitchFamily="34" charset="0"/>
                <a:cs typeface="Gmarket Sans Light" pitchFamily="34" charset="0"/>
              </a:rPr>
              <a:t>챕터에 대한 추가설명을 작성해 주세요</a:t>
            </a:r>
            <a:endParaRPr lang="en-US" dirty="0"/>
          </a:p>
        </p:txBody>
      </p:sp>
      <p:sp>
        <p:nvSpPr>
          <p:cNvPr id="17" name="Object 17"/>
          <p:cNvSpPr txBox="1"/>
          <p:nvPr/>
        </p:nvSpPr>
        <p:spPr>
          <a:xfrm>
            <a:off x="5962568" y="7895375"/>
            <a:ext cx="4066304" cy="1366936"/>
          </a:xfrm>
          <a:prstGeom prst="rect">
            <a:avLst/>
          </a:prstGeom>
          <a:noFill/>
        </p:spPr>
        <p:txBody>
          <a:bodyPr anchor="ctr" wrap="square" rtlCol="0">
            <a:spAutoFit/>
          </a:bodyPr>
          <a:lstStyle/>
          <a:p>
            <a:r>
              <a:rPr lang="en-US" sz="2200" dirty="0" smtClean="0">
                <a:solidFill>
                  <a:srgbClr val="ffffff"/>
                </a:solidFill>
                <a:latin typeface="Gmarket Sans Light" pitchFamily="34" charset="0"/>
                <a:cs typeface="Gmarket Sans Light" pitchFamily="34" charset="0"/>
              </a:rPr>
              <a:t>챕터에 대한 추가설명을 작성해 주세요</a:t>
            </a:r>
            <a:endParaRPr lang="en-US" dirty="0"/>
          </a:p>
        </p:txBody>
      </p:sp>
      <p:sp>
        <p:nvSpPr>
          <p:cNvPr id="18" name="Object 18"/>
          <p:cNvSpPr txBox="1"/>
          <p:nvPr/>
        </p:nvSpPr>
        <p:spPr>
          <a:xfrm>
            <a:off x="9922708" y="7895375"/>
            <a:ext cx="4066304" cy="1366936"/>
          </a:xfrm>
          <a:prstGeom prst="rect">
            <a:avLst/>
          </a:prstGeom>
          <a:noFill/>
        </p:spPr>
        <p:txBody>
          <a:bodyPr anchor="ctr" wrap="square" rtlCol="0">
            <a:spAutoFit/>
          </a:bodyPr>
          <a:lstStyle/>
          <a:p>
            <a:r>
              <a:rPr lang="en-US" sz="2200" dirty="0" smtClean="0">
                <a:solidFill>
                  <a:srgbClr val="ffffff"/>
                </a:solidFill>
                <a:latin typeface="Gmarket Sans Light" pitchFamily="34" charset="0"/>
                <a:cs typeface="Gmarket Sans Light" pitchFamily="34" charset="0"/>
              </a:rPr>
              <a:t>챕터에 대한 추가설명을 작성해 주세요</a:t>
            </a:r>
            <a:endParaRPr lang="en-US" dirty="0"/>
          </a:p>
        </p:txBody>
      </p:sp>
      <p:sp>
        <p:nvSpPr>
          <p:cNvPr id="19" name="Object 19"/>
          <p:cNvSpPr txBox="1"/>
          <p:nvPr/>
        </p:nvSpPr>
        <p:spPr>
          <a:xfrm>
            <a:off x="13616270" y="7895375"/>
            <a:ext cx="4066304" cy="1366936"/>
          </a:xfrm>
          <a:prstGeom prst="rect">
            <a:avLst/>
          </a:prstGeom>
          <a:noFill/>
        </p:spPr>
        <p:txBody>
          <a:bodyPr anchor="ctr" wrap="square" rtlCol="0">
            <a:spAutoFit/>
          </a:bodyPr>
          <a:lstStyle/>
          <a:p>
            <a:r>
              <a:rPr lang="en-US" sz="2200" dirty="0" smtClean="0">
                <a:solidFill>
                  <a:srgbClr val="ffffff"/>
                </a:solidFill>
                <a:latin typeface="Gmarket Sans Light" pitchFamily="34" charset="0"/>
                <a:cs typeface="Gmarket Sans Light" pitchFamily="34" charset="0"/>
              </a:rPr>
              <a:t>챕터에 대한 추가설명을 작성해 주세요</a:t>
            </a:r>
            <a:endParaRPr lang="en-US" dirty="0"/>
          </a:p>
        </p:txBody>
      </p:sp>
      <p:grpSp>
        <p:nvGrpSpPr>
          <p:cNvPr id="1004" name="그룹 1004"/>
          <p:cNvGrpSpPr/>
          <p:nvPr/>
        </p:nvGrpSpPr>
        <p:grpSpPr>
          <a:xfrm>
            <a:off x="1829161" y="5009524"/>
            <a:ext cx="3109538" cy="2739405"/>
            <a:chOff x="1829161" y="5009524"/>
            <a:chExt cx="3109538" cy="2739405"/>
          </a:xfrm>
        </p:grpSpPr>
        <p:grpSp>
          <p:nvGrpSpPr>
            <p:cNvPr id="1005" name="그룹 1005"/>
            <p:cNvGrpSpPr/>
            <p:nvPr/>
          </p:nvGrpSpPr>
          <p:grpSpPr>
            <a:xfrm>
              <a:off x="2227829" y="5009524"/>
              <a:ext cx="2710869" cy="2739405"/>
              <a:chOff x="2227829" y="5009524"/>
              <a:chExt cx="2710869" cy="2739405"/>
            </a:xfrm>
          </p:grpSpPr>
          <p:pic>
            <p:nvPicPr>
              <p:cNvPr id="22" name="Object 21"/>
              <p:cNvPicPr>
                <a:picLocks noChangeAspect="1"/>
              </p:cNvPicPr>
              <p:nvPr/>
            </p:nvPicPr>
            <p:blipFill>
              <a:blip r:embed="rId4" cstate="print"/>
              <a:stretch>
                <a:fillRect/>
              </a:stretch>
            </p:blipFill>
            <p:spPr>
              <a:xfrm>
                <a:off x="2227829" y="5009524"/>
                <a:ext cx="2710869" cy="2739405"/>
              </a:xfrm>
              <a:prstGeom prst="rect">
                <a:avLst/>
              </a:prstGeom>
            </p:spPr>
          </p:pic>
        </p:grpSp>
        <p:grpSp>
          <p:nvGrpSpPr>
            <p:cNvPr id="1006" name="그룹 1006"/>
            <p:cNvGrpSpPr/>
            <p:nvPr/>
          </p:nvGrpSpPr>
          <p:grpSpPr>
            <a:xfrm>
              <a:off x="2396116" y="4512803"/>
              <a:ext cx="403085" cy="1536995"/>
              <a:chOff x="2396116" y="4512803"/>
              <a:chExt cx="403085" cy="1536995"/>
            </a:xfrm>
          </p:grpSpPr>
          <p:pic>
            <p:nvPicPr>
              <p:cNvPr id="25" name="Object 24"/>
              <p:cNvPicPr>
                <a:picLocks noChangeAspect="1"/>
              </p:cNvPicPr>
              <p:nvPr/>
            </p:nvPicPr>
            <p:blipFill>
              <a:blip r:embed="rId5" cstate="print"/>
              <a:stretch>
                <a:fillRect/>
              </a:stretch>
            </p:blipFill>
            <p:spPr>
              <a:xfrm rot="16200000">
                <a:off x="2396116" y="4512803"/>
                <a:ext cx="403085" cy="1536995"/>
              </a:xfrm>
              <a:prstGeom prst="rect">
                <a:avLst/>
              </a:prstGeom>
            </p:spPr>
          </p:pic>
        </p:grpSp>
        <p:grpSp>
          <p:nvGrpSpPr>
            <p:cNvPr id="1007" name="그룹 1007"/>
            <p:cNvGrpSpPr/>
            <p:nvPr/>
          </p:nvGrpSpPr>
          <p:grpSpPr>
            <a:xfrm>
              <a:off x="2913436" y="7069054"/>
              <a:ext cx="200192" cy="1093083"/>
              <a:chOff x="2913436" y="7069054"/>
              <a:chExt cx="200192" cy="1093083"/>
            </a:xfrm>
          </p:grpSpPr>
          <p:pic>
            <p:nvPicPr>
              <p:cNvPr id="28" name="Object 27"/>
              <p:cNvPicPr>
                <a:picLocks noChangeAspect="1"/>
              </p:cNvPicPr>
              <p:nvPr/>
            </p:nvPicPr>
            <p:blipFill>
              <a:blip r:embed="rId6" cstate="print"/>
              <a:stretch>
                <a:fillRect/>
              </a:stretch>
            </p:blipFill>
            <p:spPr>
              <a:xfrm rot="5400000">
                <a:off x="2913436" y="7069054"/>
                <a:ext cx="200192" cy="1093083"/>
              </a:xfrm>
              <a:prstGeom prst="rect">
                <a:avLst/>
              </a:prstGeom>
            </p:spPr>
          </p:pic>
        </p:grpSp>
      </p:grpSp>
      <p:grpSp>
        <p:nvGrpSpPr>
          <p:cNvPr id="1008" name="그룹 1008"/>
          <p:cNvGrpSpPr/>
          <p:nvPr/>
        </p:nvGrpSpPr>
        <p:grpSpPr>
          <a:xfrm>
            <a:off x="5563900" y="5009524"/>
            <a:ext cx="3109538" cy="2739405"/>
            <a:chOff x="5563900" y="5009524"/>
            <a:chExt cx="3109538" cy="2739405"/>
          </a:xfrm>
        </p:grpSpPr>
        <p:grpSp>
          <p:nvGrpSpPr>
            <p:cNvPr id="1009" name="그룹 1009"/>
            <p:cNvGrpSpPr/>
            <p:nvPr/>
          </p:nvGrpSpPr>
          <p:grpSpPr>
            <a:xfrm>
              <a:off x="5962568" y="5009524"/>
              <a:ext cx="2710869" cy="2739405"/>
              <a:chOff x="5962568" y="5009524"/>
              <a:chExt cx="2710869" cy="2739405"/>
            </a:xfrm>
          </p:grpSpPr>
          <p:pic>
            <p:nvPicPr>
              <p:cNvPr id="33" name="Object 32"/>
              <p:cNvPicPr>
                <a:picLocks noChangeAspect="1"/>
              </p:cNvPicPr>
              <p:nvPr/>
            </p:nvPicPr>
            <p:blipFill>
              <a:blip r:embed="rId7" cstate="print"/>
              <a:stretch>
                <a:fillRect/>
              </a:stretch>
            </p:blipFill>
            <p:spPr>
              <a:xfrm>
                <a:off x="5962568" y="5009524"/>
                <a:ext cx="2710869" cy="2739405"/>
              </a:xfrm>
              <a:prstGeom prst="rect">
                <a:avLst/>
              </a:prstGeom>
            </p:spPr>
          </p:pic>
        </p:grpSp>
        <p:grpSp>
          <p:nvGrpSpPr>
            <p:cNvPr id="1010" name="그룹 1010"/>
            <p:cNvGrpSpPr/>
            <p:nvPr/>
          </p:nvGrpSpPr>
          <p:grpSpPr>
            <a:xfrm>
              <a:off x="6130855" y="6708655"/>
              <a:ext cx="403085" cy="1536995"/>
              <a:chOff x="6130855" y="6708655"/>
              <a:chExt cx="403085" cy="1536995"/>
            </a:xfrm>
          </p:grpSpPr>
          <p:pic>
            <p:nvPicPr>
              <p:cNvPr id="36" name="Object 35"/>
              <p:cNvPicPr>
                <a:picLocks noChangeAspect="1"/>
              </p:cNvPicPr>
              <p:nvPr/>
            </p:nvPicPr>
            <p:blipFill>
              <a:blip r:embed="rId8" cstate="print"/>
              <a:stretch>
                <a:fillRect/>
              </a:stretch>
            </p:blipFill>
            <p:spPr>
              <a:xfrm rot="-16200000">
                <a:off x="6130855" y="6708655"/>
                <a:ext cx="403085" cy="1536995"/>
              </a:xfrm>
              <a:prstGeom prst="rect">
                <a:avLst/>
              </a:prstGeom>
            </p:spPr>
          </p:pic>
        </p:grpSp>
        <p:grpSp>
          <p:nvGrpSpPr>
            <p:cNvPr id="1011" name="그룹 1011"/>
            <p:cNvGrpSpPr/>
            <p:nvPr/>
          </p:nvGrpSpPr>
          <p:grpSpPr>
            <a:xfrm>
              <a:off x="6648175" y="4596316"/>
              <a:ext cx="200192" cy="1093083"/>
              <a:chOff x="6648175" y="4596316"/>
              <a:chExt cx="200192" cy="1093083"/>
            </a:xfrm>
          </p:grpSpPr>
          <p:pic>
            <p:nvPicPr>
              <p:cNvPr id="39" name="Object 38"/>
              <p:cNvPicPr>
                <a:picLocks noChangeAspect="1"/>
              </p:cNvPicPr>
              <p:nvPr/>
            </p:nvPicPr>
            <p:blipFill>
              <a:blip r:embed="rId9" cstate="print"/>
              <a:stretch>
                <a:fillRect/>
              </a:stretch>
            </p:blipFill>
            <p:spPr>
              <a:xfrm rot="-5400000">
                <a:off x="6648175" y="4596316"/>
                <a:ext cx="200192" cy="1093083"/>
              </a:xfrm>
              <a:prstGeom prst="rect">
                <a:avLst/>
              </a:prstGeom>
            </p:spPr>
          </p:pic>
        </p:grpSp>
      </p:grpSp>
      <p:grpSp>
        <p:nvGrpSpPr>
          <p:cNvPr id="1012" name="그룹 1012"/>
          <p:cNvGrpSpPr/>
          <p:nvPr/>
        </p:nvGrpSpPr>
        <p:grpSpPr>
          <a:xfrm>
            <a:off x="9295238" y="5009524"/>
            <a:ext cx="3109538" cy="2739405"/>
            <a:chOff x="9295238" y="5009524"/>
            <a:chExt cx="3109538" cy="2739405"/>
          </a:xfrm>
        </p:grpSpPr>
        <p:grpSp>
          <p:nvGrpSpPr>
            <p:cNvPr id="1013" name="그룹 1013"/>
            <p:cNvGrpSpPr/>
            <p:nvPr/>
          </p:nvGrpSpPr>
          <p:grpSpPr>
            <a:xfrm>
              <a:off x="9693906" y="5009524"/>
              <a:ext cx="2710869" cy="2739405"/>
              <a:chOff x="9693906" y="5009524"/>
              <a:chExt cx="2710869" cy="2739405"/>
            </a:xfrm>
          </p:grpSpPr>
          <p:pic>
            <p:nvPicPr>
              <p:cNvPr id="44" name="Object 43"/>
              <p:cNvPicPr>
                <a:picLocks noChangeAspect="1"/>
              </p:cNvPicPr>
              <p:nvPr/>
            </p:nvPicPr>
            <p:blipFill>
              <a:blip r:embed="rId10" cstate="print"/>
              <a:stretch>
                <a:fillRect/>
              </a:stretch>
            </p:blipFill>
            <p:spPr>
              <a:xfrm>
                <a:off x="9693906" y="5009524"/>
                <a:ext cx="2710869" cy="2739405"/>
              </a:xfrm>
              <a:prstGeom prst="rect">
                <a:avLst/>
              </a:prstGeom>
            </p:spPr>
          </p:pic>
        </p:grpSp>
        <p:grpSp>
          <p:nvGrpSpPr>
            <p:cNvPr id="1014" name="그룹 1014"/>
            <p:cNvGrpSpPr/>
            <p:nvPr/>
          </p:nvGrpSpPr>
          <p:grpSpPr>
            <a:xfrm>
              <a:off x="9862193" y="4512803"/>
              <a:ext cx="403085" cy="1536995"/>
              <a:chOff x="9862193" y="4512803"/>
              <a:chExt cx="403085" cy="1536995"/>
            </a:xfrm>
          </p:grpSpPr>
          <p:pic>
            <p:nvPicPr>
              <p:cNvPr id="47" name="Object 46"/>
              <p:cNvPicPr>
                <a:picLocks noChangeAspect="1"/>
              </p:cNvPicPr>
              <p:nvPr/>
            </p:nvPicPr>
            <p:blipFill>
              <a:blip r:embed="rId11" cstate="print"/>
              <a:stretch>
                <a:fillRect/>
              </a:stretch>
            </p:blipFill>
            <p:spPr>
              <a:xfrm rot="16200000">
                <a:off x="9862193" y="4512803"/>
                <a:ext cx="403085" cy="1536995"/>
              </a:xfrm>
              <a:prstGeom prst="rect">
                <a:avLst/>
              </a:prstGeom>
            </p:spPr>
          </p:pic>
        </p:grpSp>
        <p:grpSp>
          <p:nvGrpSpPr>
            <p:cNvPr id="1015" name="그룹 1015"/>
            <p:cNvGrpSpPr/>
            <p:nvPr/>
          </p:nvGrpSpPr>
          <p:grpSpPr>
            <a:xfrm>
              <a:off x="10379513" y="7069054"/>
              <a:ext cx="200192" cy="1093083"/>
              <a:chOff x="10379513" y="7069054"/>
              <a:chExt cx="200192" cy="1093083"/>
            </a:xfrm>
          </p:grpSpPr>
          <p:pic>
            <p:nvPicPr>
              <p:cNvPr id="50" name="Object 49"/>
              <p:cNvPicPr>
                <a:picLocks noChangeAspect="1"/>
              </p:cNvPicPr>
              <p:nvPr/>
            </p:nvPicPr>
            <p:blipFill>
              <a:blip r:embed="rId12" cstate="print"/>
              <a:stretch>
                <a:fillRect/>
              </a:stretch>
            </p:blipFill>
            <p:spPr>
              <a:xfrm rot="5400000">
                <a:off x="10379513" y="7069054"/>
                <a:ext cx="200192" cy="1093083"/>
              </a:xfrm>
              <a:prstGeom prst="rect">
                <a:avLst/>
              </a:prstGeom>
            </p:spPr>
          </p:pic>
        </p:grpSp>
      </p:grpSp>
      <p:grpSp>
        <p:nvGrpSpPr>
          <p:cNvPr id="1016" name="그룹 1016"/>
          <p:cNvGrpSpPr/>
          <p:nvPr/>
        </p:nvGrpSpPr>
        <p:grpSpPr>
          <a:xfrm>
            <a:off x="13217602" y="5009524"/>
            <a:ext cx="3109538" cy="2739405"/>
            <a:chOff x="13217602" y="5009524"/>
            <a:chExt cx="3109538" cy="2739405"/>
          </a:xfrm>
        </p:grpSpPr>
        <p:grpSp>
          <p:nvGrpSpPr>
            <p:cNvPr id="1017" name="그룹 1017"/>
            <p:cNvGrpSpPr/>
            <p:nvPr/>
          </p:nvGrpSpPr>
          <p:grpSpPr>
            <a:xfrm>
              <a:off x="13616270" y="5009524"/>
              <a:ext cx="2710869" cy="2739405"/>
              <a:chOff x="13616270" y="5009524"/>
              <a:chExt cx="2710869" cy="2739405"/>
            </a:xfrm>
          </p:grpSpPr>
          <p:pic>
            <p:nvPicPr>
              <p:cNvPr id="55" name="Object 54"/>
              <p:cNvPicPr>
                <a:picLocks noChangeAspect="1"/>
              </p:cNvPicPr>
              <p:nvPr/>
            </p:nvPicPr>
            <p:blipFill>
              <a:blip r:embed="rId13" cstate="print"/>
              <a:stretch>
                <a:fillRect/>
              </a:stretch>
            </p:blipFill>
            <p:spPr>
              <a:xfrm>
                <a:off x="13616270" y="5009524"/>
                <a:ext cx="2710869" cy="2739405"/>
              </a:xfrm>
              <a:prstGeom prst="rect">
                <a:avLst/>
              </a:prstGeom>
            </p:spPr>
          </p:pic>
        </p:grpSp>
        <p:grpSp>
          <p:nvGrpSpPr>
            <p:cNvPr id="1018" name="그룹 1018"/>
            <p:cNvGrpSpPr/>
            <p:nvPr/>
          </p:nvGrpSpPr>
          <p:grpSpPr>
            <a:xfrm>
              <a:off x="13784557" y="6708655"/>
              <a:ext cx="403085" cy="1536995"/>
              <a:chOff x="13784557" y="6708655"/>
              <a:chExt cx="403085" cy="1536995"/>
            </a:xfrm>
          </p:grpSpPr>
          <p:pic>
            <p:nvPicPr>
              <p:cNvPr id="58" name="Object 57"/>
              <p:cNvPicPr>
                <a:picLocks noChangeAspect="1"/>
              </p:cNvPicPr>
              <p:nvPr/>
            </p:nvPicPr>
            <p:blipFill>
              <a:blip r:embed="rId14" cstate="print"/>
              <a:stretch>
                <a:fillRect/>
              </a:stretch>
            </p:blipFill>
            <p:spPr>
              <a:xfrm rot="-16200000">
                <a:off x="13784557" y="6708655"/>
                <a:ext cx="403085" cy="1536995"/>
              </a:xfrm>
              <a:prstGeom prst="rect">
                <a:avLst/>
              </a:prstGeom>
            </p:spPr>
          </p:pic>
        </p:grpSp>
        <p:grpSp>
          <p:nvGrpSpPr>
            <p:cNvPr id="1019" name="그룹 1019"/>
            <p:cNvGrpSpPr/>
            <p:nvPr/>
          </p:nvGrpSpPr>
          <p:grpSpPr>
            <a:xfrm>
              <a:off x="14301876" y="4596316"/>
              <a:ext cx="200192" cy="1093083"/>
              <a:chOff x="14301876" y="4596316"/>
              <a:chExt cx="200192" cy="1093083"/>
            </a:xfrm>
          </p:grpSpPr>
          <p:pic>
            <p:nvPicPr>
              <p:cNvPr id="61" name="Object 60"/>
              <p:cNvPicPr>
                <a:picLocks noChangeAspect="1"/>
              </p:cNvPicPr>
              <p:nvPr/>
            </p:nvPicPr>
            <p:blipFill>
              <a:blip r:embed="rId15" cstate="print"/>
              <a:stretch>
                <a:fillRect/>
              </a:stretch>
            </p:blipFill>
            <p:spPr>
              <a:xfrm rot="-5400000">
                <a:off x="14301876" y="4596316"/>
                <a:ext cx="200192" cy="1093083"/>
              </a:xfrm>
              <a:prstGeom prst="rect">
                <a:avLst/>
              </a:prstGeom>
            </p:spPr>
          </p:pic>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8908080" y="1680588"/>
            <a:ext cx="12050507" cy="6780952"/>
            <a:chOff x="8908080" y="1680588"/>
            <a:chExt cx="12050507" cy="6780952"/>
          </a:xfrm>
        </p:grpSpPr>
        <p:pic>
          <p:nvPicPr>
            <p:cNvPr id="3" name="Object 2"/>
            <p:cNvPicPr>
              <a:picLocks noChangeAspect="1"/>
            </p:cNvPicPr>
            <p:nvPr/>
          </p:nvPicPr>
          <p:blipFill>
            <a:blip r:embed="rId2" cstate="print"/>
            <a:stretch>
              <a:fillRect/>
            </a:stretch>
          </p:blipFill>
          <p:spPr>
            <a:xfrm rot="5400000">
              <a:off x="8908080" y="1680588"/>
              <a:ext cx="12050507" cy="6780952"/>
            </a:xfrm>
            <a:prstGeom prst="rect">
              <a:avLst/>
            </a:prstGeom>
          </p:spPr>
        </p:pic>
      </p:grpSp>
      <p:sp>
        <p:nvSpPr>
          <p:cNvPr id="5" name="Object 5"/>
          <p:cNvSpPr txBox="1"/>
          <p:nvPr/>
        </p:nvSpPr>
        <p:spPr>
          <a:xfrm>
            <a:off x="1207133" y="961629"/>
            <a:ext cx="8835948" cy="5582311"/>
          </a:xfrm>
          <a:prstGeom prst="rect">
            <a:avLst/>
          </a:prstGeom>
          <a:noFill/>
        </p:spPr>
        <p:txBody>
          <a:bodyPr anchor="t" wrap="square" rtlCol="0">
            <a:spAutoFit/>
          </a:bodyPr>
          <a:lstStyle/>
          <a:p>
            <a:r>
              <a:rPr lang="en-US" sz="7900" spc="-300" kern="0" dirty="0" smtClean="0">
                <a:solidFill>
                  <a:srgbClr val="006f3e"/>
                </a:solidFill>
                <a:latin typeface="Gmarket Sans Light" pitchFamily="34" charset="0"/>
                <a:cs typeface="Gmarket Sans Light" pitchFamily="34" charset="0"/>
              </a:rPr>
              <a:t>신개념</a:t>
            </a:r>
            <a:r>
              <a:rPr lang="en-US" dirty="0" smtClean="0"/>
              <a:t/>
            </a:r>
          </a:p>
          <a:p>
            <a:r>
              <a:rPr lang="en-US" dirty="0" smtClean="0"/>
              <a:t/>
            </a:r>
            <a:r>
              <a:rPr lang="en-US" sz="7900" spc="-300" kern="0" dirty="0" smtClean="0">
                <a:solidFill>
                  <a:srgbClr val="006f3e"/>
                </a:solidFill>
                <a:latin typeface="Gmarket Sans Light" pitchFamily="34" charset="0"/>
                <a:cs typeface="Gmarket Sans Light" pitchFamily="34" charset="0"/>
              </a:rPr>
              <a:t>드라이브</a:t>
            </a:r>
            <a:r>
              <a:rPr lang="en-US" dirty="0" smtClean="0"/>
              <a:t/>
            </a:r>
          </a:p>
          <a:p>
            <a:r>
              <a:rPr lang="en-US" dirty="0" smtClean="0"/>
              <a:t/>
            </a:r>
            <a:r>
              <a:rPr lang="en-US" sz="7900" spc="-300" kern="0" dirty="0" smtClean="0">
                <a:solidFill>
                  <a:srgbClr val="006f3e"/>
                </a:solidFill>
                <a:latin typeface="Gmarket Sans Light" pitchFamily="34" charset="0"/>
                <a:cs typeface="Gmarket Sans Light" pitchFamily="34" charset="0"/>
              </a:rPr>
              <a:t>서비스</a:t>
            </a:r>
            <a:endParaRPr lang="en-US" dirty="0"/>
          </a:p>
        </p:txBody>
      </p:sp>
      <p:sp>
        <p:nvSpPr>
          <p:cNvPr id="6" name="Object 6"/>
          <p:cNvSpPr txBox="1"/>
          <p:nvPr/>
        </p:nvSpPr>
        <p:spPr>
          <a:xfrm>
            <a:off x="1207132" y="4974852"/>
            <a:ext cx="12864938" cy="797182"/>
          </a:xfrm>
          <a:prstGeom prst="rect">
            <a:avLst/>
          </a:prstGeom>
          <a:noFill/>
        </p:spPr>
        <p:txBody>
          <a:bodyPr anchor="t" wrap="square" rtlCol="0">
            <a:spAutoFit/>
          </a:bodyPr>
          <a:lstStyle/>
          <a:p>
            <a:r>
              <a:rPr lang="en-US" sz="4700" spc="-200" kern="0" dirty="0" smtClean="0">
                <a:solidFill>
                  <a:srgbClr val="006f3e"/>
                </a:solidFill>
                <a:latin typeface="Gmarket Sans Medium" pitchFamily="34" charset="0"/>
                <a:cs typeface="Gmarket Sans Medium" pitchFamily="34" charset="0"/>
              </a:rPr>
              <a:t>베스트 드라이버</a:t>
            </a:r>
            <a:r>
              <a:rPr lang="en-US" sz="4700" spc="-200" kern="0" dirty="0" smtClean="0">
                <a:solidFill>
                  <a:srgbClr val="006f3e"/>
                </a:solidFill>
                <a:latin typeface="Gmarket Sans Light" pitchFamily="34" charset="0"/>
                <a:cs typeface="Gmarket Sans Light" pitchFamily="34" charset="0"/>
              </a:rPr>
              <a:t>를 소개합니다.</a:t>
            </a:r>
            <a:endParaRPr lang="en-US" dirty="0"/>
          </a:p>
        </p:txBody>
      </p:sp>
      <p:grpSp>
        <p:nvGrpSpPr>
          <p:cNvPr id="1002" name="그룹 1002"/>
          <p:cNvGrpSpPr/>
          <p:nvPr/>
        </p:nvGrpSpPr>
        <p:grpSpPr>
          <a:xfrm>
            <a:off x="13734941" y="2195399"/>
            <a:ext cx="3770632" cy="5894916"/>
            <a:chOff x="13734941" y="2195399"/>
            <a:chExt cx="3770632" cy="5894916"/>
          </a:xfrm>
        </p:grpSpPr>
        <p:grpSp>
          <p:nvGrpSpPr>
            <p:cNvPr id="1003" name="그룹 1003"/>
            <p:cNvGrpSpPr/>
            <p:nvPr/>
          </p:nvGrpSpPr>
          <p:grpSpPr>
            <a:xfrm>
              <a:off x="14314105" y="2419418"/>
              <a:ext cx="2612304" cy="5446878"/>
              <a:chOff x="14314105" y="2419418"/>
              <a:chExt cx="2612304" cy="5446878"/>
            </a:xfrm>
          </p:grpSpPr>
          <p:pic>
            <p:nvPicPr>
              <p:cNvPr id="9" name="Object 8"/>
              <p:cNvPicPr>
                <a:picLocks noChangeAspect="1"/>
              </p:cNvPicPr>
              <p:nvPr/>
            </p:nvPicPr>
            <p:blipFill>
              <a:blip r:embed="rId3" cstate="print"/>
              <a:stretch>
                <a:fillRect/>
              </a:stretch>
            </p:blipFill>
            <p:spPr>
              <a:xfrm rot="-780000">
                <a:off x="13235297" y="-76676"/>
                <a:ext cx="5224608" cy="10893757"/>
              </a:xfrm>
              <a:prstGeom prst="rect">
                <a:avLst/>
              </a:prstGeom>
            </p:spPr>
          </p:pic>
          <p:pic>
            <p:nvPicPr>
              <p:cNvPr id="10" name="Object 9"/>
              <p:cNvPicPr>
                <a:picLocks noChangeAspect="1"/>
              </p:cNvPicPr>
              <p:nvPr/>
            </p:nvPicPr>
            <p:blipFill>
              <a:blip r:embed="rId4" cstate="print"/>
              <a:stretch>
                <a:fillRect/>
              </a:stretch>
            </p:blipFill>
            <p:spPr>
              <a:xfrm rot="-780000">
                <a:off x="14314105" y="2419418"/>
                <a:ext cx="2612304" cy="5446878"/>
              </a:xfrm>
              <a:prstGeom prst="rect">
                <a:avLst/>
              </a:prstGeom>
            </p:spPr>
          </p:pic>
        </p:grpSp>
        <p:grpSp>
          <p:nvGrpSpPr>
            <p:cNvPr id="1004" name="그룹 1004"/>
            <p:cNvGrpSpPr/>
            <p:nvPr/>
          </p:nvGrpSpPr>
          <p:grpSpPr>
            <a:xfrm>
              <a:off x="14434088" y="3035852"/>
              <a:ext cx="2397662" cy="4352828"/>
              <a:chOff x="14434088" y="3035852"/>
              <a:chExt cx="2397662" cy="4352828"/>
            </a:xfrm>
          </p:grpSpPr>
          <p:pic>
            <p:nvPicPr>
              <p:cNvPr id="13" name="Object 12"/>
              <p:cNvPicPr>
                <a:picLocks noChangeAspect="1"/>
              </p:cNvPicPr>
              <p:nvPr/>
            </p:nvPicPr>
            <p:blipFill>
              <a:blip r:embed="rId5" cstate="print"/>
              <a:stretch>
                <a:fillRect/>
              </a:stretch>
            </p:blipFill>
            <p:spPr>
              <a:xfrm rot="-780000">
                <a:off x="14434088" y="3035852"/>
                <a:ext cx="2397662" cy="4352828"/>
              </a:xfrm>
              <a:prstGeom prst="rect">
                <a:avLst/>
              </a:prstGeom>
            </p:spPr>
          </p:pic>
        </p:grpSp>
        <p:grpSp>
          <p:nvGrpSpPr>
            <p:cNvPr id="1005" name="그룹 1005"/>
            <p:cNvGrpSpPr/>
            <p:nvPr/>
          </p:nvGrpSpPr>
          <p:grpSpPr>
            <a:xfrm>
              <a:off x="14786520" y="4149469"/>
              <a:ext cx="1717626" cy="1606047"/>
              <a:chOff x="14786520" y="4149469"/>
              <a:chExt cx="1717626" cy="1606047"/>
            </a:xfrm>
          </p:grpSpPr>
          <p:grpSp>
            <p:nvGrpSpPr>
              <p:cNvPr id="1006" name="그룹 1006"/>
              <p:cNvGrpSpPr/>
              <p:nvPr/>
            </p:nvGrpSpPr>
            <p:grpSpPr>
              <a:xfrm>
                <a:off x="14877492" y="4284583"/>
                <a:ext cx="1310432" cy="958124"/>
                <a:chOff x="14877492" y="4284583"/>
                <a:chExt cx="1310432" cy="958124"/>
              </a:xfrm>
            </p:grpSpPr>
            <p:pic>
              <p:nvPicPr>
                <p:cNvPr id="17" name="Object 16"/>
                <p:cNvPicPr>
                  <a:picLocks noChangeAspect="1"/>
                </p:cNvPicPr>
                <p:nvPr/>
              </p:nvPicPr>
              <p:blipFill>
                <a:blip r:embed="rId6" cstate="print"/>
                <a:stretch>
                  <a:fillRect/>
                </a:stretch>
              </p:blipFill>
              <p:spPr>
                <a:xfrm rot="-780000">
                  <a:off x="14877492" y="4284583"/>
                  <a:ext cx="1310432" cy="958124"/>
                </a:xfrm>
                <a:prstGeom prst="rect">
                  <a:avLst/>
                </a:prstGeom>
              </p:spPr>
            </p:pic>
          </p:grpSp>
          <p:sp>
            <p:nvSpPr>
              <p:cNvPr id="19" name="Object 19"/>
              <p:cNvSpPr txBox="1"/>
              <p:nvPr/>
            </p:nvSpPr>
            <p:spPr>
              <a:xfrm rot="-780000">
                <a:off x="14472874" y="5137633"/>
                <a:ext cx="2414625" cy="529621"/>
              </a:xfrm>
              <a:prstGeom prst="rect">
                <a:avLst/>
              </a:prstGeom>
              <a:noFill/>
            </p:spPr>
            <p:txBody>
              <a:bodyPr anchor="ctr" wrap="square" rtlCol="0">
                <a:spAutoFit/>
              </a:bodyPr>
              <a:lstStyle/>
              <a:p>
                <a:pPr algn="ctr"/>
                <a:r>
                  <a:rPr lang="en-US" sz="2000" spc="-100" kern="0" dirty="0" smtClean="0">
                    <a:solidFill>
                      <a:srgbClr val="ffffff"/>
                    </a:solidFill>
                    <a:latin typeface="Open Sans ExtraBold" pitchFamily="34" charset="0"/>
                    <a:cs typeface="Open Sans ExtraBold" pitchFamily="34" charset="0"/>
                  </a:rPr>
                  <a:t>Best Driver</a:t>
                </a:r>
                <a:endParaRPr lang="en-US" dirty="0"/>
              </a:p>
            </p:txBody>
          </p:sp>
        </p:grpSp>
      </p:grpSp>
      <p:grpSp>
        <p:nvGrpSpPr>
          <p:cNvPr id="1007" name="그룹 1007"/>
          <p:cNvGrpSpPr/>
          <p:nvPr/>
        </p:nvGrpSpPr>
        <p:grpSpPr>
          <a:xfrm>
            <a:off x="10494859" y="-2124089"/>
            <a:ext cx="1618489" cy="6171429"/>
            <a:chOff x="10494859" y="-2124089"/>
            <a:chExt cx="1618489" cy="6171429"/>
          </a:xfrm>
        </p:grpSpPr>
        <p:pic>
          <p:nvPicPr>
            <p:cNvPr id="23" name="Object 22"/>
            <p:cNvPicPr>
              <a:picLocks noChangeAspect="1"/>
            </p:cNvPicPr>
            <p:nvPr/>
          </p:nvPicPr>
          <p:blipFill>
            <a:blip r:embed="rId7" cstate="print"/>
            <a:stretch>
              <a:fillRect/>
            </a:stretch>
          </p:blipFill>
          <p:spPr>
            <a:xfrm rot="-16200000">
              <a:off x="10494859" y="-2124089"/>
              <a:ext cx="1618489" cy="6171429"/>
            </a:xfrm>
            <a:prstGeom prst="rect">
              <a:avLst/>
            </a:prstGeom>
          </p:spPr>
        </p:pic>
      </p:grpSp>
      <p:grpSp>
        <p:nvGrpSpPr>
          <p:cNvPr id="1008" name="그룹 1008"/>
          <p:cNvGrpSpPr/>
          <p:nvPr/>
        </p:nvGrpSpPr>
        <p:grpSpPr>
          <a:xfrm>
            <a:off x="12336918" y="7460728"/>
            <a:ext cx="803822" cy="4389009"/>
            <a:chOff x="12336918" y="7460728"/>
            <a:chExt cx="803822" cy="4389009"/>
          </a:xfrm>
        </p:grpSpPr>
        <p:pic>
          <p:nvPicPr>
            <p:cNvPr id="26" name="Object 25"/>
            <p:cNvPicPr>
              <a:picLocks noChangeAspect="1"/>
            </p:cNvPicPr>
            <p:nvPr/>
          </p:nvPicPr>
          <p:blipFill>
            <a:blip r:embed="rId8" cstate="print"/>
            <a:stretch>
              <a:fillRect/>
            </a:stretch>
          </p:blipFill>
          <p:spPr>
            <a:xfrm rot="-5400000">
              <a:off x="12336918" y="7460728"/>
              <a:ext cx="803822" cy="4389009"/>
            </a:xfrm>
            <a:prstGeom prst="rect">
              <a:avLst/>
            </a:prstGeom>
          </p:spPr>
        </p:pic>
      </p:grpSp>
      <p:sp>
        <p:nvSpPr>
          <p:cNvPr id="28" name="Object 28"/>
          <p:cNvSpPr txBox="1"/>
          <p:nvPr/>
        </p:nvSpPr>
        <p:spPr>
          <a:xfrm>
            <a:off x="1260467" y="5599365"/>
            <a:ext cx="8203587" cy="4237709"/>
          </a:xfrm>
          <a:prstGeom prst="rect">
            <a:avLst/>
          </a:prstGeom>
          <a:noFill/>
        </p:spPr>
        <p:txBody>
          <a:bodyPr anchor="ctr" wrap="square" rtlCol="0">
            <a:spAutoFit/>
          </a:bodyPr>
          <a:lstStyle/>
          <a:p>
            <a:r>
              <a:rPr lang="en-US" sz="2200" dirty="0" smtClean="0">
                <a:solidFill>
                  <a:srgbClr val="006f3e"/>
                </a:solidFill>
                <a:latin typeface="Gmarket Sans Light" pitchFamily="34" charset="0"/>
                <a:cs typeface="Gmarket Sans Light" pitchFamily="34" charset="0"/>
              </a:rPr>
              <a:t>서비스에 대한 자세한 내용이나, 소제목에 대한 부가적인 내용을 입력해 주세요. 서비스에 대한 자세한 내용이나, 소제목에 대한 부가적인 내용을 입력해 주세요. 서비스에 대한 자세한 내용이나, 소제목에 대한 부가적인 내용을 입력해 주세요.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0" y="0"/>
            <a:ext cx="12456969" cy="10293441"/>
            <a:chOff x="0" y="0"/>
            <a:chExt cx="12456969" cy="10293441"/>
          </a:xfrm>
        </p:grpSpPr>
        <p:pic>
          <p:nvPicPr>
            <p:cNvPr id="3" name="Object 2"/>
            <p:cNvPicPr>
              <a:picLocks noChangeAspect="1"/>
            </p:cNvPicPr>
            <p:nvPr/>
          </p:nvPicPr>
          <p:blipFill>
            <a:blip r:embed="rId2" cstate="print"/>
            <a:stretch>
              <a:fillRect/>
            </a:stretch>
          </p:blipFill>
          <p:spPr>
            <a:xfrm rot="-10800000">
              <a:off x="0" y="0"/>
              <a:ext cx="12456969" cy="10293441"/>
            </a:xfrm>
            <a:prstGeom prst="rect">
              <a:avLst/>
            </a:prstGeom>
          </p:spPr>
        </p:pic>
      </p:grpSp>
      <p:sp>
        <p:nvSpPr>
          <p:cNvPr id="5" name="Object 5"/>
          <p:cNvSpPr txBox="1"/>
          <p:nvPr/>
        </p:nvSpPr>
        <p:spPr>
          <a:xfrm>
            <a:off x="993797" y="5215330"/>
            <a:ext cx="10735868" cy="1232546"/>
          </a:xfrm>
          <a:prstGeom prst="rect">
            <a:avLst/>
          </a:prstGeom>
          <a:noFill/>
        </p:spPr>
        <p:txBody>
          <a:bodyPr anchor="t" wrap="square" rtlCol="0">
            <a:spAutoFit/>
          </a:bodyPr>
          <a:lstStyle/>
          <a:p>
            <a:r>
              <a:rPr lang="en-US" sz="4400" spc="-200" kern="0" dirty="0" smtClean="0">
                <a:solidFill>
                  <a:srgbClr val="ffffff"/>
                </a:solidFill>
                <a:latin typeface="Gmarket Sans Light" pitchFamily="34" charset="0"/>
                <a:cs typeface="Gmarket Sans Light" pitchFamily="34" charset="0"/>
              </a:rPr>
              <a:t>업로드와 다운로드</a:t>
            </a:r>
            <a:endParaRPr lang="en-US" dirty="0"/>
          </a:p>
        </p:txBody>
      </p:sp>
      <p:grpSp>
        <p:nvGrpSpPr>
          <p:cNvPr id="1002" name="그룹 1002"/>
          <p:cNvGrpSpPr/>
          <p:nvPr/>
        </p:nvGrpSpPr>
        <p:grpSpPr>
          <a:xfrm>
            <a:off x="6740890" y="2038224"/>
            <a:ext cx="4803935" cy="7252100"/>
            <a:chOff x="6740890" y="2038224"/>
            <a:chExt cx="4803935" cy="7252100"/>
          </a:xfrm>
        </p:grpSpPr>
        <p:grpSp>
          <p:nvGrpSpPr>
            <p:cNvPr id="1003" name="그룹 1003"/>
            <p:cNvGrpSpPr/>
            <p:nvPr/>
          </p:nvGrpSpPr>
          <p:grpSpPr>
            <a:xfrm>
              <a:off x="7547486" y="2337789"/>
              <a:ext cx="3190741" cy="6652970"/>
              <a:chOff x="7547486" y="2337789"/>
              <a:chExt cx="3190741" cy="6652970"/>
            </a:xfrm>
          </p:grpSpPr>
          <p:pic>
            <p:nvPicPr>
              <p:cNvPr id="8" name="Object 7"/>
              <p:cNvPicPr>
                <a:picLocks noChangeAspect="1"/>
              </p:cNvPicPr>
              <p:nvPr/>
            </p:nvPicPr>
            <p:blipFill>
              <a:blip r:embed="rId3" cstate="print"/>
              <a:stretch>
                <a:fillRect/>
              </a:stretch>
            </p:blipFill>
            <p:spPr>
              <a:xfrm rot="900000">
                <a:off x="6219941" y="-701489"/>
                <a:ext cx="6381483" cy="13305940"/>
              </a:xfrm>
              <a:prstGeom prst="rect">
                <a:avLst/>
              </a:prstGeom>
            </p:spPr>
          </p:pic>
          <p:pic>
            <p:nvPicPr>
              <p:cNvPr id="9" name="Object 8"/>
              <p:cNvPicPr>
                <a:picLocks noChangeAspect="1"/>
              </p:cNvPicPr>
              <p:nvPr/>
            </p:nvPicPr>
            <p:blipFill>
              <a:blip r:embed="rId4" cstate="print"/>
              <a:stretch>
                <a:fillRect/>
              </a:stretch>
            </p:blipFill>
            <p:spPr>
              <a:xfrm rot="900000">
                <a:off x="7547486" y="2337789"/>
                <a:ext cx="3190741" cy="6652970"/>
              </a:xfrm>
              <a:prstGeom prst="rect">
                <a:avLst/>
              </a:prstGeom>
            </p:spPr>
          </p:pic>
        </p:grpSp>
        <p:grpSp>
          <p:nvGrpSpPr>
            <p:cNvPr id="1004" name="그룹 1004"/>
            <p:cNvGrpSpPr/>
            <p:nvPr/>
          </p:nvGrpSpPr>
          <p:grpSpPr>
            <a:xfrm>
              <a:off x="7652426" y="3088057"/>
              <a:ext cx="2928571" cy="5316667"/>
              <a:chOff x="7652426" y="3088057"/>
              <a:chExt cx="2928571" cy="5316667"/>
            </a:xfrm>
          </p:grpSpPr>
          <p:pic>
            <p:nvPicPr>
              <p:cNvPr id="12" name="Object 11"/>
              <p:cNvPicPr>
                <a:picLocks noChangeAspect="1"/>
              </p:cNvPicPr>
              <p:nvPr/>
            </p:nvPicPr>
            <p:blipFill>
              <a:blip r:embed="rId5" cstate="print"/>
              <a:stretch>
                <a:fillRect/>
              </a:stretch>
            </p:blipFill>
            <p:spPr>
              <a:xfrm rot="900000">
                <a:off x="7652426" y="3088057"/>
                <a:ext cx="2928571" cy="5316667"/>
              </a:xfrm>
              <a:prstGeom prst="rect">
                <a:avLst/>
              </a:prstGeom>
            </p:spPr>
          </p:pic>
        </p:grpSp>
        <p:grpSp>
          <p:nvGrpSpPr>
            <p:cNvPr id="1005" name="그룹 1005"/>
            <p:cNvGrpSpPr/>
            <p:nvPr/>
          </p:nvGrpSpPr>
          <p:grpSpPr>
            <a:xfrm>
              <a:off x="8053228" y="4432773"/>
              <a:ext cx="2137138" cy="2008548"/>
              <a:chOff x="8053228" y="4432773"/>
              <a:chExt cx="2137138" cy="2008548"/>
            </a:xfrm>
          </p:grpSpPr>
          <p:grpSp>
            <p:nvGrpSpPr>
              <p:cNvPr id="1006" name="그룹 1006"/>
              <p:cNvGrpSpPr/>
              <p:nvPr/>
            </p:nvGrpSpPr>
            <p:grpSpPr>
              <a:xfrm>
                <a:off x="8465592" y="4619967"/>
                <a:ext cx="1600598" cy="1170279"/>
                <a:chOff x="8465592" y="4619967"/>
                <a:chExt cx="1600598" cy="1170279"/>
              </a:xfrm>
            </p:grpSpPr>
            <p:pic>
              <p:nvPicPr>
                <p:cNvPr id="16" name="Object 15"/>
                <p:cNvPicPr>
                  <a:picLocks noChangeAspect="1"/>
                </p:cNvPicPr>
                <p:nvPr/>
              </p:nvPicPr>
              <p:blipFill>
                <a:blip r:embed="rId6" cstate="print"/>
                <a:stretch>
                  <a:fillRect/>
                </a:stretch>
              </p:blipFill>
              <p:spPr>
                <a:xfrm rot="900000">
                  <a:off x="8465592" y="4619967"/>
                  <a:ext cx="1600598" cy="1170279"/>
                </a:xfrm>
                <a:prstGeom prst="rect">
                  <a:avLst/>
                </a:prstGeom>
              </p:spPr>
            </p:pic>
          </p:grpSp>
          <p:sp>
            <p:nvSpPr>
              <p:cNvPr id="18" name="Object 18"/>
              <p:cNvSpPr txBox="1"/>
              <p:nvPr/>
            </p:nvSpPr>
            <p:spPr>
              <a:xfrm rot="900000">
                <a:off x="7583990" y="5655145"/>
                <a:ext cx="2949291" cy="646894"/>
              </a:xfrm>
              <a:prstGeom prst="rect">
                <a:avLst/>
              </a:prstGeom>
              <a:noFill/>
            </p:spPr>
            <p:txBody>
              <a:bodyPr anchor="ctr" wrap="square" rtlCol="0">
                <a:spAutoFit/>
              </a:bodyPr>
              <a:lstStyle/>
              <a:p>
                <a:pPr algn="ctr"/>
                <a:r>
                  <a:rPr lang="en-US" sz="2400" spc="-100" kern="0" dirty="0" smtClean="0">
                    <a:solidFill>
                      <a:srgbClr val="ffffff"/>
                    </a:solidFill>
                    <a:latin typeface="Open Sans ExtraBold" pitchFamily="34" charset="0"/>
                    <a:cs typeface="Open Sans ExtraBold" pitchFamily="34" charset="0"/>
                  </a:rPr>
                  <a:t>Best Driver</a:t>
                </a:r>
                <a:endParaRPr lang="en-US" dirty="0"/>
              </a:p>
            </p:txBody>
          </p:sp>
        </p:grpSp>
      </p:grpSp>
      <p:sp>
        <p:nvSpPr>
          <p:cNvPr id="21" name="Object 21"/>
          <p:cNvSpPr txBox="1"/>
          <p:nvPr/>
        </p:nvSpPr>
        <p:spPr>
          <a:xfrm>
            <a:off x="974749" y="3759626"/>
            <a:ext cx="3795850" cy="2183557"/>
          </a:xfrm>
          <a:prstGeom prst="rect">
            <a:avLst/>
          </a:prstGeom>
          <a:noFill/>
        </p:spPr>
        <p:txBody>
          <a:bodyPr anchor="t" wrap="square" rtlCol="0">
            <a:spAutoFit/>
          </a:bodyPr>
          <a:lstStyle/>
          <a:p>
            <a:r>
              <a:rPr lang="en-US" sz="9600" spc="-400" kern="0" dirty="0" smtClean="0">
                <a:solidFill>
                  <a:srgbClr val="ffffff"/>
                </a:solidFill>
                <a:latin typeface="Gmarket Sans Light" pitchFamily="34" charset="0"/>
                <a:cs typeface="Gmarket Sans Light" pitchFamily="34" charset="0"/>
              </a:rPr>
              <a:t>빠른</a:t>
            </a:r>
            <a:endParaRPr lang="en-US" dirty="0"/>
          </a:p>
        </p:txBody>
      </p:sp>
      <p:sp>
        <p:nvSpPr>
          <p:cNvPr id="22" name="Object 22"/>
          <p:cNvSpPr txBox="1"/>
          <p:nvPr/>
        </p:nvSpPr>
        <p:spPr>
          <a:xfrm>
            <a:off x="7631391" y="5390641"/>
            <a:ext cx="9985026" cy="969579"/>
          </a:xfrm>
          <a:prstGeom prst="rect">
            <a:avLst/>
          </a:prstGeom>
          <a:noFill/>
        </p:spPr>
        <p:txBody>
          <a:bodyPr anchor="t" wrap="square" rtlCol="0">
            <a:spAutoFit/>
          </a:bodyPr>
          <a:lstStyle/>
          <a:p>
            <a:pPr algn="r"/>
            <a:r>
              <a:rPr lang="en-US" sz="4100" spc="-200" kern="0" dirty="0" smtClean="0">
                <a:solidFill>
                  <a:srgbClr val="006f3e"/>
                </a:solidFill>
                <a:latin typeface="Gmarket Sans Light" pitchFamily="34" charset="0"/>
                <a:cs typeface="Gmarket Sans Light" pitchFamily="34" charset="0"/>
              </a:rPr>
              <a:t>인터페이스와 공유 시스템</a:t>
            </a:r>
            <a:endParaRPr lang="en-US" dirty="0"/>
          </a:p>
        </p:txBody>
      </p:sp>
      <p:sp>
        <p:nvSpPr>
          <p:cNvPr id="23" name="Object 23"/>
          <p:cNvSpPr txBox="1"/>
          <p:nvPr/>
        </p:nvSpPr>
        <p:spPr>
          <a:xfrm>
            <a:off x="12623892" y="4036749"/>
            <a:ext cx="4992492" cy="2030843"/>
          </a:xfrm>
          <a:prstGeom prst="rect">
            <a:avLst/>
          </a:prstGeom>
          <a:noFill/>
        </p:spPr>
        <p:txBody>
          <a:bodyPr anchor="t" wrap="square" rtlCol="0">
            <a:spAutoFit/>
          </a:bodyPr>
          <a:lstStyle/>
          <a:p>
            <a:pPr algn="r"/>
            <a:r>
              <a:rPr lang="en-US" sz="8900" spc="-400" kern="0" dirty="0" smtClean="0">
                <a:solidFill>
                  <a:srgbClr val="006f3e"/>
                </a:solidFill>
                <a:latin typeface="Gmarket Sans Light" pitchFamily="34" charset="0"/>
                <a:cs typeface="Gmarket Sans Light" pitchFamily="34" charset="0"/>
              </a:rPr>
              <a:t>편리한</a:t>
            </a:r>
            <a:endParaRPr lang="en-US" dirty="0"/>
          </a:p>
        </p:txBody>
      </p:sp>
      <p:sp>
        <p:nvSpPr>
          <p:cNvPr id="24" name="Object 24"/>
          <p:cNvSpPr txBox="1"/>
          <p:nvPr/>
        </p:nvSpPr>
        <p:spPr>
          <a:xfrm>
            <a:off x="993797" y="6204554"/>
            <a:ext cx="7521311" cy="1366936"/>
          </a:xfrm>
          <a:prstGeom prst="rect">
            <a:avLst/>
          </a:prstGeom>
          <a:noFill/>
        </p:spPr>
        <p:txBody>
          <a:bodyPr anchor="ctr" wrap="square" rtlCol="0">
            <a:spAutoFit/>
          </a:bodyPr>
          <a:lstStyle/>
          <a:p>
            <a:r>
              <a:rPr lang="en-US" sz="2200" dirty="0" smtClean="0">
                <a:solidFill>
                  <a:srgbClr val="ffffff"/>
                </a:solidFill>
                <a:latin typeface="Gmarket Sans Light" pitchFamily="34" charset="0"/>
                <a:cs typeface="Gmarket Sans Light" pitchFamily="34" charset="0"/>
              </a:rPr>
              <a:t>서비스에 대한 자세한 내용이나, 소제목에 대한 부가적인 내용을 입력해 주세요. </a:t>
            </a:r>
            <a:endParaRPr lang="en-US" dirty="0"/>
          </a:p>
        </p:txBody>
      </p:sp>
      <p:sp>
        <p:nvSpPr>
          <p:cNvPr id="25" name="Object 25"/>
          <p:cNvSpPr txBox="1"/>
          <p:nvPr/>
        </p:nvSpPr>
        <p:spPr>
          <a:xfrm>
            <a:off x="10281674" y="6222655"/>
            <a:ext cx="7352843" cy="1366936"/>
          </a:xfrm>
          <a:prstGeom prst="rect">
            <a:avLst/>
          </a:prstGeom>
          <a:noFill/>
        </p:spPr>
        <p:txBody>
          <a:bodyPr anchor="ctr" wrap="square" rtlCol="0">
            <a:spAutoFit/>
          </a:bodyPr>
          <a:lstStyle/>
          <a:p>
            <a:pPr algn="r"/>
            <a:r>
              <a:rPr lang="en-US" sz="2200" dirty="0" smtClean="0">
                <a:solidFill>
                  <a:srgbClr val="006f3e"/>
                </a:solidFill>
                <a:latin typeface="Gmarket Sans Light" pitchFamily="34" charset="0"/>
                <a:cs typeface="Gmarket Sans Light" pitchFamily="34" charset="0"/>
              </a:rPr>
              <a:t>서비스에 대한 자세한 내용이나, 소제목에 대한 부가적인 내용을 입력해 주세요.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8336977" y="344313"/>
            <a:ext cx="10302574" cy="9613949"/>
            <a:chOff x="8336977" y="344313"/>
            <a:chExt cx="10302574" cy="9613949"/>
          </a:xfrm>
        </p:grpSpPr>
        <p:pic>
          <p:nvPicPr>
            <p:cNvPr id="3" name="Object 2"/>
            <p:cNvPicPr>
              <a:picLocks noChangeAspect="1"/>
            </p:cNvPicPr>
            <p:nvPr/>
          </p:nvPicPr>
          <p:blipFill>
            <a:blip r:embed="rId2" cstate="print"/>
            <a:stretch>
              <a:fillRect/>
            </a:stretch>
          </p:blipFill>
          <p:spPr>
            <a:xfrm rot="5400000">
              <a:off x="8336977" y="344313"/>
              <a:ext cx="10302574" cy="9613949"/>
            </a:xfrm>
            <a:prstGeom prst="rect">
              <a:avLst/>
            </a:prstGeom>
          </p:spPr>
        </p:pic>
      </p:grpSp>
      <p:grpSp>
        <p:nvGrpSpPr>
          <p:cNvPr id="1002" name="그룹 1002"/>
          <p:cNvGrpSpPr/>
          <p:nvPr/>
        </p:nvGrpSpPr>
        <p:grpSpPr>
          <a:xfrm>
            <a:off x="3788938" y="5372187"/>
            <a:ext cx="1376287" cy="1927359"/>
            <a:chOff x="3788938" y="5372187"/>
            <a:chExt cx="1376287" cy="1927359"/>
          </a:xfrm>
        </p:grpSpPr>
        <p:pic>
          <p:nvPicPr>
            <p:cNvPr id="6" name="Object 5"/>
            <p:cNvPicPr>
              <a:picLocks noChangeAspect="1"/>
            </p:cNvPicPr>
            <p:nvPr/>
          </p:nvPicPr>
          <p:blipFill>
            <a:blip r:embed="rId3" cstate="print"/>
            <a:stretch>
              <a:fillRect/>
            </a:stretch>
          </p:blipFill>
          <p:spPr>
            <a:xfrm>
              <a:off x="3788938" y="5372187"/>
              <a:ext cx="1376287" cy="1927359"/>
            </a:xfrm>
            <a:prstGeom prst="rect">
              <a:avLst/>
            </a:prstGeom>
          </p:spPr>
        </p:pic>
      </p:grpSp>
      <p:sp>
        <p:nvSpPr>
          <p:cNvPr id="8" name="Object 8"/>
          <p:cNvSpPr txBox="1"/>
          <p:nvPr/>
        </p:nvSpPr>
        <p:spPr>
          <a:xfrm>
            <a:off x="-632630" y="1319300"/>
            <a:ext cx="8903610" cy="1722399"/>
          </a:xfrm>
          <a:prstGeom prst="rect">
            <a:avLst/>
          </a:prstGeom>
          <a:noFill/>
        </p:spPr>
        <p:txBody>
          <a:bodyPr anchor="t" wrap="square" rtlCol="0">
            <a:spAutoFit/>
          </a:bodyPr>
          <a:lstStyle/>
          <a:p>
            <a:pPr algn="ctr"/>
            <a:r>
              <a:rPr lang="en-US" sz="7500" spc="-300" kern="0" dirty="0" smtClean="0">
                <a:solidFill>
                  <a:srgbClr val="006f3e"/>
                </a:solidFill>
                <a:latin typeface="Gmarket Sans Light" pitchFamily="34" charset="0"/>
                <a:cs typeface="Gmarket Sans Light" pitchFamily="34" charset="0"/>
              </a:rPr>
              <a:t>언제 어디서나</a:t>
            </a:r>
            <a:endParaRPr lang="en-US" dirty="0"/>
          </a:p>
        </p:txBody>
      </p:sp>
      <p:sp>
        <p:nvSpPr>
          <p:cNvPr id="9" name="Object 9"/>
          <p:cNvSpPr txBox="1"/>
          <p:nvPr/>
        </p:nvSpPr>
        <p:spPr>
          <a:xfrm>
            <a:off x="1059406" y="2467567"/>
            <a:ext cx="9643449" cy="797182"/>
          </a:xfrm>
          <a:prstGeom prst="rect">
            <a:avLst/>
          </a:prstGeom>
          <a:noFill/>
        </p:spPr>
        <p:txBody>
          <a:bodyPr anchor="t" wrap="square" rtlCol="0">
            <a:spAutoFit/>
          </a:bodyPr>
          <a:lstStyle/>
          <a:p>
            <a:r>
              <a:rPr lang="en-US" sz="3500" spc="-100" kern="0" dirty="0" smtClean="0">
                <a:solidFill>
                  <a:srgbClr val="006f3e"/>
                </a:solidFill>
                <a:latin typeface="Gmarket Sans Light" pitchFamily="34" charset="0"/>
                <a:cs typeface="Gmarket Sans Light" pitchFamily="34" charset="0"/>
              </a:rPr>
              <a:t>모바일, PC 모두 쾌적한 이용 가능</a:t>
            </a:r>
            <a:endParaRPr lang="en-US" dirty="0"/>
          </a:p>
        </p:txBody>
      </p:sp>
      <p:grpSp>
        <p:nvGrpSpPr>
          <p:cNvPr id="1003" name="그룹 1003"/>
          <p:cNvGrpSpPr/>
          <p:nvPr/>
        </p:nvGrpSpPr>
        <p:grpSpPr>
          <a:xfrm>
            <a:off x="1016656" y="4748867"/>
            <a:ext cx="2959759" cy="3998618"/>
            <a:chOff x="1016656" y="4748867"/>
            <a:chExt cx="2959759" cy="3998618"/>
          </a:xfrm>
        </p:grpSpPr>
        <p:grpSp>
          <p:nvGrpSpPr>
            <p:cNvPr id="1004" name="그룹 1004"/>
            <p:cNvGrpSpPr/>
            <p:nvPr/>
          </p:nvGrpSpPr>
          <p:grpSpPr>
            <a:xfrm>
              <a:off x="1630233" y="4941861"/>
              <a:ext cx="1732605" cy="3612631"/>
              <a:chOff x="1630233" y="4941861"/>
              <a:chExt cx="1732605" cy="3612631"/>
            </a:xfrm>
          </p:grpSpPr>
          <p:pic>
            <p:nvPicPr>
              <p:cNvPr id="12" name="Object 11"/>
              <p:cNvPicPr>
                <a:picLocks noChangeAspect="1"/>
              </p:cNvPicPr>
              <p:nvPr/>
            </p:nvPicPr>
            <p:blipFill>
              <a:blip r:embed="rId4" cstate="print"/>
              <a:stretch>
                <a:fillRect/>
              </a:stretch>
            </p:blipFill>
            <p:spPr>
              <a:xfrm rot="-1320000">
                <a:off x="791199" y="3164787"/>
                <a:ext cx="3465211" cy="7225262"/>
              </a:xfrm>
              <a:prstGeom prst="rect">
                <a:avLst/>
              </a:prstGeom>
            </p:spPr>
          </p:pic>
          <p:pic>
            <p:nvPicPr>
              <p:cNvPr id="13" name="Object 12"/>
              <p:cNvPicPr>
                <a:picLocks noChangeAspect="1"/>
              </p:cNvPicPr>
              <p:nvPr/>
            </p:nvPicPr>
            <p:blipFill>
              <a:blip r:embed="rId5" cstate="print"/>
              <a:stretch>
                <a:fillRect/>
              </a:stretch>
            </p:blipFill>
            <p:spPr>
              <a:xfrm rot="-1320000">
                <a:off x="1630233" y="4941861"/>
                <a:ext cx="1732605" cy="3612631"/>
              </a:xfrm>
              <a:prstGeom prst="rect">
                <a:avLst/>
              </a:prstGeom>
            </p:spPr>
          </p:pic>
        </p:grpSp>
        <p:grpSp>
          <p:nvGrpSpPr>
            <p:cNvPr id="1005" name="그룹 1005"/>
            <p:cNvGrpSpPr/>
            <p:nvPr/>
          </p:nvGrpSpPr>
          <p:grpSpPr>
            <a:xfrm>
              <a:off x="1716910" y="5348829"/>
              <a:ext cx="1590244" cy="2887004"/>
              <a:chOff x="1716910" y="5348829"/>
              <a:chExt cx="1590244" cy="2887004"/>
            </a:xfrm>
          </p:grpSpPr>
          <p:pic>
            <p:nvPicPr>
              <p:cNvPr id="16" name="Object 15"/>
              <p:cNvPicPr>
                <a:picLocks noChangeAspect="1"/>
              </p:cNvPicPr>
              <p:nvPr/>
            </p:nvPicPr>
            <p:blipFill>
              <a:blip r:embed="rId6" cstate="print"/>
              <a:stretch>
                <a:fillRect/>
              </a:stretch>
            </p:blipFill>
            <p:spPr>
              <a:xfrm rot="-1320000">
                <a:off x="1716910" y="5348829"/>
                <a:ext cx="1590244" cy="2887004"/>
              </a:xfrm>
              <a:prstGeom prst="rect">
                <a:avLst/>
              </a:prstGeom>
            </p:spPr>
          </p:pic>
        </p:grpSp>
        <p:grpSp>
          <p:nvGrpSpPr>
            <p:cNvPr id="1006" name="그룹 1006"/>
            <p:cNvGrpSpPr/>
            <p:nvPr/>
          </p:nvGrpSpPr>
          <p:grpSpPr>
            <a:xfrm>
              <a:off x="1877886" y="6051451"/>
              <a:ext cx="1223665" cy="1169099"/>
              <a:chOff x="1877886" y="6051451"/>
              <a:chExt cx="1223665" cy="1169099"/>
            </a:xfrm>
          </p:grpSpPr>
          <p:grpSp>
            <p:nvGrpSpPr>
              <p:cNvPr id="1007" name="그룹 1007"/>
              <p:cNvGrpSpPr/>
              <p:nvPr/>
            </p:nvGrpSpPr>
            <p:grpSpPr>
              <a:xfrm>
                <a:off x="1965269" y="6191108"/>
                <a:ext cx="869141" cy="635473"/>
                <a:chOff x="1965269" y="6191108"/>
                <a:chExt cx="869141" cy="635473"/>
              </a:xfrm>
            </p:grpSpPr>
            <p:pic>
              <p:nvPicPr>
                <p:cNvPr id="20" name="Object 19"/>
                <p:cNvPicPr>
                  <a:picLocks noChangeAspect="1"/>
                </p:cNvPicPr>
                <p:nvPr/>
              </p:nvPicPr>
              <p:blipFill>
                <a:blip r:embed="rId7" cstate="print"/>
                <a:stretch>
                  <a:fillRect/>
                </a:stretch>
              </p:blipFill>
              <p:spPr>
                <a:xfrm rot="-1320000">
                  <a:off x="1965269" y="6191108"/>
                  <a:ext cx="869141" cy="635473"/>
                </a:xfrm>
                <a:prstGeom prst="rect">
                  <a:avLst/>
                </a:prstGeom>
              </p:spPr>
            </p:pic>
          </p:grpSp>
          <p:sp>
            <p:nvSpPr>
              <p:cNvPr id="22" name="Object 22"/>
              <p:cNvSpPr txBox="1"/>
              <p:nvPr/>
            </p:nvSpPr>
            <p:spPr>
              <a:xfrm rot="-1320000">
                <a:off x="1761981" y="6736374"/>
                <a:ext cx="1601495" cy="351270"/>
              </a:xfrm>
              <a:prstGeom prst="rect">
                <a:avLst/>
              </a:prstGeom>
              <a:noFill/>
            </p:spPr>
            <p:txBody>
              <a:bodyPr anchor="ctr" wrap="square" rtlCol="0">
                <a:spAutoFit/>
              </a:bodyPr>
              <a:lstStyle/>
              <a:p>
                <a:pPr algn="ctr"/>
                <a:r>
                  <a:rPr lang="en-US" sz="1300" spc="-100" kern="0" dirty="0" smtClean="0">
                    <a:solidFill>
                      <a:srgbClr val="ffffff"/>
                    </a:solidFill>
                    <a:latin typeface="Open Sans ExtraBold" pitchFamily="34" charset="0"/>
                    <a:cs typeface="Open Sans ExtraBold" pitchFamily="34" charset="0"/>
                  </a:rPr>
                  <a:t>Best Driver</a:t>
                </a:r>
                <a:endParaRPr lang="en-US" dirty="0"/>
              </a:p>
            </p:txBody>
          </p:sp>
        </p:grpSp>
      </p:grpSp>
      <p:grpSp>
        <p:nvGrpSpPr>
          <p:cNvPr id="1008" name="그룹 1008"/>
          <p:cNvGrpSpPr/>
          <p:nvPr/>
        </p:nvGrpSpPr>
        <p:grpSpPr>
          <a:xfrm>
            <a:off x="5465493" y="5019952"/>
            <a:ext cx="3590221" cy="2944268"/>
            <a:chOff x="5465493" y="5019952"/>
            <a:chExt cx="3590221" cy="2944268"/>
          </a:xfrm>
        </p:grpSpPr>
        <p:grpSp>
          <p:nvGrpSpPr>
            <p:cNvPr id="1009" name="그룹 1009"/>
            <p:cNvGrpSpPr/>
            <p:nvPr/>
          </p:nvGrpSpPr>
          <p:grpSpPr>
            <a:xfrm>
              <a:off x="5465493" y="5019952"/>
              <a:ext cx="3590221" cy="2944268"/>
              <a:chOff x="5465493" y="5019952"/>
              <a:chExt cx="3590221" cy="2944268"/>
            </a:xfrm>
          </p:grpSpPr>
          <p:pic>
            <p:nvPicPr>
              <p:cNvPr id="27" name="Object 26"/>
              <p:cNvPicPr>
                <a:picLocks noChangeAspect="1"/>
              </p:cNvPicPr>
              <p:nvPr/>
            </p:nvPicPr>
            <p:blipFill>
              <a:blip r:embed="rId8" cstate="print"/>
              <a:stretch>
                <a:fillRect/>
              </a:stretch>
            </p:blipFill>
            <p:spPr>
              <a:xfrm>
                <a:off x="3670383" y="3547818"/>
                <a:ext cx="7180442" cy="5888537"/>
              </a:xfrm>
              <a:prstGeom prst="rect">
                <a:avLst/>
              </a:prstGeom>
            </p:spPr>
          </p:pic>
          <p:pic>
            <p:nvPicPr>
              <p:cNvPr id="28" name="Object 27"/>
              <p:cNvPicPr>
                <a:picLocks noChangeAspect="1"/>
              </p:cNvPicPr>
              <p:nvPr/>
            </p:nvPicPr>
            <p:blipFill>
              <a:blip r:embed="rId9" cstate="print"/>
              <a:stretch>
                <a:fillRect/>
              </a:stretch>
            </p:blipFill>
            <p:spPr>
              <a:xfrm>
                <a:off x="5465493" y="5019952"/>
                <a:ext cx="3590221" cy="2944268"/>
              </a:xfrm>
              <a:prstGeom prst="rect">
                <a:avLst/>
              </a:prstGeom>
            </p:spPr>
          </p:pic>
        </p:grpSp>
        <p:grpSp>
          <p:nvGrpSpPr>
            <p:cNvPr id="1010" name="그룹 1010"/>
            <p:cNvGrpSpPr/>
            <p:nvPr/>
          </p:nvGrpSpPr>
          <p:grpSpPr>
            <a:xfrm>
              <a:off x="5612718" y="5146957"/>
              <a:ext cx="3300917" cy="1994799"/>
              <a:chOff x="5612718" y="5146957"/>
              <a:chExt cx="3300917" cy="1994799"/>
            </a:xfrm>
          </p:grpSpPr>
          <p:pic>
            <p:nvPicPr>
              <p:cNvPr id="31" name="Object 30"/>
              <p:cNvPicPr>
                <a:picLocks noChangeAspect="1"/>
              </p:cNvPicPr>
              <p:nvPr/>
            </p:nvPicPr>
            <p:blipFill>
              <a:blip r:embed="rId10" cstate="print"/>
              <a:stretch>
                <a:fillRect/>
              </a:stretch>
            </p:blipFill>
            <p:spPr>
              <a:xfrm>
                <a:off x="5612718" y="5146957"/>
                <a:ext cx="3300917" cy="1994799"/>
              </a:xfrm>
              <a:prstGeom prst="rect">
                <a:avLst/>
              </a:prstGeom>
            </p:spPr>
          </p:pic>
        </p:grpSp>
        <p:grpSp>
          <p:nvGrpSpPr>
            <p:cNvPr id="1011" name="그룹 1011"/>
            <p:cNvGrpSpPr/>
            <p:nvPr/>
          </p:nvGrpSpPr>
          <p:grpSpPr>
            <a:xfrm>
              <a:off x="6905419" y="5779502"/>
              <a:ext cx="710370" cy="578624"/>
              <a:chOff x="6905419" y="5779502"/>
              <a:chExt cx="710370" cy="578624"/>
            </a:xfrm>
          </p:grpSpPr>
          <p:grpSp>
            <p:nvGrpSpPr>
              <p:cNvPr id="1012" name="그룹 1012"/>
              <p:cNvGrpSpPr/>
              <p:nvPr/>
            </p:nvGrpSpPr>
            <p:grpSpPr>
              <a:xfrm>
                <a:off x="6971462" y="5779502"/>
                <a:ext cx="578283" cy="422812"/>
                <a:chOff x="6971462" y="5779502"/>
                <a:chExt cx="578283" cy="422812"/>
              </a:xfrm>
            </p:grpSpPr>
            <p:pic>
              <p:nvPicPr>
                <p:cNvPr id="35" name="Object 34"/>
                <p:cNvPicPr>
                  <a:picLocks noChangeAspect="1"/>
                </p:cNvPicPr>
                <p:nvPr/>
              </p:nvPicPr>
              <p:blipFill>
                <a:blip r:embed="rId11" cstate="print"/>
                <a:stretch>
                  <a:fillRect/>
                </a:stretch>
              </p:blipFill>
              <p:spPr>
                <a:xfrm>
                  <a:off x="6971462" y="5779502"/>
                  <a:ext cx="578283" cy="422812"/>
                </a:xfrm>
                <a:prstGeom prst="rect">
                  <a:avLst/>
                </a:prstGeom>
              </p:spPr>
            </p:pic>
          </p:grpSp>
          <p:sp>
            <p:nvSpPr>
              <p:cNvPr id="37" name="Object 37"/>
              <p:cNvSpPr txBox="1"/>
              <p:nvPr/>
            </p:nvSpPr>
            <p:spPr>
              <a:xfrm>
                <a:off x="6727827" y="6163361"/>
                <a:ext cx="1065554" cy="233718"/>
              </a:xfrm>
              <a:prstGeom prst="rect">
                <a:avLst/>
              </a:prstGeom>
              <a:noFill/>
            </p:spPr>
            <p:txBody>
              <a:bodyPr anchor="ctr" wrap="square" rtlCol="0">
                <a:spAutoFit/>
              </a:bodyPr>
              <a:lstStyle/>
              <a:p>
                <a:pPr algn="ctr"/>
                <a:r>
                  <a:rPr lang="en-US" sz="900" dirty="0" smtClean="0">
                    <a:solidFill>
                      <a:srgbClr val="ffffff"/>
                    </a:solidFill>
                    <a:latin typeface="Open Sans ExtraBold" pitchFamily="34" charset="0"/>
                    <a:cs typeface="Open Sans ExtraBold" pitchFamily="34" charset="0"/>
                  </a:rPr>
                  <a:t>Best Driver</a:t>
                </a:r>
                <a:endParaRPr lang="en-US" dirty="0"/>
              </a:p>
            </p:txBody>
          </p:sp>
        </p:grpSp>
      </p:grpSp>
      <p:sp>
        <p:nvSpPr>
          <p:cNvPr id="40" name="Object 40"/>
          <p:cNvSpPr txBox="1"/>
          <p:nvPr/>
        </p:nvSpPr>
        <p:spPr>
          <a:xfrm>
            <a:off x="9619396" y="1558039"/>
            <a:ext cx="7858275" cy="1918972"/>
          </a:xfrm>
          <a:prstGeom prst="rect">
            <a:avLst/>
          </a:prstGeom>
          <a:noFill/>
        </p:spPr>
        <p:txBody>
          <a:bodyPr anchor="t" wrap="square" rtlCol="0">
            <a:spAutoFit/>
          </a:bodyPr>
          <a:lstStyle/>
          <a:p>
            <a:pPr algn="r"/>
            <a:r>
              <a:rPr lang="en-US" sz="4000" spc="-200" kern="0" dirty="0" smtClean="0">
                <a:solidFill>
                  <a:srgbClr val="ffffff"/>
                </a:solidFill>
                <a:latin typeface="Gmarket Sans Light" pitchFamily="34" charset="0"/>
                <a:cs typeface="Gmarket Sans Light" pitchFamily="34" charset="0"/>
              </a:rPr>
              <a:t>ios, android, window 완벽 지원</a:t>
            </a:r>
            <a:endParaRPr lang="en-US" dirty="0"/>
          </a:p>
        </p:txBody>
      </p:sp>
      <p:sp>
        <p:nvSpPr>
          <p:cNvPr id="41" name="Object 41"/>
          <p:cNvSpPr txBox="1"/>
          <p:nvPr/>
        </p:nvSpPr>
        <p:spPr>
          <a:xfrm>
            <a:off x="9433727" y="2179941"/>
            <a:ext cx="8133679" cy="7759768"/>
          </a:xfrm>
          <a:prstGeom prst="rect">
            <a:avLst/>
          </a:prstGeom>
          <a:noFill/>
        </p:spPr>
        <p:txBody>
          <a:bodyPr anchor="ctr" wrap="square" rtlCol="0">
            <a:spAutoFit/>
          </a:bodyPr>
          <a:lstStyle/>
          <a:p>
            <a:pPr algn="r"/>
            <a:r>
              <a:rPr lang="en-US" sz="2200" dirty="0" smtClean="0">
                <a:solidFill>
                  <a:srgbClr val="ffffff"/>
                </a:solidFill>
                <a:latin typeface="Gmarket Sans Light" pitchFamily="34" charset="0"/>
                <a:cs typeface="Gmarket Sans Light" pitchFamily="34" charset="0"/>
              </a:rPr>
              <a:t>서비스에 대한 자세한 내용이나, 소제목에 대한 부가적인 내용을 입력해 주세요. 서비스에 대한 자세한 내용이나, 소제목에 대한 부가적인 내용을 입력해 주세요. 서비스에 대한 자세한 내용이나, 소제목에 대한 부가적인 내용을 입력해 주세요. 서비스에 대한 자세한 내용이나, 소제목에 대한 부가적인 내용을 입력해 주세요. 서비스에 대한 자세한 내용이나, 소제목에 대한 부가적인 내용을 입력해 주세요. 서비스에 대한 자세한 내용이나, 소제목에 대한 부가적인 내용을 입력해 주세요. </a:t>
            </a:r>
            <a:endParaRPr lang="en-US" dirty="0"/>
          </a:p>
        </p:txBody>
      </p:sp>
      <p:grpSp>
        <p:nvGrpSpPr>
          <p:cNvPr id="1013" name="그룹 1013"/>
          <p:cNvGrpSpPr/>
          <p:nvPr/>
        </p:nvGrpSpPr>
        <p:grpSpPr>
          <a:xfrm>
            <a:off x="9592111" y="-1540716"/>
            <a:ext cx="1207703" cy="4605068"/>
            <a:chOff x="9592111" y="-1540716"/>
            <a:chExt cx="1207703" cy="4605068"/>
          </a:xfrm>
        </p:grpSpPr>
        <p:pic>
          <p:nvPicPr>
            <p:cNvPr id="43" name="Object 42"/>
            <p:cNvPicPr>
              <a:picLocks noChangeAspect="1"/>
            </p:cNvPicPr>
            <p:nvPr/>
          </p:nvPicPr>
          <p:blipFill>
            <a:blip r:embed="rId12" cstate="print"/>
            <a:stretch>
              <a:fillRect/>
            </a:stretch>
          </p:blipFill>
          <p:spPr>
            <a:xfrm rot="-900000">
              <a:off x="9592111" y="-1540716"/>
              <a:ext cx="1207703" cy="4605068"/>
            </a:xfrm>
            <a:prstGeom prst="rect">
              <a:avLst/>
            </a:prstGeom>
          </p:spPr>
        </p:pic>
      </p:grpSp>
      <p:grpSp>
        <p:nvGrpSpPr>
          <p:cNvPr id="1014" name="그룹 1014"/>
          <p:cNvGrpSpPr/>
          <p:nvPr/>
        </p:nvGrpSpPr>
        <p:grpSpPr>
          <a:xfrm>
            <a:off x="10236261" y="8151733"/>
            <a:ext cx="657139" cy="3588093"/>
            <a:chOff x="10236261" y="8151733"/>
            <a:chExt cx="657139" cy="3588093"/>
          </a:xfrm>
        </p:grpSpPr>
        <p:pic>
          <p:nvPicPr>
            <p:cNvPr id="46" name="Object 45"/>
            <p:cNvPicPr>
              <a:picLocks noChangeAspect="1"/>
            </p:cNvPicPr>
            <p:nvPr/>
          </p:nvPicPr>
          <p:blipFill>
            <a:blip r:embed="rId13" cstate="print"/>
            <a:stretch>
              <a:fillRect/>
            </a:stretch>
          </p:blipFill>
          <p:spPr>
            <a:xfrm rot="-960000">
              <a:off x="10236261" y="8151733"/>
              <a:ext cx="657139" cy="3588093"/>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892971" y="5071135"/>
            <a:ext cx="6112800" cy="373418"/>
            <a:chOff x="1892971" y="5071135"/>
            <a:chExt cx="6112800" cy="373418"/>
          </a:xfrm>
        </p:grpSpPr>
        <p:pic>
          <p:nvPicPr>
            <p:cNvPr id="3" name="Object 2"/>
            <p:cNvPicPr>
              <a:picLocks noChangeAspect="1"/>
            </p:cNvPicPr>
            <p:nvPr/>
          </p:nvPicPr>
          <p:blipFill>
            <a:blip r:embed="rId2" cstate="print"/>
            <a:stretch>
              <a:fillRect/>
            </a:stretch>
          </p:blipFill>
          <p:spPr>
            <a:xfrm rot="2820000">
              <a:off x="1892971" y="5071135"/>
              <a:ext cx="6112800" cy="373418"/>
            </a:xfrm>
            <a:prstGeom prst="rect">
              <a:avLst/>
            </a:prstGeom>
          </p:spPr>
        </p:pic>
      </p:grpSp>
      <p:grpSp>
        <p:nvGrpSpPr>
          <p:cNvPr id="1002" name="그룹 1002"/>
          <p:cNvGrpSpPr/>
          <p:nvPr/>
        </p:nvGrpSpPr>
        <p:grpSpPr>
          <a:xfrm>
            <a:off x="1483525" y="9394849"/>
            <a:ext cx="1640421" cy="373826"/>
            <a:chOff x="1483525" y="9394849"/>
            <a:chExt cx="1640421" cy="373826"/>
          </a:xfrm>
        </p:grpSpPr>
        <p:pic>
          <p:nvPicPr>
            <p:cNvPr id="6" name="Object 5"/>
            <p:cNvPicPr>
              <a:picLocks noChangeAspect="1"/>
            </p:cNvPicPr>
            <p:nvPr/>
          </p:nvPicPr>
          <p:blipFill>
            <a:blip r:embed="rId3" cstate="print"/>
            <a:stretch>
              <a:fillRect/>
            </a:stretch>
          </p:blipFill>
          <p:spPr>
            <a:xfrm rot="120000">
              <a:off x="1483525" y="9394849"/>
              <a:ext cx="1640421" cy="373826"/>
            </a:xfrm>
            <a:prstGeom prst="rect">
              <a:avLst/>
            </a:prstGeom>
          </p:spPr>
        </p:pic>
      </p:grpSp>
      <p:grpSp>
        <p:nvGrpSpPr>
          <p:cNvPr id="1003" name="그룹 1003"/>
          <p:cNvGrpSpPr/>
          <p:nvPr/>
        </p:nvGrpSpPr>
        <p:grpSpPr>
          <a:xfrm>
            <a:off x="11546682" y="3200891"/>
            <a:ext cx="4143957" cy="389300"/>
            <a:chOff x="11546682" y="3200891"/>
            <a:chExt cx="4143957" cy="389300"/>
          </a:xfrm>
        </p:grpSpPr>
        <p:pic>
          <p:nvPicPr>
            <p:cNvPr id="9" name="Object 8"/>
            <p:cNvPicPr>
              <a:picLocks noChangeAspect="1"/>
            </p:cNvPicPr>
            <p:nvPr/>
          </p:nvPicPr>
          <p:blipFill>
            <a:blip r:embed="rId4" cstate="print"/>
            <a:stretch>
              <a:fillRect/>
            </a:stretch>
          </p:blipFill>
          <p:spPr>
            <a:xfrm rot="-14220000">
              <a:off x="11546682" y="3200891"/>
              <a:ext cx="4143957" cy="389300"/>
            </a:xfrm>
            <a:prstGeom prst="rect">
              <a:avLst/>
            </a:prstGeom>
          </p:spPr>
        </p:pic>
      </p:grpSp>
      <p:grpSp>
        <p:nvGrpSpPr>
          <p:cNvPr id="1004" name="그룹 1004"/>
          <p:cNvGrpSpPr/>
          <p:nvPr/>
        </p:nvGrpSpPr>
        <p:grpSpPr>
          <a:xfrm>
            <a:off x="1137180" y="1130246"/>
            <a:ext cx="2931641" cy="2931641"/>
            <a:chOff x="1137180" y="1130246"/>
            <a:chExt cx="2931641" cy="2931641"/>
          </a:xfrm>
        </p:grpSpPr>
        <p:pic>
          <p:nvPicPr>
            <p:cNvPr id="12" name="Object 11"/>
            <p:cNvPicPr>
              <a:picLocks noChangeAspect="1"/>
            </p:cNvPicPr>
            <p:nvPr/>
          </p:nvPicPr>
          <p:blipFill>
            <a:blip r:embed="rId5" cstate="print"/>
            <a:stretch>
              <a:fillRect/>
            </a:stretch>
          </p:blipFill>
          <p:spPr>
            <a:xfrm>
              <a:off x="1137180" y="1130246"/>
              <a:ext cx="2931641" cy="2931641"/>
            </a:xfrm>
            <a:prstGeom prst="rect">
              <a:avLst/>
            </a:prstGeom>
          </p:spPr>
        </p:pic>
      </p:grpSp>
      <p:grpSp>
        <p:nvGrpSpPr>
          <p:cNvPr id="1005" name="그룹 1005"/>
          <p:cNvGrpSpPr/>
          <p:nvPr/>
        </p:nvGrpSpPr>
        <p:grpSpPr>
          <a:xfrm>
            <a:off x="-555862" y="8329817"/>
            <a:ext cx="2503890" cy="2503890"/>
            <a:chOff x="-555862" y="8329817"/>
            <a:chExt cx="2503890" cy="2503890"/>
          </a:xfrm>
        </p:grpSpPr>
        <p:pic>
          <p:nvPicPr>
            <p:cNvPr id="15" name="Object 14"/>
            <p:cNvPicPr>
              <a:picLocks noChangeAspect="1"/>
            </p:cNvPicPr>
            <p:nvPr/>
          </p:nvPicPr>
          <p:blipFill>
            <a:blip r:embed="rId6" cstate="print"/>
            <a:stretch>
              <a:fillRect/>
            </a:stretch>
          </p:blipFill>
          <p:spPr>
            <a:xfrm>
              <a:off x="-555862" y="8329817"/>
              <a:ext cx="2503890" cy="2503890"/>
            </a:xfrm>
            <a:prstGeom prst="rect">
              <a:avLst/>
            </a:prstGeom>
          </p:spPr>
        </p:pic>
      </p:grpSp>
      <p:grpSp>
        <p:nvGrpSpPr>
          <p:cNvPr id="1006" name="그룹 1006"/>
          <p:cNvGrpSpPr/>
          <p:nvPr/>
        </p:nvGrpSpPr>
        <p:grpSpPr>
          <a:xfrm>
            <a:off x="16191745" y="2615114"/>
            <a:ext cx="2997590" cy="2997590"/>
            <a:chOff x="16191745" y="2615114"/>
            <a:chExt cx="2997590" cy="2997590"/>
          </a:xfrm>
        </p:grpSpPr>
        <p:pic>
          <p:nvPicPr>
            <p:cNvPr id="18" name="Object 17"/>
            <p:cNvPicPr>
              <a:picLocks noChangeAspect="1"/>
            </p:cNvPicPr>
            <p:nvPr/>
          </p:nvPicPr>
          <p:blipFill>
            <a:blip r:embed="rId7" cstate="print"/>
            <a:stretch>
              <a:fillRect/>
            </a:stretch>
          </p:blipFill>
          <p:spPr>
            <a:xfrm>
              <a:off x="16191745" y="2615114"/>
              <a:ext cx="2997590" cy="2997590"/>
            </a:xfrm>
            <a:prstGeom prst="rect">
              <a:avLst/>
            </a:prstGeom>
          </p:spPr>
        </p:pic>
      </p:grpSp>
      <p:grpSp>
        <p:nvGrpSpPr>
          <p:cNvPr id="1007" name="그룹 1007"/>
          <p:cNvGrpSpPr/>
          <p:nvPr/>
        </p:nvGrpSpPr>
        <p:grpSpPr>
          <a:xfrm>
            <a:off x="13758282" y="806125"/>
            <a:ext cx="1811978" cy="1811978"/>
            <a:chOff x="13758282" y="806125"/>
            <a:chExt cx="1811978" cy="1811978"/>
          </a:xfrm>
        </p:grpSpPr>
        <p:pic>
          <p:nvPicPr>
            <p:cNvPr id="21" name="Object 20"/>
            <p:cNvPicPr>
              <a:picLocks noChangeAspect="1"/>
            </p:cNvPicPr>
            <p:nvPr/>
          </p:nvPicPr>
          <p:blipFill>
            <a:blip r:embed="rId8" cstate="print"/>
            <a:stretch>
              <a:fillRect/>
            </a:stretch>
          </p:blipFill>
          <p:spPr>
            <a:xfrm>
              <a:off x="13758282" y="806125"/>
              <a:ext cx="1811978" cy="1811978"/>
            </a:xfrm>
            <a:prstGeom prst="rect">
              <a:avLst/>
            </a:prstGeom>
          </p:spPr>
        </p:pic>
      </p:grpSp>
      <p:grpSp>
        <p:nvGrpSpPr>
          <p:cNvPr id="1008" name="그룹 1008"/>
          <p:cNvGrpSpPr/>
          <p:nvPr/>
        </p:nvGrpSpPr>
        <p:grpSpPr>
          <a:xfrm>
            <a:off x="16682972" y="8328581"/>
            <a:ext cx="2506362" cy="2506362"/>
            <a:chOff x="16682972" y="8328581"/>
            <a:chExt cx="2506362" cy="2506362"/>
          </a:xfrm>
        </p:grpSpPr>
        <p:pic>
          <p:nvPicPr>
            <p:cNvPr id="24" name="Object 23"/>
            <p:cNvPicPr>
              <a:picLocks noChangeAspect="1"/>
            </p:cNvPicPr>
            <p:nvPr/>
          </p:nvPicPr>
          <p:blipFill>
            <a:blip r:embed="rId9" cstate="print"/>
            <a:stretch>
              <a:fillRect/>
            </a:stretch>
          </p:blipFill>
          <p:spPr>
            <a:xfrm>
              <a:off x="16682972" y="8328581"/>
              <a:ext cx="2506362" cy="2506362"/>
            </a:xfrm>
            <a:prstGeom prst="rect">
              <a:avLst/>
            </a:prstGeom>
          </p:spPr>
        </p:pic>
      </p:grpSp>
      <p:grpSp>
        <p:nvGrpSpPr>
          <p:cNvPr id="1009" name="그룹 1009"/>
          <p:cNvGrpSpPr/>
          <p:nvPr/>
        </p:nvGrpSpPr>
        <p:grpSpPr>
          <a:xfrm>
            <a:off x="13562920" y="9232166"/>
            <a:ext cx="4442791" cy="373418"/>
            <a:chOff x="13562920" y="9232166"/>
            <a:chExt cx="4442791" cy="373418"/>
          </a:xfrm>
        </p:grpSpPr>
        <p:pic>
          <p:nvPicPr>
            <p:cNvPr id="27" name="Object 26"/>
            <p:cNvPicPr>
              <a:picLocks noChangeAspect="1"/>
            </p:cNvPicPr>
            <p:nvPr/>
          </p:nvPicPr>
          <p:blipFill>
            <a:blip r:embed="rId10" cstate="print"/>
            <a:stretch>
              <a:fillRect/>
            </a:stretch>
          </p:blipFill>
          <p:spPr>
            <a:xfrm rot="-120000">
              <a:off x="13562920" y="9232166"/>
              <a:ext cx="4442791" cy="373418"/>
            </a:xfrm>
            <a:prstGeom prst="rect">
              <a:avLst/>
            </a:prstGeom>
          </p:spPr>
        </p:pic>
      </p:grpSp>
      <p:grpSp>
        <p:nvGrpSpPr>
          <p:cNvPr id="1010" name="그룹 1010"/>
          <p:cNvGrpSpPr/>
          <p:nvPr/>
        </p:nvGrpSpPr>
        <p:grpSpPr>
          <a:xfrm>
            <a:off x="13146027" y="5890565"/>
            <a:ext cx="3748111" cy="373418"/>
            <a:chOff x="13146027" y="5890565"/>
            <a:chExt cx="3748111" cy="373418"/>
          </a:xfrm>
        </p:grpSpPr>
        <p:pic>
          <p:nvPicPr>
            <p:cNvPr id="30" name="Object 29"/>
            <p:cNvPicPr>
              <a:picLocks noChangeAspect="1"/>
            </p:cNvPicPr>
            <p:nvPr/>
          </p:nvPicPr>
          <p:blipFill>
            <a:blip r:embed="rId11" cstate="print"/>
            <a:stretch>
              <a:fillRect/>
            </a:stretch>
          </p:blipFill>
          <p:spPr>
            <a:xfrm rot="-2280000">
              <a:off x="13146027" y="5890565"/>
              <a:ext cx="3748111" cy="373418"/>
            </a:xfrm>
            <a:prstGeom prst="rect">
              <a:avLst/>
            </a:prstGeom>
          </p:spPr>
        </p:pic>
      </p:grpSp>
      <p:grpSp>
        <p:nvGrpSpPr>
          <p:cNvPr id="1011" name="그룹 1011"/>
          <p:cNvGrpSpPr/>
          <p:nvPr/>
        </p:nvGrpSpPr>
        <p:grpSpPr>
          <a:xfrm>
            <a:off x="-1163678" y="6085559"/>
            <a:ext cx="5348443" cy="374192"/>
            <a:chOff x="-1163678" y="6085559"/>
            <a:chExt cx="5348443" cy="374192"/>
          </a:xfrm>
        </p:grpSpPr>
        <p:pic>
          <p:nvPicPr>
            <p:cNvPr id="33" name="Object 32"/>
            <p:cNvPicPr>
              <a:picLocks noChangeAspect="1"/>
            </p:cNvPicPr>
            <p:nvPr/>
          </p:nvPicPr>
          <p:blipFill>
            <a:blip r:embed="rId12" cstate="print"/>
            <a:stretch>
              <a:fillRect/>
            </a:stretch>
          </p:blipFill>
          <p:spPr>
            <a:xfrm rot="1260000">
              <a:off x="-1163678" y="6085559"/>
              <a:ext cx="5348443" cy="374192"/>
            </a:xfrm>
            <a:prstGeom prst="rect">
              <a:avLst/>
            </a:prstGeom>
          </p:spPr>
        </p:pic>
      </p:grpSp>
      <p:grpSp>
        <p:nvGrpSpPr>
          <p:cNvPr id="1012" name="그룹 1012"/>
          <p:cNvGrpSpPr/>
          <p:nvPr/>
        </p:nvGrpSpPr>
        <p:grpSpPr>
          <a:xfrm>
            <a:off x="2900282" y="3278313"/>
            <a:ext cx="12485151" cy="7904405"/>
            <a:chOff x="2900282" y="3278313"/>
            <a:chExt cx="12485151" cy="7904405"/>
          </a:xfrm>
        </p:grpSpPr>
        <p:pic>
          <p:nvPicPr>
            <p:cNvPr id="36" name="Object 35"/>
            <p:cNvPicPr>
              <a:picLocks noChangeAspect="1"/>
            </p:cNvPicPr>
            <p:nvPr/>
          </p:nvPicPr>
          <p:blipFill>
            <a:blip r:embed="rId13" cstate="print"/>
            <a:stretch>
              <a:fillRect/>
            </a:stretch>
          </p:blipFill>
          <p:spPr>
            <a:xfrm rot="-10800000">
              <a:off x="2900282" y="3278313"/>
              <a:ext cx="12485151" cy="7904405"/>
            </a:xfrm>
            <a:prstGeom prst="rect">
              <a:avLst/>
            </a:prstGeom>
          </p:spPr>
        </p:pic>
      </p:grpSp>
      <p:sp>
        <p:nvSpPr>
          <p:cNvPr id="38" name="Object 38"/>
          <p:cNvSpPr txBox="1"/>
          <p:nvPr/>
        </p:nvSpPr>
        <p:spPr>
          <a:xfrm>
            <a:off x="4278887" y="4308514"/>
            <a:ext cx="9727942" cy="1956284"/>
          </a:xfrm>
          <a:prstGeom prst="rect">
            <a:avLst/>
          </a:prstGeom>
          <a:noFill/>
        </p:spPr>
        <p:txBody>
          <a:bodyPr anchor="t" wrap="square" rtlCol="0">
            <a:spAutoFit/>
          </a:bodyPr>
          <a:lstStyle/>
          <a:p>
            <a:pPr algn="ctr"/>
            <a:r>
              <a:rPr lang="en-US" sz="8200" spc="-300" kern="0" dirty="0" smtClean="0">
                <a:solidFill>
                  <a:srgbClr val="ffffff"/>
                </a:solidFill>
                <a:latin typeface="Gmarket Sans Light" pitchFamily="34" charset="0"/>
                <a:cs typeface="Gmarket Sans Light" pitchFamily="34" charset="0"/>
              </a:rPr>
              <a:t>협업중심</a:t>
            </a:r>
            <a:endParaRPr lang="en-US" dirty="0"/>
          </a:p>
        </p:txBody>
      </p:sp>
      <p:sp>
        <p:nvSpPr>
          <p:cNvPr id="39" name="Object 39"/>
          <p:cNvSpPr txBox="1"/>
          <p:nvPr/>
        </p:nvSpPr>
        <p:spPr>
          <a:xfrm>
            <a:off x="5630764" y="5661312"/>
            <a:ext cx="10536278" cy="1061233"/>
          </a:xfrm>
          <a:prstGeom prst="rect">
            <a:avLst/>
          </a:prstGeom>
          <a:noFill/>
        </p:spPr>
        <p:txBody>
          <a:bodyPr anchor="t" wrap="square" rtlCol="0">
            <a:spAutoFit/>
          </a:bodyPr>
          <a:lstStyle/>
          <a:p>
            <a:r>
              <a:rPr lang="en-US" sz="3800" spc="-200" kern="0" dirty="0" smtClean="0">
                <a:solidFill>
                  <a:srgbClr val="ffffff"/>
                </a:solidFill>
                <a:latin typeface="Gmarket Sans Light" pitchFamily="34" charset="0"/>
                <a:cs typeface="Gmarket Sans Light" pitchFamily="34" charset="0"/>
              </a:rPr>
              <a:t>공유, 편집, 저장에 최적화된 서비스</a:t>
            </a:r>
            <a:endParaRPr lang="en-US" dirty="0"/>
          </a:p>
        </p:txBody>
      </p:sp>
      <p:sp>
        <p:nvSpPr>
          <p:cNvPr id="40" name="Object 40"/>
          <p:cNvSpPr txBox="1"/>
          <p:nvPr/>
        </p:nvSpPr>
        <p:spPr>
          <a:xfrm>
            <a:off x="6265383" y="6113765"/>
            <a:ext cx="8632423" cy="4420106"/>
          </a:xfrm>
          <a:prstGeom prst="rect">
            <a:avLst/>
          </a:prstGeom>
          <a:noFill/>
        </p:spPr>
        <p:txBody>
          <a:bodyPr anchor="ctr" wrap="square" rtlCol="0">
            <a:spAutoFit/>
          </a:bodyPr>
          <a:lstStyle/>
          <a:p>
            <a:r>
              <a:rPr lang="en-US" sz="2300" dirty="0" smtClean="0">
                <a:solidFill>
                  <a:srgbClr val="ffffff"/>
                </a:solidFill>
                <a:latin typeface="Gmarket Sans Light" pitchFamily="34" charset="0"/>
                <a:cs typeface="Gmarket Sans Light" pitchFamily="34" charset="0"/>
              </a:rPr>
              <a:t>서비스에 대한 자세한 내용이나, 소제목에 대한 부가적인 내용을 입력해 주세요. 서비스에 대한 자세한 내용이나, 소제목에 대한 부가적인 내용을 입력해 주세요. 서비스에 대한 자세한 내용이나, 소제목에 대한 부가적인 내용을 입력해 주세요. </a:t>
            </a:r>
            <a:endParaRPr lang="en-US" dirty="0"/>
          </a:p>
        </p:txBody>
      </p:sp>
      <p:grpSp>
        <p:nvGrpSpPr>
          <p:cNvPr id="1013" name="그룹 1013"/>
          <p:cNvGrpSpPr/>
          <p:nvPr/>
        </p:nvGrpSpPr>
        <p:grpSpPr>
          <a:xfrm>
            <a:off x="8090141" y="606476"/>
            <a:ext cx="2105433" cy="1714958"/>
            <a:chOff x="8090141" y="606476"/>
            <a:chExt cx="2105433" cy="1714958"/>
          </a:xfrm>
        </p:grpSpPr>
        <p:grpSp>
          <p:nvGrpSpPr>
            <p:cNvPr id="1014" name="그룹 1014"/>
            <p:cNvGrpSpPr/>
            <p:nvPr/>
          </p:nvGrpSpPr>
          <p:grpSpPr>
            <a:xfrm>
              <a:off x="8285884" y="606476"/>
              <a:ext cx="1713947" cy="1253154"/>
              <a:chOff x="8285884" y="606476"/>
              <a:chExt cx="1713947" cy="1253154"/>
            </a:xfrm>
          </p:grpSpPr>
          <p:pic>
            <p:nvPicPr>
              <p:cNvPr id="43" name="Object 42"/>
              <p:cNvPicPr>
                <a:picLocks noChangeAspect="1"/>
              </p:cNvPicPr>
              <p:nvPr/>
            </p:nvPicPr>
            <p:blipFill>
              <a:blip r:embed="rId14" cstate="print"/>
              <a:stretch>
                <a:fillRect/>
              </a:stretch>
            </p:blipFill>
            <p:spPr>
              <a:xfrm>
                <a:off x="8285884" y="606476"/>
                <a:ext cx="1713947" cy="1253154"/>
              </a:xfrm>
              <a:prstGeom prst="rect">
                <a:avLst/>
              </a:prstGeom>
            </p:spPr>
          </p:pic>
        </p:grpSp>
        <p:sp>
          <p:nvSpPr>
            <p:cNvPr id="45" name="Object 45"/>
            <p:cNvSpPr txBox="1"/>
            <p:nvPr/>
          </p:nvSpPr>
          <p:spPr>
            <a:xfrm>
              <a:off x="7563783" y="1744179"/>
              <a:ext cx="3158149" cy="692705"/>
            </a:xfrm>
            <a:prstGeom prst="rect">
              <a:avLst/>
            </a:prstGeom>
            <a:noFill/>
          </p:spPr>
          <p:txBody>
            <a:bodyPr anchor="ctr" wrap="square" rtlCol="0">
              <a:spAutoFit/>
            </a:bodyPr>
            <a:lstStyle/>
            <a:p>
              <a:pPr algn="ctr"/>
              <a:r>
                <a:rPr lang="en-US" sz="2600" spc="-100" kern="0" dirty="0" smtClean="0">
                  <a:solidFill>
                    <a:srgbClr val="006f3e"/>
                  </a:solidFill>
                  <a:latin typeface="Open Sans ExtraBold" pitchFamily="34" charset="0"/>
                  <a:cs typeface="Open Sans ExtraBold" pitchFamily="34" charset="0"/>
                </a:rPr>
                <a:t>Best Driver</a:t>
              </a:r>
              <a:endParaRPr lang="en-US" dirty="0"/>
            </a:p>
          </p:txBody>
        </p:sp>
      </p:grpSp>
      <p:grpSp>
        <p:nvGrpSpPr>
          <p:cNvPr id="1015" name="그룹 1015"/>
          <p:cNvGrpSpPr/>
          <p:nvPr/>
        </p:nvGrpSpPr>
        <p:grpSpPr>
          <a:xfrm>
            <a:off x="1948028" y="1654971"/>
            <a:ext cx="1309945" cy="1710832"/>
            <a:chOff x="1948028" y="1654971"/>
            <a:chExt cx="1309945" cy="1710832"/>
          </a:xfrm>
        </p:grpSpPr>
        <p:pic>
          <p:nvPicPr>
            <p:cNvPr id="48" name="Object 47"/>
            <p:cNvPicPr>
              <a:picLocks noChangeAspect="1"/>
            </p:cNvPicPr>
            <p:nvPr/>
          </p:nvPicPr>
          <p:blipFill>
            <a:blip r:embed="rId15" cstate="print"/>
            <a:stretch>
              <a:fillRect/>
            </a:stretch>
          </p:blipFill>
          <p:spPr>
            <a:xfrm>
              <a:off x="1948028" y="1654971"/>
              <a:ext cx="1309945" cy="1710832"/>
            </a:xfrm>
            <a:prstGeom prst="rect">
              <a:avLst/>
            </a:prstGeom>
          </p:spPr>
        </p:pic>
      </p:grpSp>
      <p:grpSp>
        <p:nvGrpSpPr>
          <p:cNvPr id="1016" name="그룹 1016"/>
          <p:cNvGrpSpPr/>
          <p:nvPr/>
        </p:nvGrpSpPr>
        <p:grpSpPr>
          <a:xfrm>
            <a:off x="14295983" y="1168766"/>
            <a:ext cx="759137" cy="991458"/>
            <a:chOff x="14295983" y="1168766"/>
            <a:chExt cx="759137" cy="991458"/>
          </a:xfrm>
        </p:grpSpPr>
        <p:pic>
          <p:nvPicPr>
            <p:cNvPr id="51" name="Object 50"/>
            <p:cNvPicPr>
              <a:picLocks noChangeAspect="1"/>
            </p:cNvPicPr>
            <p:nvPr/>
          </p:nvPicPr>
          <p:blipFill>
            <a:blip r:embed="rId16" cstate="print"/>
            <a:stretch>
              <a:fillRect/>
            </a:stretch>
          </p:blipFill>
          <p:spPr>
            <a:xfrm>
              <a:off x="14295983" y="1168766"/>
              <a:ext cx="759137" cy="991458"/>
            </a:xfrm>
            <a:prstGeom prst="rect">
              <a:avLst/>
            </a:prstGeom>
          </p:spPr>
        </p:pic>
      </p:grpSp>
      <p:grpSp>
        <p:nvGrpSpPr>
          <p:cNvPr id="1017" name="그룹 1017"/>
          <p:cNvGrpSpPr/>
          <p:nvPr/>
        </p:nvGrpSpPr>
        <p:grpSpPr>
          <a:xfrm>
            <a:off x="17100967" y="3278313"/>
            <a:ext cx="1156176" cy="1510004"/>
            <a:chOff x="17100967" y="3278313"/>
            <a:chExt cx="1156176" cy="1510004"/>
          </a:xfrm>
        </p:grpSpPr>
        <p:pic>
          <p:nvPicPr>
            <p:cNvPr id="54" name="Object 53"/>
            <p:cNvPicPr>
              <a:picLocks noChangeAspect="1"/>
            </p:cNvPicPr>
            <p:nvPr/>
          </p:nvPicPr>
          <p:blipFill>
            <a:blip r:embed="rId17" cstate="print"/>
            <a:stretch>
              <a:fillRect/>
            </a:stretch>
          </p:blipFill>
          <p:spPr>
            <a:xfrm>
              <a:off x="17100967" y="3278313"/>
              <a:ext cx="1156176" cy="1510004"/>
            </a:xfrm>
            <a:prstGeom prst="rect">
              <a:avLst/>
            </a:prstGeom>
          </p:spPr>
        </p:pic>
      </p:grpSp>
      <p:grpSp>
        <p:nvGrpSpPr>
          <p:cNvPr id="1018" name="그룹 1018"/>
          <p:cNvGrpSpPr/>
          <p:nvPr/>
        </p:nvGrpSpPr>
        <p:grpSpPr>
          <a:xfrm>
            <a:off x="177391" y="8904333"/>
            <a:ext cx="1037384" cy="1354858"/>
            <a:chOff x="177391" y="8904333"/>
            <a:chExt cx="1037384" cy="1354858"/>
          </a:xfrm>
        </p:grpSpPr>
        <p:pic>
          <p:nvPicPr>
            <p:cNvPr id="57" name="Object 56"/>
            <p:cNvPicPr>
              <a:picLocks noChangeAspect="1"/>
            </p:cNvPicPr>
            <p:nvPr/>
          </p:nvPicPr>
          <p:blipFill>
            <a:blip r:embed="rId18" cstate="print"/>
            <a:stretch>
              <a:fillRect/>
            </a:stretch>
          </p:blipFill>
          <p:spPr>
            <a:xfrm>
              <a:off x="177391" y="8904333"/>
              <a:ext cx="1037384" cy="1354858"/>
            </a:xfrm>
            <a:prstGeom prst="rect">
              <a:avLst/>
            </a:prstGeom>
          </p:spPr>
        </p:pic>
      </p:grpSp>
      <p:grpSp>
        <p:nvGrpSpPr>
          <p:cNvPr id="1019" name="그룹 1019"/>
          <p:cNvGrpSpPr/>
          <p:nvPr/>
        </p:nvGrpSpPr>
        <p:grpSpPr>
          <a:xfrm>
            <a:off x="17438806" y="8759427"/>
            <a:ext cx="1037384" cy="1354858"/>
            <a:chOff x="17438806" y="8759427"/>
            <a:chExt cx="1037384" cy="1354858"/>
          </a:xfrm>
        </p:grpSpPr>
        <p:pic>
          <p:nvPicPr>
            <p:cNvPr id="60" name="Object 59"/>
            <p:cNvPicPr>
              <a:picLocks noChangeAspect="1"/>
            </p:cNvPicPr>
            <p:nvPr/>
          </p:nvPicPr>
          <p:blipFill>
            <a:blip r:embed="rId19" cstate="print"/>
            <a:stretch>
              <a:fillRect/>
            </a:stretch>
          </p:blipFill>
          <p:spPr>
            <a:xfrm>
              <a:off x="17438806" y="8759427"/>
              <a:ext cx="1037384" cy="1354858"/>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8023612" y="3907953"/>
            <a:ext cx="899296" cy="899296"/>
            <a:chOff x="8023612" y="3907953"/>
            <a:chExt cx="899296" cy="899296"/>
          </a:xfrm>
        </p:grpSpPr>
        <p:pic>
          <p:nvPicPr>
            <p:cNvPr id="3" name="Object 2"/>
            <p:cNvPicPr>
              <a:picLocks noChangeAspect="1"/>
            </p:cNvPicPr>
            <p:nvPr/>
          </p:nvPicPr>
          <p:blipFill>
            <a:blip r:embed="rId2" cstate="print"/>
            <a:stretch>
              <a:fillRect/>
            </a:stretch>
          </p:blipFill>
          <p:spPr>
            <a:xfrm>
              <a:off x="8023612" y="3907953"/>
              <a:ext cx="899296" cy="899296"/>
            </a:xfrm>
            <a:prstGeom prst="rect">
              <a:avLst/>
            </a:prstGeom>
          </p:spPr>
        </p:pic>
      </p:grpSp>
      <p:grpSp>
        <p:nvGrpSpPr>
          <p:cNvPr id="1002" name="그룹 1002"/>
          <p:cNvGrpSpPr/>
          <p:nvPr/>
        </p:nvGrpSpPr>
        <p:grpSpPr>
          <a:xfrm>
            <a:off x="8023612" y="6581377"/>
            <a:ext cx="899296" cy="899296"/>
            <a:chOff x="8023612" y="6581377"/>
            <a:chExt cx="899296" cy="899296"/>
          </a:xfrm>
        </p:grpSpPr>
        <p:pic>
          <p:nvPicPr>
            <p:cNvPr id="6" name="Object 5"/>
            <p:cNvPicPr>
              <a:picLocks noChangeAspect="1"/>
            </p:cNvPicPr>
            <p:nvPr/>
          </p:nvPicPr>
          <p:blipFill>
            <a:blip r:embed="rId3" cstate="print"/>
            <a:stretch>
              <a:fillRect/>
            </a:stretch>
          </p:blipFill>
          <p:spPr>
            <a:xfrm>
              <a:off x="8023612" y="6581377"/>
              <a:ext cx="899296" cy="899296"/>
            </a:xfrm>
            <a:prstGeom prst="rect">
              <a:avLst/>
            </a:prstGeom>
          </p:spPr>
        </p:pic>
      </p:grpSp>
      <p:grpSp>
        <p:nvGrpSpPr>
          <p:cNvPr id="1003" name="그룹 1003"/>
          <p:cNvGrpSpPr/>
          <p:nvPr/>
        </p:nvGrpSpPr>
        <p:grpSpPr>
          <a:xfrm>
            <a:off x="8026746" y="5247799"/>
            <a:ext cx="893028" cy="893028"/>
            <a:chOff x="8026746" y="5247799"/>
            <a:chExt cx="893028" cy="893028"/>
          </a:xfrm>
        </p:grpSpPr>
        <p:pic>
          <p:nvPicPr>
            <p:cNvPr id="9" name="Object 8"/>
            <p:cNvPicPr>
              <a:picLocks noChangeAspect="1"/>
            </p:cNvPicPr>
            <p:nvPr/>
          </p:nvPicPr>
          <p:blipFill>
            <a:blip r:embed="rId4" cstate="print"/>
            <a:stretch>
              <a:fillRect/>
            </a:stretch>
          </p:blipFill>
          <p:spPr>
            <a:xfrm>
              <a:off x="8026746" y="5247799"/>
              <a:ext cx="893028" cy="893028"/>
            </a:xfrm>
            <a:prstGeom prst="rect">
              <a:avLst/>
            </a:prstGeom>
          </p:spPr>
        </p:pic>
      </p:grpSp>
      <p:sp>
        <p:nvSpPr>
          <p:cNvPr id="11" name="Object 11"/>
          <p:cNvSpPr txBox="1"/>
          <p:nvPr/>
        </p:nvSpPr>
        <p:spPr>
          <a:xfrm>
            <a:off x="9095312" y="4095027"/>
            <a:ext cx="8037050" cy="664387"/>
          </a:xfrm>
          <a:prstGeom prst="rect">
            <a:avLst/>
          </a:prstGeom>
          <a:noFill/>
        </p:spPr>
        <p:txBody>
          <a:bodyPr anchor="t" wrap="square" rtlCol="0">
            <a:spAutoFit/>
          </a:bodyPr>
          <a:lstStyle/>
          <a:p>
            <a:r>
              <a:rPr lang="en-US" sz="2900" spc="-100" kern="0" dirty="0" smtClean="0">
                <a:solidFill>
                  <a:srgbClr val="006f3e"/>
                </a:solidFill>
                <a:latin typeface="Gmarket Sans Medium" pitchFamily="34" charset="0"/>
                <a:cs typeface="Gmarket Sans Medium" pitchFamily="34" charset="0"/>
              </a:rPr>
              <a:t>문서 내용 검색 기능</a:t>
            </a:r>
            <a:endParaRPr lang="en-US" dirty="0"/>
          </a:p>
        </p:txBody>
      </p:sp>
      <p:sp>
        <p:nvSpPr>
          <p:cNvPr id="12" name="Object 12"/>
          <p:cNvSpPr txBox="1"/>
          <p:nvPr/>
        </p:nvSpPr>
        <p:spPr>
          <a:xfrm>
            <a:off x="7814086" y="1477875"/>
            <a:ext cx="11422211" cy="1658827"/>
          </a:xfrm>
          <a:prstGeom prst="rect">
            <a:avLst/>
          </a:prstGeom>
          <a:noFill/>
        </p:spPr>
        <p:txBody>
          <a:bodyPr anchor="t" wrap="square" rtlCol="0">
            <a:spAutoFit/>
          </a:bodyPr>
          <a:lstStyle/>
          <a:p>
            <a:r>
              <a:rPr lang="en-US" sz="7300" spc="-300" kern="0" dirty="0" smtClean="0">
                <a:solidFill>
                  <a:srgbClr val="006f3e"/>
                </a:solidFill>
                <a:latin typeface="Gmarket Sans Light" pitchFamily="34" charset="0"/>
                <a:cs typeface="Gmarket Sans Light" pitchFamily="34" charset="0"/>
              </a:rPr>
              <a:t>사용자 중심 서비스</a:t>
            </a:r>
            <a:endParaRPr lang="en-US" dirty="0"/>
          </a:p>
        </p:txBody>
      </p:sp>
      <p:sp>
        <p:nvSpPr>
          <p:cNvPr id="13" name="Object 13"/>
          <p:cNvSpPr txBox="1"/>
          <p:nvPr/>
        </p:nvSpPr>
        <p:spPr>
          <a:xfrm>
            <a:off x="9095312" y="5431740"/>
            <a:ext cx="8037050" cy="664387"/>
          </a:xfrm>
          <a:prstGeom prst="rect">
            <a:avLst/>
          </a:prstGeom>
          <a:noFill/>
        </p:spPr>
        <p:txBody>
          <a:bodyPr anchor="t" wrap="square" rtlCol="0">
            <a:spAutoFit/>
          </a:bodyPr>
          <a:lstStyle/>
          <a:p>
            <a:r>
              <a:rPr lang="en-US" sz="2900" spc="-100" kern="0" dirty="0" smtClean="0">
                <a:solidFill>
                  <a:srgbClr val="006f3e"/>
                </a:solidFill>
                <a:latin typeface="Gmarket Sans Medium" pitchFamily="34" charset="0"/>
                <a:cs typeface="Gmarket Sans Medium" pitchFamily="34" charset="0"/>
              </a:rPr>
              <a:t>문서 내용 열람 기능</a:t>
            </a:r>
            <a:endParaRPr lang="en-US" dirty="0"/>
          </a:p>
        </p:txBody>
      </p:sp>
      <p:sp>
        <p:nvSpPr>
          <p:cNvPr id="14" name="Object 14"/>
          <p:cNvSpPr txBox="1"/>
          <p:nvPr/>
        </p:nvSpPr>
        <p:spPr>
          <a:xfrm>
            <a:off x="9095312" y="6806127"/>
            <a:ext cx="8037050" cy="664387"/>
          </a:xfrm>
          <a:prstGeom prst="rect">
            <a:avLst/>
          </a:prstGeom>
          <a:noFill/>
        </p:spPr>
        <p:txBody>
          <a:bodyPr anchor="t" wrap="square" rtlCol="0">
            <a:spAutoFit/>
          </a:bodyPr>
          <a:lstStyle/>
          <a:p>
            <a:r>
              <a:rPr lang="en-US" sz="2900" spc="-100" kern="0" dirty="0" smtClean="0">
                <a:solidFill>
                  <a:srgbClr val="006f3e"/>
                </a:solidFill>
                <a:latin typeface="Gmarket Sans Medium" pitchFamily="34" charset="0"/>
                <a:cs typeface="Gmarket Sans Medium" pitchFamily="34" charset="0"/>
              </a:rPr>
              <a:t>문서 내용 편집 기능</a:t>
            </a:r>
            <a:endParaRPr lang="en-US" dirty="0"/>
          </a:p>
        </p:txBody>
      </p:sp>
      <p:sp>
        <p:nvSpPr>
          <p:cNvPr id="15" name="Object 15"/>
          <p:cNvSpPr txBox="1"/>
          <p:nvPr/>
        </p:nvSpPr>
        <p:spPr>
          <a:xfrm>
            <a:off x="7898036" y="2735931"/>
            <a:ext cx="9287508" cy="784344"/>
          </a:xfrm>
          <a:prstGeom prst="rect">
            <a:avLst/>
          </a:prstGeom>
          <a:noFill/>
        </p:spPr>
        <p:txBody>
          <a:bodyPr anchor="t" wrap="square" rtlCol="0">
            <a:spAutoFit/>
          </a:bodyPr>
          <a:lstStyle/>
          <a:p>
            <a:r>
              <a:rPr lang="en-US" sz="3400" spc="-100" kern="0" dirty="0" smtClean="0">
                <a:solidFill>
                  <a:srgbClr val="006f3e"/>
                </a:solidFill>
                <a:latin typeface="Gmarket Sans Light" pitchFamily="34" charset="0"/>
                <a:cs typeface="Gmarket Sans Light" pitchFamily="34" charset="0"/>
              </a:rPr>
              <a:t>사용자 경험 기반 핵심 서비스 제공</a:t>
            </a:r>
            <a:endParaRPr lang="en-US" dirty="0"/>
          </a:p>
        </p:txBody>
      </p:sp>
      <p:sp>
        <p:nvSpPr>
          <p:cNvPr id="16" name="Object 16"/>
          <p:cNvSpPr txBox="1"/>
          <p:nvPr/>
        </p:nvSpPr>
        <p:spPr>
          <a:xfrm>
            <a:off x="8023610" y="7765620"/>
            <a:ext cx="12907438" cy="2210053"/>
          </a:xfrm>
          <a:prstGeom prst="rect">
            <a:avLst/>
          </a:prstGeom>
          <a:noFill/>
        </p:spPr>
        <p:txBody>
          <a:bodyPr anchor="ctr" wrap="square" rtlCol="0">
            <a:spAutoFit/>
          </a:bodyPr>
          <a:lstStyle/>
          <a:p>
            <a:r>
              <a:rPr lang="en-US" sz="2300" dirty="0" smtClean="0">
                <a:solidFill>
                  <a:srgbClr val="006f3e"/>
                </a:solidFill>
                <a:latin typeface="Gmarket Sans Light" pitchFamily="34" charset="0"/>
                <a:cs typeface="Gmarket Sans Light" pitchFamily="34" charset="0"/>
              </a:rPr>
              <a:t>서비스에 대한 자세한 내용이나, 소제목에 대한 부가적인 내용을 입력해 주세요. 서비스에 대한 자세한 내용이나, 소제목에 대한 부가적인 내용을 입력해 주세요. </a:t>
            </a:r>
            <a:endParaRPr lang="en-US" dirty="0"/>
          </a:p>
        </p:txBody>
      </p:sp>
      <p:grpSp>
        <p:nvGrpSpPr>
          <p:cNvPr id="1004" name="그룹 1004"/>
          <p:cNvGrpSpPr/>
          <p:nvPr/>
        </p:nvGrpSpPr>
        <p:grpSpPr>
          <a:xfrm>
            <a:off x="1719511" y="2571476"/>
            <a:ext cx="4979699" cy="8100745"/>
            <a:chOff x="1719511" y="2571476"/>
            <a:chExt cx="4979699" cy="8100745"/>
          </a:xfrm>
        </p:grpSpPr>
        <p:pic>
          <p:nvPicPr>
            <p:cNvPr id="18" name="Object 17"/>
            <p:cNvPicPr>
              <a:picLocks noChangeAspect="1"/>
            </p:cNvPicPr>
            <p:nvPr/>
          </p:nvPicPr>
          <p:blipFill>
            <a:blip r:embed="rId5" cstate="print"/>
            <a:stretch>
              <a:fillRect/>
            </a:stretch>
          </p:blipFill>
          <p:spPr>
            <a:xfrm>
              <a:off x="1719511" y="2571476"/>
              <a:ext cx="4979699" cy="8100745"/>
            </a:xfrm>
            <a:prstGeom prst="rect">
              <a:avLst/>
            </a:prstGeom>
          </p:spPr>
        </p:pic>
      </p:grpSp>
      <p:grpSp>
        <p:nvGrpSpPr>
          <p:cNvPr id="1005" name="그룹 1005"/>
          <p:cNvGrpSpPr/>
          <p:nvPr/>
        </p:nvGrpSpPr>
        <p:grpSpPr>
          <a:xfrm>
            <a:off x="1559658" y="1418845"/>
            <a:ext cx="5299406" cy="11224359"/>
            <a:chOff x="1559658" y="1418845"/>
            <a:chExt cx="5299406" cy="11224359"/>
          </a:xfrm>
        </p:grpSpPr>
        <p:pic>
          <p:nvPicPr>
            <p:cNvPr id="21" name="Object 20"/>
            <p:cNvPicPr>
              <a:picLocks noChangeAspect="1"/>
            </p:cNvPicPr>
            <p:nvPr/>
          </p:nvPicPr>
          <p:blipFill>
            <a:blip r:embed="rId6" cstate="print"/>
            <a:stretch>
              <a:fillRect/>
            </a:stretch>
          </p:blipFill>
          <p:spPr>
            <a:xfrm>
              <a:off x="1559658" y="1418845"/>
              <a:ext cx="5299406" cy="11224359"/>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1522257" y="1282041"/>
            <a:ext cx="9854348" cy="1658825"/>
          </a:xfrm>
          <a:prstGeom prst="rect">
            <a:avLst/>
          </a:prstGeom>
          <a:noFill/>
        </p:spPr>
        <p:txBody>
          <a:bodyPr anchor="t" wrap="square" rtlCol="0">
            <a:spAutoFit/>
          </a:bodyPr>
          <a:lstStyle/>
          <a:p>
            <a:r>
              <a:rPr lang="en-US" sz="7300" spc="-300" kern="0" dirty="0" smtClean="0">
                <a:solidFill>
                  <a:srgbClr val="006f3e"/>
                </a:solidFill>
                <a:latin typeface="Gmarket Sans Light" pitchFamily="34" charset="0"/>
                <a:cs typeface="Gmarket Sans Light" pitchFamily="34" charset="0"/>
              </a:rPr>
              <a:t>문서 분류 서비스</a:t>
            </a:r>
            <a:endParaRPr lang="en-US" dirty="0"/>
          </a:p>
        </p:txBody>
      </p:sp>
      <p:sp>
        <p:nvSpPr>
          <p:cNvPr id="3" name="Object 3"/>
          <p:cNvSpPr txBox="1"/>
          <p:nvPr/>
        </p:nvSpPr>
        <p:spPr>
          <a:xfrm>
            <a:off x="1549067" y="2540098"/>
            <a:ext cx="10273757" cy="767757"/>
          </a:xfrm>
          <a:prstGeom prst="rect">
            <a:avLst/>
          </a:prstGeom>
          <a:noFill/>
        </p:spPr>
        <p:txBody>
          <a:bodyPr anchor="t" wrap="square" rtlCol="0">
            <a:spAutoFit/>
          </a:bodyPr>
          <a:lstStyle/>
          <a:p>
            <a:r>
              <a:rPr lang="en-US" sz="3400" spc="-100" kern="0" dirty="0" smtClean="0">
                <a:solidFill>
                  <a:srgbClr val="006f3e"/>
                </a:solidFill>
                <a:latin typeface="Gmarket Sans Light" pitchFamily="34" charset="0"/>
                <a:cs typeface="Gmarket Sans Light" pitchFamily="34" charset="0"/>
              </a:rPr>
              <a:t>AI를 활용한 사용자 중심 문서 체계화</a:t>
            </a:r>
            <a:endParaRPr lang="en-US" dirty="0"/>
          </a:p>
        </p:txBody>
      </p:sp>
      <p:sp>
        <p:nvSpPr>
          <p:cNvPr id="4" name="Object 4"/>
          <p:cNvSpPr txBox="1"/>
          <p:nvPr/>
        </p:nvSpPr>
        <p:spPr>
          <a:xfrm>
            <a:off x="9979905" y="6047171"/>
            <a:ext cx="10313971" cy="3683421"/>
          </a:xfrm>
          <a:prstGeom prst="rect">
            <a:avLst/>
          </a:prstGeom>
          <a:noFill/>
        </p:spPr>
        <p:txBody>
          <a:bodyPr anchor="ctr" wrap="square" rtlCol="0">
            <a:spAutoFit/>
          </a:bodyPr>
          <a:lstStyle/>
          <a:p>
            <a:r>
              <a:rPr lang="en-US" sz="2300" dirty="0" smtClean="0">
                <a:solidFill>
                  <a:srgbClr val="006f3e"/>
                </a:solidFill>
                <a:latin typeface="Gmarket Sans Light" pitchFamily="34" charset="0"/>
                <a:cs typeface="Gmarket Sans Light" pitchFamily="34" charset="0"/>
              </a:rPr>
              <a:t>서비스에 대한 자세한 내용이나, 소제목에 대한 부가적인 내용을 입력해 주세요. 서비스에 대한 자세한 내용이나, 소제목에 대한 부가적인 내용을 입력해 주세요. 서비스에 대한 자세한 내용이나, 소제목에 대한 부가적인 내용을 입력해 주세요. </a:t>
            </a:r>
            <a:endParaRPr lang="en-US" dirty="0"/>
          </a:p>
        </p:txBody>
      </p:sp>
      <p:grpSp>
        <p:nvGrpSpPr>
          <p:cNvPr id="1001" name="그룹 1001"/>
          <p:cNvGrpSpPr/>
          <p:nvPr/>
        </p:nvGrpSpPr>
        <p:grpSpPr>
          <a:xfrm>
            <a:off x="1360797" y="3852225"/>
            <a:ext cx="6731026" cy="5519980"/>
            <a:chOff x="1360797" y="3852225"/>
            <a:chExt cx="6731026" cy="5519980"/>
          </a:xfrm>
        </p:grpSpPr>
        <p:pic>
          <p:nvPicPr>
            <p:cNvPr id="6" name="Object 5"/>
            <p:cNvPicPr>
              <a:picLocks noChangeAspect="1"/>
            </p:cNvPicPr>
            <p:nvPr/>
          </p:nvPicPr>
          <p:blipFill>
            <a:blip r:embed="rId2" cstate="print"/>
            <a:stretch>
              <a:fillRect/>
            </a:stretch>
          </p:blipFill>
          <p:spPr>
            <a:xfrm>
              <a:off x="1360797" y="3852225"/>
              <a:ext cx="6731026" cy="5519980"/>
            </a:xfrm>
            <a:prstGeom prst="rect">
              <a:avLst/>
            </a:prstGeom>
          </p:spPr>
        </p:pic>
      </p:grpSp>
      <p:grpSp>
        <p:nvGrpSpPr>
          <p:cNvPr id="1002" name="그룹 1002"/>
          <p:cNvGrpSpPr/>
          <p:nvPr/>
        </p:nvGrpSpPr>
        <p:grpSpPr>
          <a:xfrm>
            <a:off x="10927811" y="2166989"/>
            <a:ext cx="4980168" cy="3859546"/>
            <a:chOff x="10927811" y="2166989"/>
            <a:chExt cx="4980168" cy="3859546"/>
          </a:xfrm>
        </p:grpSpPr>
        <p:grpSp>
          <p:nvGrpSpPr>
            <p:cNvPr id="1003" name="그룹 1003"/>
            <p:cNvGrpSpPr/>
            <p:nvPr/>
          </p:nvGrpSpPr>
          <p:grpSpPr>
            <a:xfrm>
              <a:off x="13205150" y="3835605"/>
              <a:ext cx="2667252" cy="351333"/>
              <a:chOff x="13205150" y="3835605"/>
              <a:chExt cx="2667252" cy="351333"/>
            </a:xfrm>
          </p:grpSpPr>
          <p:pic>
            <p:nvPicPr>
              <p:cNvPr id="10" name="Object 9"/>
              <p:cNvPicPr>
                <a:picLocks noChangeAspect="1"/>
              </p:cNvPicPr>
              <p:nvPr/>
            </p:nvPicPr>
            <p:blipFill>
              <a:blip r:embed="rId3" cstate="print"/>
              <a:stretch>
                <a:fillRect/>
              </a:stretch>
            </p:blipFill>
            <p:spPr>
              <a:xfrm rot="3600000">
                <a:off x="13205150" y="3835605"/>
                <a:ext cx="2667252" cy="351333"/>
              </a:xfrm>
              <a:prstGeom prst="rect">
                <a:avLst/>
              </a:prstGeom>
            </p:spPr>
          </p:pic>
        </p:grpSp>
        <p:grpSp>
          <p:nvGrpSpPr>
            <p:cNvPr id="1004" name="그룹 1004"/>
            <p:cNvGrpSpPr/>
            <p:nvPr/>
          </p:nvGrpSpPr>
          <p:grpSpPr>
            <a:xfrm>
              <a:off x="10942867" y="4119057"/>
              <a:ext cx="2667252" cy="351333"/>
              <a:chOff x="10942867" y="4119057"/>
              <a:chExt cx="2667252" cy="351333"/>
            </a:xfrm>
          </p:grpSpPr>
          <p:pic>
            <p:nvPicPr>
              <p:cNvPr id="13" name="Object 12"/>
              <p:cNvPicPr>
                <a:picLocks noChangeAspect="1"/>
              </p:cNvPicPr>
              <p:nvPr/>
            </p:nvPicPr>
            <p:blipFill>
              <a:blip r:embed="rId4" cstate="print"/>
              <a:stretch>
                <a:fillRect/>
              </a:stretch>
            </p:blipFill>
            <p:spPr>
              <a:xfrm rot="-3600000">
                <a:off x="10942867" y="4119057"/>
                <a:ext cx="2667252" cy="351333"/>
              </a:xfrm>
              <a:prstGeom prst="rect">
                <a:avLst/>
              </a:prstGeom>
            </p:spPr>
          </p:pic>
        </p:grpSp>
        <p:grpSp>
          <p:nvGrpSpPr>
            <p:cNvPr id="1005" name="그룹 1005"/>
            <p:cNvGrpSpPr/>
            <p:nvPr/>
          </p:nvGrpSpPr>
          <p:grpSpPr>
            <a:xfrm>
              <a:off x="12262118" y="5160880"/>
              <a:ext cx="2667252" cy="351333"/>
              <a:chOff x="12262118" y="5160880"/>
              <a:chExt cx="2667252" cy="351333"/>
            </a:xfrm>
          </p:grpSpPr>
          <p:pic>
            <p:nvPicPr>
              <p:cNvPr id="16" name="Object 15"/>
              <p:cNvPicPr>
                <a:picLocks noChangeAspect="1"/>
              </p:cNvPicPr>
              <p:nvPr/>
            </p:nvPicPr>
            <p:blipFill>
              <a:blip r:embed="rId5" cstate="print"/>
              <a:stretch>
                <a:fillRect/>
              </a:stretch>
            </p:blipFill>
            <p:spPr>
              <a:xfrm>
                <a:off x="12262118" y="5160880"/>
                <a:ext cx="2667252" cy="351333"/>
              </a:xfrm>
              <a:prstGeom prst="rect">
                <a:avLst/>
              </a:prstGeom>
            </p:spPr>
          </p:pic>
        </p:grpSp>
        <p:grpSp>
          <p:nvGrpSpPr>
            <p:cNvPr id="1006" name="그룹 1006"/>
            <p:cNvGrpSpPr/>
            <p:nvPr/>
          </p:nvGrpSpPr>
          <p:grpSpPr>
            <a:xfrm>
              <a:off x="12708215" y="2166989"/>
              <a:ext cx="1565936" cy="1565936"/>
              <a:chOff x="12708215" y="2166989"/>
              <a:chExt cx="1565936" cy="1565936"/>
            </a:xfrm>
          </p:grpSpPr>
          <p:pic>
            <p:nvPicPr>
              <p:cNvPr id="19" name="Object 18"/>
              <p:cNvPicPr>
                <a:picLocks noChangeAspect="1"/>
              </p:cNvPicPr>
              <p:nvPr/>
            </p:nvPicPr>
            <p:blipFill>
              <a:blip r:embed="rId6" cstate="print"/>
              <a:stretch>
                <a:fillRect/>
              </a:stretch>
            </p:blipFill>
            <p:spPr>
              <a:xfrm>
                <a:off x="12708215" y="2166989"/>
                <a:ext cx="1565936" cy="1565936"/>
              </a:xfrm>
              <a:prstGeom prst="rect">
                <a:avLst/>
              </a:prstGeom>
            </p:spPr>
          </p:pic>
        </p:grpSp>
        <p:grpSp>
          <p:nvGrpSpPr>
            <p:cNvPr id="1007" name="그룹 1007"/>
            <p:cNvGrpSpPr/>
            <p:nvPr/>
          </p:nvGrpSpPr>
          <p:grpSpPr>
            <a:xfrm>
              <a:off x="10927811" y="4460598"/>
              <a:ext cx="1565936" cy="1565936"/>
              <a:chOff x="10927811" y="4460598"/>
              <a:chExt cx="1565936" cy="1565936"/>
            </a:xfrm>
          </p:grpSpPr>
          <p:pic>
            <p:nvPicPr>
              <p:cNvPr id="22" name="Object 21"/>
              <p:cNvPicPr>
                <a:picLocks noChangeAspect="1"/>
              </p:cNvPicPr>
              <p:nvPr/>
            </p:nvPicPr>
            <p:blipFill>
              <a:blip r:embed="rId7" cstate="print"/>
              <a:stretch>
                <a:fillRect/>
              </a:stretch>
            </p:blipFill>
            <p:spPr>
              <a:xfrm>
                <a:off x="10927811" y="4460598"/>
                <a:ext cx="1565936" cy="1565936"/>
              </a:xfrm>
              <a:prstGeom prst="rect">
                <a:avLst/>
              </a:prstGeom>
            </p:spPr>
          </p:pic>
        </p:grpSp>
        <p:grpSp>
          <p:nvGrpSpPr>
            <p:cNvPr id="1008" name="그룹 1008"/>
            <p:cNvGrpSpPr/>
            <p:nvPr/>
          </p:nvGrpSpPr>
          <p:grpSpPr>
            <a:xfrm>
              <a:off x="14342043" y="4460598"/>
              <a:ext cx="1565936" cy="1565936"/>
              <a:chOff x="14342043" y="4460598"/>
              <a:chExt cx="1565936" cy="1565936"/>
            </a:xfrm>
          </p:grpSpPr>
          <p:pic>
            <p:nvPicPr>
              <p:cNvPr id="25" name="Object 24"/>
              <p:cNvPicPr>
                <a:picLocks noChangeAspect="1"/>
              </p:cNvPicPr>
              <p:nvPr/>
            </p:nvPicPr>
            <p:blipFill>
              <a:blip r:embed="rId8" cstate="print"/>
              <a:stretch>
                <a:fillRect/>
              </a:stretch>
            </p:blipFill>
            <p:spPr>
              <a:xfrm>
                <a:off x="14342043" y="4460598"/>
                <a:ext cx="1565936" cy="1565936"/>
              </a:xfrm>
              <a:prstGeom prst="rect">
                <a:avLst/>
              </a:prstGeom>
            </p:spPr>
          </p:pic>
        </p:grpSp>
        <p:sp>
          <p:nvSpPr>
            <p:cNvPr id="27" name="Object 27"/>
            <p:cNvSpPr txBox="1"/>
            <p:nvPr/>
          </p:nvSpPr>
          <p:spPr>
            <a:xfrm>
              <a:off x="12955648" y="2500284"/>
              <a:ext cx="1023479" cy="1164282"/>
            </a:xfrm>
            <a:prstGeom prst="rect">
              <a:avLst/>
            </a:prstGeom>
            <a:noFill/>
          </p:spPr>
          <p:txBody>
            <a:bodyPr anchor="t" wrap="square" rtlCol="0">
              <a:spAutoFit/>
            </a:bodyPr>
            <a:lstStyle/>
            <a:p>
              <a:pPr algn="ctr"/>
              <a:r>
                <a:rPr lang="en-US" sz="5100" spc="-200" kern="0" dirty="0" smtClean="0">
                  <a:solidFill>
                    <a:srgbClr val="ffffff"/>
                  </a:solidFill>
                  <a:latin typeface="Gmarket Sans Medium" pitchFamily="34" charset="0"/>
                  <a:cs typeface="Gmarket Sans Medium" pitchFamily="34" charset="0"/>
                </a:rPr>
                <a:t>AI</a:t>
              </a:r>
              <a:endParaRPr lang="en-US" dirty="0"/>
            </a:p>
          </p:txBody>
        </p:sp>
        <p:grpSp>
          <p:nvGrpSpPr>
            <p:cNvPr id="1009" name="그룹 1009"/>
            <p:cNvGrpSpPr/>
            <p:nvPr/>
          </p:nvGrpSpPr>
          <p:grpSpPr>
            <a:xfrm>
              <a:off x="11323752" y="4748025"/>
              <a:ext cx="749208" cy="1028906"/>
              <a:chOff x="11323752" y="4748025"/>
              <a:chExt cx="749208" cy="1028906"/>
            </a:xfrm>
          </p:grpSpPr>
          <p:pic>
            <p:nvPicPr>
              <p:cNvPr id="29" name="Object 28"/>
              <p:cNvPicPr>
                <a:picLocks noChangeAspect="1"/>
              </p:cNvPicPr>
              <p:nvPr/>
            </p:nvPicPr>
            <p:blipFill>
              <a:blip r:embed="rId9" cstate="print"/>
              <a:stretch>
                <a:fillRect/>
              </a:stretch>
            </p:blipFill>
            <p:spPr>
              <a:xfrm>
                <a:off x="11323752" y="4748025"/>
                <a:ext cx="749208" cy="1028906"/>
              </a:xfrm>
              <a:prstGeom prst="rect">
                <a:avLst/>
              </a:prstGeom>
            </p:spPr>
          </p:pic>
        </p:grpSp>
        <p:grpSp>
          <p:nvGrpSpPr>
            <p:cNvPr id="1010" name="그룹 1010"/>
            <p:cNvGrpSpPr/>
            <p:nvPr/>
          </p:nvGrpSpPr>
          <p:grpSpPr>
            <a:xfrm>
              <a:off x="14841778" y="4709106"/>
              <a:ext cx="625691" cy="993586"/>
              <a:chOff x="14841778" y="4709106"/>
              <a:chExt cx="625691" cy="993586"/>
            </a:xfrm>
          </p:grpSpPr>
          <p:pic>
            <p:nvPicPr>
              <p:cNvPr id="32" name="Object 31"/>
              <p:cNvPicPr>
                <a:picLocks noChangeAspect="1"/>
              </p:cNvPicPr>
              <p:nvPr/>
            </p:nvPicPr>
            <p:blipFill>
              <a:blip r:embed="rId10" cstate="print"/>
              <a:stretch>
                <a:fillRect/>
              </a:stretch>
            </p:blipFill>
            <p:spPr>
              <a:xfrm>
                <a:off x="14841778" y="4709106"/>
                <a:ext cx="625691" cy="993586"/>
              </a:xfrm>
              <a:prstGeom prst="rect">
                <a:avLst/>
              </a:prstGeom>
            </p:spPr>
          </p:pic>
        </p:grpSp>
        <p:sp>
          <p:nvSpPr>
            <p:cNvPr id="34" name="Object 34"/>
            <p:cNvSpPr txBox="1"/>
            <p:nvPr/>
          </p:nvSpPr>
          <p:spPr>
            <a:xfrm rot="3600000">
              <a:off x="13169586" y="3555399"/>
              <a:ext cx="3061598" cy="590743"/>
            </a:xfrm>
            <a:prstGeom prst="rect">
              <a:avLst/>
            </a:prstGeom>
            <a:noFill/>
          </p:spPr>
          <p:txBody>
            <a:bodyPr anchor="t" wrap="square" rtlCol="0">
              <a:spAutoFit/>
            </a:bodyPr>
            <a:lstStyle/>
            <a:p>
              <a:pPr algn="ctr"/>
              <a:r>
                <a:rPr lang="en-US" sz="2500" spc="-100" kern="0" dirty="0" smtClean="0">
                  <a:solidFill>
                    <a:srgbClr val="006f3e"/>
                  </a:solidFill>
                  <a:latin typeface="Gmarket Sans Medium" pitchFamily="34" charset="0"/>
                  <a:cs typeface="Gmarket Sans Medium" pitchFamily="34" charset="0"/>
                </a:rPr>
                <a:t>패턴 분석</a:t>
              </a:r>
              <a:endParaRPr lang="en-US" dirty="0"/>
            </a:p>
          </p:txBody>
        </p:sp>
        <p:sp>
          <p:nvSpPr>
            <p:cNvPr id="35" name="Object 35"/>
            <p:cNvSpPr txBox="1"/>
            <p:nvPr/>
          </p:nvSpPr>
          <p:spPr>
            <a:xfrm rot="-3600000">
              <a:off x="10703592" y="3472912"/>
              <a:ext cx="3061598" cy="590743"/>
            </a:xfrm>
            <a:prstGeom prst="rect">
              <a:avLst/>
            </a:prstGeom>
            <a:noFill/>
          </p:spPr>
          <p:txBody>
            <a:bodyPr anchor="t" wrap="square" rtlCol="0">
              <a:spAutoFit/>
            </a:bodyPr>
            <a:lstStyle/>
            <a:p>
              <a:pPr algn="ctr"/>
              <a:r>
                <a:rPr lang="en-US" sz="2500" spc="-100" kern="0" dirty="0" smtClean="0">
                  <a:solidFill>
                    <a:srgbClr val="006f3e"/>
                  </a:solidFill>
                  <a:latin typeface="Gmarket Sans Medium" pitchFamily="34" charset="0"/>
                  <a:cs typeface="Gmarket Sans Medium" pitchFamily="34" charset="0"/>
                </a:rPr>
                <a:t>문서 분류</a:t>
              </a:r>
              <a:endParaRPr lang="en-US" dirty="0"/>
            </a:p>
          </p:txBody>
        </p:sp>
        <p:sp>
          <p:nvSpPr>
            <p:cNvPr id="36" name="Object 36"/>
            <p:cNvSpPr txBox="1"/>
            <p:nvPr/>
          </p:nvSpPr>
          <p:spPr>
            <a:xfrm>
              <a:off x="12387460" y="5460325"/>
              <a:ext cx="2060870" cy="575440"/>
            </a:xfrm>
            <a:prstGeom prst="rect">
              <a:avLst/>
            </a:prstGeom>
            <a:noFill/>
          </p:spPr>
          <p:txBody>
            <a:bodyPr anchor="t" wrap="square" rtlCol="0">
              <a:spAutoFit/>
            </a:bodyPr>
            <a:lstStyle/>
            <a:p>
              <a:pPr algn="ctr"/>
              <a:r>
                <a:rPr lang="en-US" sz="2500" spc="-100" kern="0" dirty="0" smtClean="0">
                  <a:solidFill>
                    <a:srgbClr val="006f3e"/>
                  </a:solidFill>
                  <a:latin typeface="Gmarket Sans Medium" pitchFamily="34" charset="0"/>
                  <a:cs typeface="Gmarket Sans Medium" pitchFamily="34" charset="0"/>
                </a:rPr>
                <a:t>문서 저장</a:t>
              </a:r>
              <a:endParaRPr lang="en-US"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2023-03-15T18:17:37Z</dcterms:created>
  <dcterms:modified xsi:type="dcterms:W3CDTF">2023-03-15T18:17:37Z</dcterms:modified>
</cp:coreProperties>
</file>