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C86A27B-F835-426A-A796-10BC0D6A40DA}" name="기본 구역">
          <p14:sldIdLst>
            <p14:sldId id="256"/>
            <p14:sldId id="257"/>
            <p14:sldId id="258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HS" initials="H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6" y="522"/>
      </p:cViewPr>
      <p:guideLst>
        <p:guide orient="horz" pos="215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884" y="13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commentAuthors" Target="commentAuthors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4A7BCB5-6D15-4275-9A5C-C0C160C31C29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B4EBF51-03CC-49EB-A8BA-39B55E3D0F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2946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1.png"  /><Relationship Id="rId5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D9D93-980F-4088-A332-E42AEDAD6B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0" y="6356699"/>
            <a:ext cx="1444078" cy="514179"/>
          </a:xfrm>
          <a:prstGeom prst="rect">
            <a:avLst/>
          </a:prstGeom>
        </p:spPr>
      </p:pic>
      <p:pic>
        <p:nvPicPr>
          <p:cNvPr id="5" name="Picture 18" descr="회사소개 &gt; 회사개요 &gt; CI - MANDO">
            <a:extLst>
              <a:ext uri="{FF2B5EF4-FFF2-40B4-BE49-F238E27FC236}">
                <a16:creationId xmlns:a16="http://schemas.microsoft.com/office/drawing/2014/main" id="{10B7BD62-DC01-45FE-8FAE-1100495D8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4549941" y="6343821"/>
            <a:ext cx="1546059" cy="5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1941" y="901145"/>
            <a:ext cx="7565257" cy="2544015"/>
          </a:xfrm>
          <a:prstGeom prst="rect">
            <a:avLst/>
          </a:prstGeom>
        </p:spPr>
      </p:pic>
      <p:sp>
        <p:nvSpPr>
          <p:cNvPr id="1027" name=""/>
          <p:cNvSpPr txBox="1"/>
          <p:nvPr/>
        </p:nvSpPr>
        <p:spPr>
          <a:xfrm>
            <a:off x="2889750" y="4272750"/>
            <a:ext cx="4852500" cy="36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28" name=""/>
          <p:cNvSpPr txBox="1"/>
          <p:nvPr/>
        </p:nvSpPr>
        <p:spPr>
          <a:xfrm>
            <a:off x="1138499" y="3995250"/>
            <a:ext cx="9915001" cy="17368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600"/>
              <a:t>I2C 통신 signal </a:t>
            </a:r>
            <a:r>
              <a:rPr lang="en-US" altLang="ko-KR" sz="3600"/>
              <a:t>(</a:t>
            </a:r>
            <a:r>
              <a:rPr lang="ko-KR" altLang="en-US" sz="3600"/>
              <a:t>파형</a:t>
            </a:r>
            <a:r>
              <a:rPr lang="en-US" altLang="ko-KR" sz="3600"/>
              <a:t>)</a:t>
            </a:r>
            <a:r>
              <a:rPr lang="ko-KR" altLang="en-US" sz="3600"/>
              <a:t>분석</a:t>
            </a:r>
            <a:endParaRPr lang="ko-KR" altLang="en-US" sz="3600"/>
          </a:p>
          <a:p>
            <a:pPr algn="ctr">
              <a:defRPr/>
            </a:pPr>
            <a:endParaRPr lang="ko-KR" altLang="en-US" sz="3600"/>
          </a:p>
          <a:p>
            <a:pPr algn="ctr">
              <a:defRPr/>
            </a:pPr>
            <a:r>
              <a:rPr lang="en-US" altLang="ko-KR" sz="3600"/>
              <a:t>3</a:t>
            </a:r>
            <a:r>
              <a:rPr lang="ko-KR" altLang="en-US" sz="3600"/>
              <a:t>기 김현성</a:t>
            </a: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09716"/>
            <a:ext cx="12192000" cy="322856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628499" y="5622750"/>
            <a:ext cx="4935000" cy="3665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Read</a:t>
            </a: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2364750" y="1437750"/>
            <a:ext cx="1912500" cy="1991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2559749" y="1122750"/>
            <a:ext cx="1515001" cy="285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/>
              <a:t>주소 값 </a:t>
            </a:r>
            <a:r>
              <a:rPr lang="en-US" altLang="ko-KR" sz="1300"/>
              <a:t>:2(0010)</a:t>
            </a:r>
            <a:endParaRPr lang="en-US" altLang="ko-KR" sz="1300"/>
          </a:p>
        </p:txBody>
      </p:sp>
      <p:sp>
        <p:nvSpPr>
          <p:cNvPr id="24" name=""/>
          <p:cNvSpPr txBox="1"/>
          <p:nvPr/>
        </p:nvSpPr>
        <p:spPr>
          <a:xfrm>
            <a:off x="2087250" y="1115248"/>
            <a:ext cx="645000" cy="2854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start</a:t>
            </a:r>
            <a:endParaRPr lang="en-US" altLang="ko-KR" sz="1300"/>
          </a:p>
        </p:txBody>
      </p:sp>
      <p:sp>
        <p:nvSpPr>
          <p:cNvPr id="25" name=""/>
          <p:cNvSpPr txBox="1"/>
          <p:nvPr/>
        </p:nvSpPr>
        <p:spPr>
          <a:xfrm>
            <a:off x="3924749" y="1190249"/>
            <a:ext cx="667499" cy="261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ACK</a:t>
            </a:r>
            <a:endParaRPr lang="en-US" altLang="ko-KR" sz="1100"/>
          </a:p>
        </p:txBody>
      </p:sp>
      <p:sp>
        <p:nvSpPr>
          <p:cNvPr id="26" name=""/>
          <p:cNvSpPr/>
          <p:nvPr/>
        </p:nvSpPr>
        <p:spPr>
          <a:xfrm>
            <a:off x="4014750" y="1445249"/>
            <a:ext cx="247499" cy="19837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3819750" y="1422750"/>
            <a:ext cx="217499" cy="20062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8" name=""/>
          <p:cNvSpPr txBox="1"/>
          <p:nvPr/>
        </p:nvSpPr>
        <p:spPr>
          <a:xfrm>
            <a:off x="3654750" y="905250"/>
            <a:ext cx="652500" cy="288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Read</a:t>
            </a:r>
            <a:endParaRPr lang="en-US" altLang="ko-KR" sz="1300"/>
          </a:p>
        </p:txBody>
      </p:sp>
      <p:sp>
        <p:nvSpPr>
          <p:cNvPr id="29" name=""/>
          <p:cNvSpPr/>
          <p:nvPr/>
        </p:nvSpPr>
        <p:spPr>
          <a:xfrm>
            <a:off x="2649750" y="1430249"/>
            <a:ext cx="1170000" cy="19987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0" name=""/>
          <p:cNvSpPr/>
          <p:nvPr/>
        </p:nvSpPr>
        <p:spPr>
          <a:xfrm>
            <a:off x="4629750" y="1437750"/>
            <a:ext cx="7215000" cy="19912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1" name=""/>
          <p:cNvSpPr/>
          <p:nvPr/>
        </p:nvSpPr>
        <p:spPr>
          <a:xfrm>
            <a:off x="4622250" y="1437750"/>
            <a:ext cx="1473750" cy="19912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6096000" y="1452750"/>
            <a:ext cx="198750" cy="19762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6302250" y="1437750"/>
            <a:ext cx="1425000" cy="19912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7734750" y="1437750"/>
            <a:ext cx="150000" cy="19912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5" name=""/>
          <p:cNvSpPr/>
          <p:nvPr/>
        </p:nvSpPr>
        <p:spPr>
          <a:xfrm>
            <a:off x="7907250" y="1430249"/>
            <a:ext cx="1485000" cy="19987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9392250" y="1430249"/>
            <a:ext cx="172500" cy="1998750"/>
          </a:xfrm>
          <a:prstGeom prst="round2Same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7" name=""/>
          <p:cNvSpPr/>
          <p:nvPr/>
        </p:nvSpPr>
        <p:spPr>
          <a:xfrm>
            <a:off x="9549750" y="1437750"/>
            <a:ext cx="1515000" cy="199125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11072251" y="1430249"/>
            <a:ext cx="285000" cy="199875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9" name=""/>
          <p:cNvSpPr/>
          <p:nvPr/>
        </p:nvSpPr>
        <p:spPr>
          <a:xfrm>
            <a:off x="11364751" y="1445249"/>
            <a:ext cx="330000" cy="1983750"/>
          </a:xfrm>
          <a:prstGeom prst="round2DiagRect">
            <a:avLst>
              <a:gd name="adj1" fmla="val 16667"/>
              <a:gd name="adj2" fmla="val 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0" name=""/>
          <p:cNvSpPr txBox="1"/>
          <p:nvPr/>
        </p:nvSpPr>
        <p:spPr>
          <a:xfrm>
            <a:off x="4461000" y="1205250"/>
            <a:ext cx="1635000" cy="288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Data:64(0100 0000)</a:t>
            </a:r>
            <a:endParaRPr lang="en-US" altLang="ko-KR" sz="1300"/>
          </a:p>
        </p:txBody>
      </p:sp>
      <p:sp>
        <p:nvSpPr>
          <p:cNvPr id="43" name=""/>
          <p:cNvSpPr txBox="1"/>
          <p:nvPr/>
        </p:nvSpPr>
        <p:spPr>
          <a:xfrm>
            <a:off x="5983500" y="1205248"/>
            <a:ext cx="663750" cy="2596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ACK</a:t>
            </a:r>
            <a:endParaRPr lang="en-US" altLang="ko-KR" sz="1100"/>
          </a:p>
        </p:txBody>
      </p:sp>
      <p:sp>
        <p:nvSpPr>
          <p:cNvPr id="44" name=""/>
          <p:cNvSpPr txBox="1"/>
          <p:nvPr/>
        </p:nvSpPr>
        <p:spPr>
          <a:xfrm>
            <a:off x="6287251" y="1190252"/>
            <a:ext cx="1822500" cy="2392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Data:128(1000 0000)</a:t>
            </a:r>
            <a:endParaRPr lang="en-US" altLang="ko-KR" sz="1000"/>
          </a:p>
        </p:txBody>
      </p:sp>
      <p:sp>
        <p:nvSpPr>
          <p:cNvPr id="45" name=""/>
          <p:cNvSpPr txBox="1"/>
          <p:nvPr/>
        </p:nvSpPr>
        <p:spPr>
          <a:xfrm>
            <a:off x="7899749" y="1160253"/>
            <a:ext cx="1680002" cy="2880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Data:0</a:t>
            </a:r>
            <a:endParaRPr lang="en-US" altLang="ko-KR" sz="1300"/>
          </a:p>
        </p:txBody>
      </p:sp>
      <p:sp>
        <p:nvSpPr>
          <p:cNvPr id="46" name=""/>
          <p:cNvSpPr txBox="1"/>
          <p:nvPr/>
        </p:nvSpPr>
        <p:spPr>
          <a:xfrm>
            <a:off x="9609752" y="1137750"/>
            <a:ext cx="1222500" cy="289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Data:2(0010)</a:t>
            </a:r>
            <a:endParaRPr lang="en-US" altLang="ko-KR" sz="1300"/>
          </a:p>
        </p:txBody>
      </p:sp>
      <p:sp>
        <p:nvSpPr>
          <p:cNvPr id="47" name=""/>
          <p:cNvSpPr txBox="1"/>
          <p:nvPr/>
        </p:nvSpPr>
        <p:spPr>
          <a:xfrm>
            <a:off x="7554748" y="1160250"/>
            <a:ext cx="1335002" cy="261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ACK</a:t>
            </a:r>
            <a:endParaRPr lang="en-US" altLang="ko-KR" sz="1100"/>
          </a:p>
        </p:txBody>
      </p:sp>
      <p:sp>
        <p:nvSpPr>
          <p:cNvPr id="48" name=""/>
          <p:cNvSpPr txBox="1"/>
          <p:nvPr/>
        </p:nvSpPr>
        <p:spPr>
          <a:xfrm>
            <a:off x="9219750" y="1160249"/>
            <a:ext cx="1560000" cy="260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ACK</a:t>
            </a:r>
            <a:endParaRPr lang="en-US" altLang="ko-KR" sz="1100"/>
          </a:p>
        </p:txBody>
      </p:sp>
      <p:sp>
        <p:nvSpPr>
          <p:cNvPr id="49" name=""/>
          <p:cNvSpPr txBox="1"/>
          <p:nvPr/>
        </p:nvSpPr>
        <p:spPr>
          <a:xfrm>
            <a:off x="10817250" y="1137749"/>
            <a:ext cx="1245000" cy="2605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NACK</a:t>
            </a:r>
            <a:endParaRPr lang="en-US" altLang="ko-KR" sz="1100"/>
          </a:p>
        </p:txBody>
      </p:sp>
      <p:sp>
        <p:nvSpPr>
          <p:cNvPr id="50" name=""/>
          <p:cNvSpPr txBox="1"/>
          <p:nvPr/>
        </p:nvSpPr>
        <p:spPr>
          <a:xfrm>
            <a:off x="11319751" y="1130249"/>
            <a:ext cx="1417501" cy="259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Finish</a:t>
            </a:r>
            <a:endParaRPr lang="en-US" altLang="ko-KR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6319" y="778947"/>
            <a:ext cx="274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>
              <a:solidFill>
                <a:srgbClr val="0000ff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05484"/>
            <a:ext cx="12192000" cy="291703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097250" y="5397751"/>
            <a:ext cx="3997500" cy="3670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Write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3812248" y="920248"/>
            <a:ext cx="1492500" cy="2684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주소</a:t>
            </a:r>
            <a:r>
              <a:rPr lang="en-US" altLang="ko-KR" sz="1200"/>
              <a:t>:2(0010)</a:t>
            </a:r>
            <a:endParaRPr lang="en-US" altLang="ko-KR" sz="1200"/>
          </a:p>
        </p:txBody>
      </p:sp>
      <p:sp>
        <p:nvSpPr>
          <p:cNvPr id="9" name=""/>
          <p:cNvSpPr txBox="1"/>
          <p:nvPr/>
        </p:nvSpPr>
        <p:spPr>
          <a:xfrm>
            <a:off x="9724649" y="915148"/>
            <a:ext cx="2032500" cy="25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Data:32(0010</a:t>
            </a:r>
            <a:r>
              <a:rPr lang="ko-KR" altLang="en-US" sz="1100"/>
              <a:t> </a:t>
            </a:r>
            <a:r>
              <a:rPr lang="en-US" altLang="ko-KR" sz="1100"/>
              <a:t>0000)</a:t>
            </a:r>
            <a:endParaRPr lang="en-US" altLang="ko-KR" sz="1100"/>
          </a:p>
        </p:txBody>
      </p:sp>
      <p:sp>
        <p:nvSpPr>
          <p:cNvPr id="10" name=""/>
          <p:cNvSpPr txBox="1"/>
          <p:nvPr/>
        </p:nvSpPr>
        <p:spPr>
          <a:xfrm>
            <a:off x="6704549" y="887549"/>
            <a:ext cx="2032501" cy="26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Data:8(1000)</a:t>
            </a:r>
            <a:endParaRPr lang="en-US" altLang="ko-KR" sz="1200"/>
          </a:p>
        </p:txBody>
      </p:sp>
      <p:sp>
        <p:nvSpPr>
          <p:cNvPr id="11" name=""/>
          <p:cNvSpPr txBox="1"/>
          <p:nvPr/>
        </p:nvSpPr>
        <p:spPr>
          <a:xfrm>
            <a:off x="8266948" y="912448"/>
            <a:ext cx="2032500" cy="262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Data:16(0001</a:t>
            </a:r>
            <a:r>
              <a:rPr lang="ko-KR" altLang="en-US" sz="1100"/>
              <a:t> </a:t>
            </a:r>
            <a:r>
              <a:rPr lang="en-US" altLang="ko-KR" sz="1100"/>
              <a:t>0000)</a:t>
            </a:r>
            <a:endParaRPr lang="en-US" altLang="ko-KR" sz="1100"/>
          </a:p>
        </p:txBody>
      </p:sp>
      <p:sp>
        <p:nvSpPr>
          <p:cNvPr id="12" name=""/>
          <p:cNvSpPr/>
          <p:nvPr/>
        </p:nvSpPr>
        <p:spPr>
          <a:xfrm>
            <a:off x="3497250" y="1227750"/>
            <a:ext cx="8407501" cy="18974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11312251" y="1205250"/>
            <a:ext cx="600000" cy="19124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3519750" y="1212750"/>
            <a:ext cx="352500" cy="19125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3894750" y="1212750"/>
            <a:ext cx="997499" cy="19275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4892249" y="1212750"/>
            <a:ext cx="142500" cy="19425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5042249" y="1205250"/>
            <a:ext cx="172500" cy="19424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229750" y="1220249"/>
            <a:ext cx="1357499" cy="1920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6609750" y="1220249"/>
            <a:ext cx="127500" cy="19425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6767250" y="1205250"/>
            <a:ext cx="1320000" cy="19274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8079750" y="1212750"/>
            <a:ext cx="202500" cy="1905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8304750" y="1197750"/>
            <a:ext cx="1282500" cy="19349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9609750" y="1212750"/>
            <a:ext cx="127501" cy="18825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9752249" y="1197750"/>
            <a:ext cx="1365002" cy="18974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3414750" y="890250"/>
            <a:ext cx="1042500" cy="271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start</a:t>
            </a:r>
            <a:endParaRPr lang="en-US" altLang="ko-KR" sz="1200"/>
          </a:p>
        </p:txBody>
      </p:sp>
      <p:sp>
        <p:nvSpPr>
          <p:cNvPr id="26" name=""/>
          <p:cNvSpPr txBox="1"/>
          <p:nvPr/>
        </p:nvSpPr>
        <p:spPr>
          <a:xfrm>
            <a:off x="5209651" y="907650"/>
            <a:ext cx="2032500" cy="26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Data:4(0100)</a:t>
            </a:r>
            <a:endParaRPr lang="en-US" altLang="ko-KR" sz="1100"/>
          </a:p>
        </p:txBody>
      </p:sp>
      <p:sp>
        <p:nvSpPr>
          <p:cNvPr id="27" name=""/>
          <p:cNvSpPr txBox="1"/>
          <p:nvPr/>
        </p:nvSpPr>
        <p:spPr>
          <a:xfrm>
            <a:off x="6384748" y="927748"/>
            <a:ext cx="2032500" cy="260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ACK</a:t>
            </a:r>
            <a:endParaRPr lang="en-US" altLang="ko-KR" sz="1100"/>
          </a:p>
        </p:txBody>
      </p:sp>
      <p:sp>
        <p:nvSpPr>
          <p:cNvPr id="29" name=""/>
          <p:cNvSpPr txBox="1"/>
          <p:nvPr/>
        </p:nvSpPr>
        <p:spPr>
          <a:xfrm>
            <a:off x="7904549" y="925048"/>
            <a:ext cx="2032500" cy="254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ACK</a:t>
            </a:r>
            <a:endParaRPr lang="en-US" altLang="ko-KR" sz="1100"/>
          </a:p>
        </p:txBody>
      </p:sp>
      <p:sp>
        <p:nvSpPr>
          <p:cNvPr id="30" name=""/>
          <p:cNvSpPr txBox="1"/>
          <p:nvPr/>
        </p:nvSpPr>
        <p:spPr>
          <a:xfrm>
            <a:off x="4936949" y="934948"/>
            <a:ext cx="2032500" cy="257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/>
              <a:t>ACK</a:t>
            </a:r>
            <a:endParaRPr lang="en-US" altLang="ko-KR" sz="1100"/>
          </a:p>
        </p:txBody>
      </p:sp>
      <p:sp>
        <p:nvSpPr>
          <p:cNvPr id="32" name=""/>
          <p:cNvSpPr txBox="1"/>
          <p:nvPr/>
        </p:nvSpPr>
        <p:spPr>
          <a:xfrm>
            <a:off x="9384750" y="717748"/>
            <a:ext cx="2032499" cy="27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ACK</a:t>
            </a:r>
            <a:endParaRPr lang="en-US" altLang="ko-KR" sz="1200"/>
          </a:p>
        </p:txBody>
      </p:sp>
      <p:sp>
        <p:nvSpPr>
          <p:cNvPr id="33" name=""/>
          <p:cNvSpPr txBox="1"/>
          <p:nvPr/>
        </p:nvSpPr>
        <p:spPr>
          <a:xfrm>
            <a:off x="10999650" y="862648"/>
            <a:ext cx="2032500" cy="26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NACK</a:t>
            </a:r>
            <a:endParaRPr lang="en-US" altLang="ko-KR" sz="1200"/>
          </a:p>
        </p:txBody>
      </p:sp>
      <p:sp>
        <p:nvSpPr>
          <p:cNvPr id="34" name=""/>
          <p:cNvSpPr txBox="1"/>
          <p:nvPr/>
        </p:nvSpPr>
        <p:spPr>
          <a:xfrm>
            <a:off x="4614748" y="770248"/>
            <a:ext cx="2032500" cy="269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Read</a:t>
            </a:r>
            <a:endParaRPr lang="en-US" altLang="ko-KR" sz="1200"/>
          </a:p>
        </p:txBody>
      </p:sp>
      <p:sp>
        <p:nvSpPr>
          <p:cNvPr id="35" name=""/>
          <p:cNvSpPr txBox="1"/>
          <p:nvPr/>
        </p:nvSpPr>
        <p:spPr>
          <a:xfrm>
            <a:off x="11379751" y="987750"/>
            <a:ext cx="2032500" cy="26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Finish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462</ep:Words>
  <ep:PresentationFormat>와이드스크린</ep:PresentationFormat>
  <ep:Paragraphs>86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2021-03-27T11:02:31.000</dcterms:created>
  <dc:creator>user</dc:creator>
  <cp:lastModifiedBy>HS</cp:lastModifiedBy>
  <dcterms:modified xsi:type="dcterms:W3CDTF">2023-04-09T17:02:53.362</dcterms:modified>
  <cp:revision>66</cp:revision>
  <dc:title>PowerPoint 프레젠테이션</dc:title>
  <cp:version>1000.0000.01</cp:version>
</cp:coreProperties>
</file>