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1" d="100"/>
          <a:sy n="61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5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9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9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7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9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8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1CB1-D2A7-4412-AD25-4A36F93BB546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C1FA-59CD-4AFD-89A9-23343DA2D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0564" y="774979"/>
            <a:ext cx="8552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EDA(Exploratory Data Analysis)</a:t>
            </a:r>
            <a:r>
              <a:rPr lang="ko-KR" altLang="en-US" b="0" i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란</a:t>
            </a:r>
            <a:r>
              <a:rPr lang="en-US" altLang="ko-KR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b="0" i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탐색적 데이터 분석을 의미한다</a:t>
            </a:r>
            <a:r>
              <a:rPr lang="en-US" altLang="ko-KR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564" y="126560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  <a:r>
              <a:rPr lang="ko-KR" altLang="en-US" b="1" i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의 정의</a:t>
            </a:r>
            <a:endParaRPr lang="ko-KR" altLang="en-US" b="1" i="0" smtClean="0">
              <a:solidFill>
                <a:srgbClr val="212529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0564" y="1225095"/>
            <a:ext cx="1141714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 시각화 같은 도구를 통해서 패턴을 발견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 데이터의 특이성을 확인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 통계와 그래픽 </a:t>
            </a:r>
            <a:r>
              <a:rPr lang="en-US" altLang="ko-KR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b="0" i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혹은 시각적 표현</a:t>
            </a:r>
            <a:r>
              <a:rPr lang="en-US" altLang="ko-KR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b="0" i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을 통해서 가설을 검정하는 과정 등 주어진 데이터 특성과 분포 대해 알아보는 것</a:t>
            </a:r>
            <a:endParaRPr lang="en-US" altLang="ko-KR" b="0" i="0" dirty="0">
              <a:solidFill>
                <a:srgbClr val="212529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0564" y="3428466"/>
            <a:ext cx="101355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 이해</a:t>
            </a:r>
            <a:endParaRPr lang="en-US" altLang="ko-KR" b="0" i="0" dirty="0" smtClean="0">
              <a:solidFill>
                <a:srgbClr val="212529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도출하고자 하는 결과에 접근하기 전 가정을 검증할 수 있다</a:t>
            </a:r>
            <a:r>
              <a:rPr lang="en-US" altLang="ko-KR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212529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즉</a:t>
            </a:r>
            <a:r>
              <a:rPr lang="en-US" altLang="ko-KR" dirty="0" smtClean="0">
                <a:solidFill>
                  <a:srgbClr val="212529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b="0" i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가설을 </a:t>
            </a:r>
            <a:r>
              <a:rPr lang="ko-KR" altLang="en-US" b="0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세우기 전에 </a:t>
            </a:r>
            <a:r>
              <a:rPr lang="ko-KR" altLang="en-US" b="0" i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데이터를 이해하는 과정</a:t>
            </a:r>
            <a:endParaRPr lang="en-US" altLang="ko-KR" b="0" i="0" dirty="0">
              <a:solidFill>
                <a:srgbClr val="212529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0564" y="2927205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EDA</a:t>
            </a:r>
            <a:r>
              <a:rPr lang="ko-KR" altLang="en-US" b="1" i="0" smtClean="0">
                <a:solidFill>
                  <a:srgbClr val="212529"/>
                </a:solidFill>
                <a:effectLst/>
                <a:latin typeface="Arial Narrow" panose="020B0606020202030204" pitchFamily="34" charset="0"/>
                <a:ea typeface="LG스마트체 Regular" panose="020B0600000101010101" pitchFamily="50" charset="-127"/>
              </a:rPr>
              <a:t>의 목적</a:t>
            </a:r>
            <a:endParaRPr lang="ko-KR" altLang="en-US" b="1" i="0" smtClean="0">
              <a:solidFill>
                <a:srgbClr val="212529"/>
              </a:solidFill>
              <a:effectLst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LG스마트체 Regular</vt:lpstr>
      <vt:lpstr>맑은 고딕</vt:lpstr>
      <vt:lpstr>Arial</vt:lpstr>
      <vt:lpstr>Arial Narrow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문현찬/연구원/PRI 정밀시스템기술팀(hyunchan.moon@lge.com)</dc:creator>
  <cp:lastModifiedBy>문현찬/연구원/PRI 정밀시스템기술팀(hyunchan.moon@lge.com)</cp:lastModifiedBy>
  <cp:revision>2</cp:revision>
  <dcterms:created xsi:type="dcterms:W3CDTF">2022-06-03T14:24:36Z</dcterms:created>
  <dcterms:modified xsi:type="dcterms:W3CDTF">2022-06-03T14:30:03Z</dcterms:modified>
</cp:coreProperties>
</file>