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2857-5F49-4A8B-80B8-776C7FFB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C007B-3B86-4CF6-8B0B-C610C3EE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8CA06-2BC6-49FE-9767-3C82A01D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0C25-6F18-4530-BC5B-7419ED10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AD730-A116-4CBA-A0A9-EE1C81D4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BE87-EA5D-4970-9DE6-5E758A46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1DC75-9764-4706-9462-295EED41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C71C-2EAC-4793-8B5A-834863D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1D5-C6F0-4405-9DAC-D3F33427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6F0BE-1B9C-4465-AE88-E02B5D0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3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9681D-7588-400C-A13D-626CEB21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DD6534-CADC-409C-91FB-599A6964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F29B7-E38D-45A0-B316-A1EB0A3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6679-64C6-4079-AD41-2FA8028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35204-97DF-4983-92AF-E9C6980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4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F7B4D-2210-40C7-A84D-8F71D172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C6BC2-A13F-4293-A144-2C8E3BC0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9E4C3-195F-4CB4-BFCF-BBCCC08D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D23B2-FA15-4063-86C7-DF373325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5D41F-92B3-4046-B7D9-E7456F7A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1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F7BF1-9564-44FE-84F0-9091E779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EBF69-E879-4881-833A-D7A8CA88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FB51B-052F-4C4E-A678-C3F8079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807E4-8B0C-4A44-AD35-248D998F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C9B3F-7AB4-47F6-9083-1593D12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0AFA-4A4B-4860-BFEC-C13FDC82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AE8AE-7DDC-4856-A940-D3AD104D9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57FFA-7FB1-4EB6-9DC9-E8E29505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C1E25-5DE4-49EE-BD02-C2B7E973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E420D-1307-4F6F-8322-B8537B83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1956-36DF-4960-AB95-50A9BF33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0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0E10F-B61D-45E6-B3AE-92F5AC77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0ED8A-DB2A-4942-82D8-22C3B7F0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CB85C-2F1D-44F7-9727-1B18ED4C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F6095-FFA9-4A51-BA2C-58359EBB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45B07-5A3C-43FC-A18C-5BB52E4F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08A395-1D98-43FD-8AEA-C39002BE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235476-B4A4-4195-BCFC-EEE3E359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FC78B-200B-496C-9012-9C76052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CD69-C351-4278-8CD1-C8DE7732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5713D-2A59-4630-8ACE-6497CE75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BC64F-0DAE-4E37-9B62-7403CC82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B6F76-E43B-44D6-AA25-B0DCE67E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9F0582-F5B1-4C4C-BFBE-EE40630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247D8-716C-44CD-86B6-3A3658D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849DA-16BC-4367-AE24-77DF2A1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BED1-DB8E-4CBD-9A9E-4B7C9D8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DAE4A-3AF9-4A77-9100-467CE5C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D81996-FBE2-45B4-8A80-D21467D3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6228C-5488-456F-81D7-4A9D25D3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41A8C-22E9-4E13-9D7C-FD3BE896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D9E06-244A-4E00-9455-DA0383C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7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994A-6F60-4E06-92F4-3B6B465D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4E62E-6CAA-45A5-80A1-D70F0C727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1411C-EFFC-4A42-9316-2C798CA0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FA717-4684-4187-972C-793C9484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BD39-A80D-4D39-BFC7-1894801A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E28D3-930C-41B4-8D77-101CAE5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9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FF31A-8BBD-4C67-90EC-DECAAC64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2115D-A687-4888-B678-C5F27164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DC9E8-892A-4101-9267-713B83196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1F32-C9F5-4A05-9993-D454BC268317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21EAF-68AF-4E6C-8584-2F1BF323B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00AAB-E0B7-45E0-8323-D5470EEB8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AE05-74D1-48A3-A526-6A9A61DEA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A78088-054F-40C2-953D-E123596EA76F}"/>
              </a:ext>
            </a:extLst>
          </p:cNvPr>
          <p:cNvCxnSpPr/>
          <p:nvPr/>
        </p:nvCxnSpPr>
        <p:spPr>
          <a:xfrm>
            <a:off x="1580225" y="2894120"/>
            <a:ext cx="2467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6A0EC0-34B9-4443-8CFA-AC8085EF598F}"/>
              </a:ext>
            </a:extLst>
          </p:cNvPr>
          <p:cNvCxnSpPr>
            <a:cxnSpLocks/>
          </p:cNvCxnSpPr>
          <p:nvPr/>
        </p:nvCxnSpPr>
        <p:spPr>
          <a:xfrm>
            <a:off x="4048217" y="1349406"/>
            <a:ext cx="0" cy="3382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60F33C-3128-47AD-AF15-05C63F0D6056}"/>
              </a:ext>
            </a:extLst>
          </p:cNvPr>
          <p:cNvCxnSpPr>
            <a:cxnSpLocks/>
          </p:cNvCxnSpPr>
          <p:nvPr/>
        </p:nvCxnSpPr>
        <p:spPr>
          <a:xfrm>
            <a:off x="4048217" y="1349406"/>
            <a:ext cx="3835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3AA154-5859-46BF-AF7E-AF7CB189478C}"/>
              </a:ext>
            </a:extLst>
          </p:cNvPr>
          <p:cNvCxnSpPr/>
          <p:nvPr/>
        </p:nvCxnSpPr>
        <p:spPr>
          <a:xfrm>
            <a:off x="4048217" y="4731798"/>
            <a:ext cx="37552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6312AD3-4E79-4584-A490-248893E32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8"/>
          <a:stretch/>
        </p:blipFill>
        <p:spPr>
          <a:xfrm>
            <a:off x="0" y="425241"/>
            <a:ext cx="10031767" cy="6007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6ADA28-3776-46A4-A87A-314D8C76B24D}"/>
              </a:ext>
            </a:extLst>
          </p:cNvPr>
          <p:cNvSpPr txBox="1"/>
          <p:nvPr/>
        </p:nvSpPr>
        <p:spPr>
          <a:xfrm>
            <a:off x="8649073" y="567309"/>
            <a:ext cx="10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CFF6C-7A17-4CA2-88AF-46BA3395D013}"/>
              </a:ext>
            </a:extLst>
          </p:cNvPr>
          <p:cNvSpPr txBox="1"/>
          <p:nvPr/>
        </p:nvSpPr>
        <p:spPr>
          <a:xfrm>
            <a:off x="8398276" y="4953455"/>
            <a:ext cx="10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en-GB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15C326-745E-49EE-8CF4-75718A48594C}"/>
              </a:ext>
            </a:extLst>
          </p:cNvPr>
          <p:cNvSpPr/>
          <p:nvPr/>
        </p:nvSpPr>
        <p:spPr>
          <a:xfrm>
            <a:off x="2902999" y="2981127"/>
            <a:ext cx="2636668" cy="786559"/>
          </a:xfrm>
          <a:prstGeom prst="roundRect">
            <a:avLst>
              <a:gd name="adj" fmla="val 5128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GB" dirty="0">
                <a:solidFill>
                  <a:schemeClr val="tx1"/>
                </a:solidFill>
              </a:rPr>
              <a:t>Drag and Drop the Condition here!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86DE9C-338E-4702-9A75-5CCB0CD6C017}"/>
              </a:ext>
            </a:extLst>
          </p:cNvPr>
          <p:cNvSpPr/>
          <p:nvPr/>
        </p:nvSpPr>
        <p:spPr>
          <a:xfrm>
            <a:off x="9661124" y="3058363"/>
            <a:ext cx="2232735" cy="632086"/>
          </a:xfrm>
          <a:prstGeom prst="roundRect">
            <a:avLst>
              <a:gd name="adj" fmla="val 5128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GB" dirty="0">
                <a:solidFill>
                  <a:schemeClr val="tx1"/>
                </a:solidFill>
              </a:rPr>
              <a:t>Has Whiskers?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08512-81FE-4FAA-9D2E-065C0CD667FC}"/>
              </a:ext>
            </a:extLst>
          </p:cNvPr>
          <p:cNvSpPr txBox="1"/>
          <p:nvPr/>
        </p:nvSpPr>
        <p:spPr>
          <a:xfrm>
            <a:off x="1654207" y="2383626"/>
            <a:ext cx="10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B1770-0651-43D1-B6F7-74C48984156C}"/>
              </a:ext>
            </a:extLst>
          </p:cNvPr>
          <p:cNvSpPr txBox="1"/>
          <p:nvPr/>
        </p:nvSpPr>
        <p:spPr>
          <a:xfrm>
            <a:off x="1654206" y="4136074"/>
            <a:ext cx="10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B6EB55-13AF-44C9-BBD7-103A22CDE588}"/>
              </a:ext>
            </a:extLst>
          </p:cNvPr>
          <p:cNvSpPr/>
          <p:nvPr/>
        </p:nvSpPr>
        <p:spPr>
          <a:xfrm>
            <a:off x="4221333" y="56959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5D7F82-C766-4696-BF45-8B646365BFAF}"/>
              </a:ext>
            </a:extLst>
          </p:cNvPr>
          <p:cNvCxnSpPr/>
          <p:nvPr/>
        </p:nvCxnSpPr>
        <p:spPr>
          <a:xfrm>
            <a:off x="6205491" y="763480"/>
            <a:ext cx="0" cy="1708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5BE070-2B37-4438-BDB5-F42471D7C736}"/>
              </a:ext>
            </a:extLst>
          </p:cNvPr>
          <p:cNvCxnSpPr>
            <a:cxnSpLocks/>
          </p:cNvCxnSpPr>
          <p:nvPr/>
        </p:nvCxnSpPr>
        <p:spPr>
          <a:xfrm>
            <a:off x="6192156" y="2472437"/>
            <a:ext cx="23437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992F24-7A67-475E-B5A8-CE48C623496A}"/>
              </a:ext>
            </a:extLst>
          </p:cNvPr>
          <p:cNvCxnSpPr>
            <a:cxnSpLocks/>
          </p:cNvCxnSpPr>
          <p:nvPr/>
        </p:nvCxnSpPr>
        <p:spPr>
          <a:xfrm>
            <a:off x="6192155" y="763480"/>
            <a:ext cx="23437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E766F6-94B9-49FE-BE7C-D0A38F685D2F}"/>
              </a:ext>
            </a:extLst>
          </p:cNvPr>
          <p:cNvSpPr/>
          <p:nvPr/>
        </p:nvSpPr>
        <p:spPr>
          <a:xfrm>
            <a:off x="6218827" y="1143081"/>
            <a:ext cx="2179449" cy="91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46700-7594-4F69-9436-AEDD6270E0AD}"/>
              </a:ext>
            </a:extLst>
          </p:cNvPr>
          <p:cNvSpPr txBox="1"/>
          <p:nvPr/>
        </p:nvSpPr>
        <p:spPr>
          <a:xfrm>
            <a:off x="8673753" y="2243862"/>
            <a:ext cx="10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63150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BA776-D373-45FC-8282-A970E95F7549}"/>
              </a:ext>
            </a:extLst>
          </p:cNvPr>
          <p:cNvSpPr/>
          <p:nvPr/>
        </p:nvSpPr>
        <p:spPr>
          <a:xfrm>
            <a:off x="8669438" y="2515565"/>
            <a:ext cx="1527858" cy="155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Order</a:t>
            </a:r>
          </a:p>
          <a:p>
            <a:pPr algn="ctr"/>
            <a:r>
              <a:rPr lang="en-GB" sz="2800" dirty="0"/>
              <a:t>New</a:t>
            </a:r>
          </a:p>
          <a:p>
            <a:pPr algn="ctr"/>
            <a:r>
              <a:rPr lang="en-GB" sz="2800" dirty="0"/>
              <a:t>Wifi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4533C-4614-4FCB-95A2-D1ADE9439573}"/>
              </a:ext>
            </a:extLst>
          </p:cNvPr>
          <p:cNvSpPr/>
          <p:nvPr/>
        </p:nvSpPr>
        <p:spPr>
          <a:xfrm>
            <a:off x="6748041" y="2515565"/>
            <a:ext cx="1527858" cy="155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Hire</a:t>
            </a:r>
          </a:p>
          <a:p>
            <a:pPr algn="ctr"/>
            <a:r>
              <a:rPr lang="en-GB" sz="2800" dirty="0"/>
              <a:t>Tom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B29309-6C97-4DD5-9060-0CD8D50A58D6}"/>
              </a:ext>
            </a:extLst>
          </p:cNvPr>
          <p:cNvSpPr/>
          <p:nvPr/>
        </p:nvSpPr>
        <p:spPr>
          <a:xfrm>
            <a:off x="4826644" y="2515565"/>
            <a:ext cx="1527858" cy="155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Order</a:t>
            </a:r>
          </a:p>
          <a:p>
            <a:pPr algn="ctr"/>
            <a:r>
              <a:rPr lang="en-GB" sz="2800" dirty="0"/>
              <a:t>Juice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0F321-FEDD-410B-B5F0-A6124724F8FA}"/>
              </a:ext>
            </a:extLst>
          </p:cNvPr>
          <p:cNvSpPr/>
          <p:nvPr/>
        </p:nvSpPr>
        <p:spPr>
          <a:xfrm>
            <a:off x="2905247" y="2515565"/>
            <a:ext cx="1527858" cy="155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Fire</a:t>
            </a:r>
          </a:p>
          <a:p>
            <a:pPr algn="ctr"/>
            <a:r>
              <a:rPr lang="en-GB" sz="2800" dirty="0"/>
              <a:t>Hans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38B00F-ABA9-4AA3-AAD8-DD163A58CA52}"/>
              </a:ext>
            </a:extLst>
          </p:cNvPr>
          <p:cNvSpPr/>
          <p:nvPr/>
        </p:nvSpPr>
        <p:spPr>
          <a:xfrm>
            <a:off x="983850" y="2515565"/>
            <a:ext cx="1527858" cy="155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Order</a:t>
            </a:r>
          </a:p>
          <a:p>
            <a:pPr algn="ctr"/>
            <a:r>
              <a:rPr lang="en-GB" sz="2800" dirty="0"/>
              <a:t>More</a:t>
            </a:r>
          </a:p>
          <a:p>
            <a:pPr algn="ctr"/>
            <a:r>
              <a:rPr lang="en-GB" sz="28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9932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4,100+ Cat Tongue Out Stock Photos, Pictures &amp; Royalty-Free Images - iStock  | Funny kitten, Cat love, Cat food">
            <a:extLst>
              <a:ext uri="{FF2B5EF4-FFF2-40B4-BE49-F238E27FC236}">
                <a16:creationId xmlns:a16="http://schemas.microsoft.com/office/drawing/2014/main" id="{FEFD957C-CFB2-4260-97D1-5EBECAE1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8" r="9114"/>
          <a:stretch/>
        </p:blipFill>
        <p:spPr bwMode="auto">
          <a:xfrm>
            <a:off x="4555649" y="1515439"/>
            <a:ext cx="3048918" cy="296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e There Cats Without Whiskers? Vet Reviewed Facts &amp; FAQ - Catster">
            <a:extLst>
              <a:ext uri="{FF2B5EF4-FFF2-40B4-BE49-F238E27FC236}">
                <a16:creationId xmlns:a16="http://schemas.microsoft.com/office/drawing/2014/main" id="{6B55B8D5-B19B-47DA-ADBB-1CCA59A72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3"/>
          <a:stretch/>
        </p:blipFill>
        <p:spPr bwMode="auto">
          <a:xfrm>
            <a:off x="7338349" y="4872400"/>
            <a:ext cx="178057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t Without Whiskers&quot; Images – Browse 1 Stock Photos, Vectors, and Video |  Adobe Stock">
            <a:extLst>
              <a:ext uri="{FF2B5EF4-FFF2-40B4-BE49-F238E27FC236}">
                <a16:creationId xmlns:a16="http://schemas.microsoft.com/office/drawing/2014/main" id="{EEE487FD-B200-46F7-95BE-7D9FC3B50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r="17956"/>
          <a:stretch/>
        </p:blipFill>
        <p:spPr bwMode="auto">
          <a:xfrm>
            <a:off x="2659331" y="4747007"/>
            <a:ext cx="2106593" cy="19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y Do Dogs Have Whiskers?">
            <a:extLst>
              <a:ext uri="{FF2B5EF4-FFF2-40B4-BE49-F238E27FC236}">
                <a16:creationId xmlns:a16="http://schemas.microsoft.com/office/drawing/2014/main" id="{8F7E3F49-FD9C-4B1C-B358-20C3547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03" y="629054"/>
            <a:ext cx="3298912" cy="38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Do Whiskers Do? | NutriSource Pet Food">
            <a:extLst>
              <a:ext uri="{FF2B5EF4-FFF2-40B4-BE49-F238E27FC236}">
                <a16:creationId xmlns:a16="http://schemas.microsoft.com/office/drawing/2014/main" id="{A9295200-EE9F-4122-B9D1-D2D62EDFD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12411"/>
          <a:stretch/>
        </p:blipFill>
        <p:spPr bwMode="auto">
          <a:xfrm>
            <a:off x="-462988" y="895591"/>
            <a:ext cx="3628057" cy="31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Hyunchang</dc:creator>
  <cp:lastModifiedBy>Oh Hyunchang</cp:lastModifiedBy>
  <cp:revision>9</cp:revision>
  <dcterms:created xsi:type="dcterms:W3CDTF">2024-06-30T21:01:06Z</dcterms:created>
  <dcterms:modified xsi:type="dcterms:W3CDTF">2024-07-03T00:37:14Z</dcterms:modified>
</cp:coreProperties>
</file>