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BA11B2-E351-4B32-9D68-62040033E4DA}" name="기본 구역">
          <p14:sldIdLst>
            <p14:sldId id="256"/>
            <p14:sldId id="257"/>
            <p14:sldId id="258"/>
            <p14:sldId id="260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6" y="102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D609BC1-B13D-4A20-B0CF-E64D88272172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72247" y="5229200"/>
          <a:ext cx="4398746" cy="110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/>
                <a:gridCol w="3002280"/>
              </a:tblGrid>
              <a:tr h="1390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projectRecipe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김 현 철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/>
              <a:t>테이블 명 </a:t>
            </a:r>
            <a:r>
              <a:rPr lang="en-US" altLang="ko-KR"/>
              <a:t>: memberRecipe_table</a:t>
            </a:r>
            <a:endParaRPr lang="en-US" altLang="ko-KR"/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/>
              <a:t>테이블 목적 </a:t>
            </a:r>
            <a:r>
              <a:rPr lang="en-US" altLang="ko-KR"/>
              <a:t>: </a:t>
            </a:r>
            <a:r>
              <a:rPr lang="ko-KR" altLang="en-US"/>
              <a:t>회원 정보 관리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 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boardRecipe_table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boardCategory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boardTitle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boardHits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default 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product_table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상품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 이름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productPrice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3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commentRecipe_table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(200)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댓글 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orderList_table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관리자 결제관리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6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hidden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varchar (20)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주문자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productName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 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 이름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productPrice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 가격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9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</ep:Words>
  <ep:PresentationFormat>화면 슬라이드 쇼(4:3)</ep:PresentationFormat>
  <ep:Paragraphs>16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Database  Description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2020-03-27T05:17:52.000</dcterms:created>
  <dc:creator>V3054</dc:creator>
  <cp:lastModifiedBy>khc_9</cp:lastModifiedBy>
  <dcterms:modified xsi:type="dcterms:W3CDTF">2022-06-20T04:09:36.579</dcterms:modified>
  <cp:revision>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