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C9397-7EFA-2C43-BE71-3F35F2E6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F6328-090D-B34F-859C-645992058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73F0E-2B31-DB44-91EC-43CF13A4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D58D0-D0E6-7D46-9C15-A28BFB1B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E0F94-7F39-AB47-8A2B-4AA58DB3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65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03BB-D15B-9349-84E0-04BD4FAC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9CBAC-2174-E84F-806A-53DE1E05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B2D70-70F2-BA4F-B71B-8BE497B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CD15C-06A9-9340-93E7-8BA8F5CB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69C48-C23C-AC49-AD7D-E5D4C5E3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289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4DF2EE-75D0-E34D-B3AF-892BF30D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72D2A-1E81-F64F-BCE0-95598ACB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7F278-B43B-5A47-9546-B146022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23961-19AA-1A4A-A856-D653929F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6FD79-8011-5D48-B367-3ACEC00B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86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5B54-F85C-3049-AF0E-1DC7B824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1B28-2FE1-0947-B845-2C5911CE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69C04-CC5F-A542-8407-FC7479E8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EF7B2-8C98-2F4C-A686-D3BBB89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03A90-B2D5-804B-A75B-1201DF3C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9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D3093-670C-444B-90D1-03C0D639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AD8C7-DEA5-8747-882A-509B0E7A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0B458-12E9-6847-80EB-69E9B05B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21F6D-A1BF-5541-BB7D-E63A17AC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3A86-F7E9-784B-9355-9F4910EE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5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52F3-0DB8-904E-B09C-EB4C902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0A85A-DEC5-C944-AB50-788B91277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5B413-990F-5249-9C70-D0854254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DDA54-2CCA-B248-8E99-6A1D90A7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74D9B-2FCD-FB41-B888-068AF079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F1649-2158-6644-B57E-FFC478EF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5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FBDBC-F75C-BF41-8AD7-DCAB021E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70954-FC1F-0547-B26A-6602D35B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4D8EE-1BED-D644-9082-AB8400EA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3B6E7-5F3C-CB40-AAAF-1C477B613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C4F6C8-5BDB-0047-93EE-59472EF1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B0F20E-D0C1-AC43-B5A9-8E33B795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0656E6-039A-DC48-A337-E688CDB2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6CE0A-F440-164D-9240-FA5AC59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80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00D0A-EA5C-C54B-9584-F3A22EC3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AC5BC-A890-BA42-9AB7-AFFFB0E4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560FF-199C-F547-BB3E-DC325BD2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661A2-4C8D-764F-8F75-A0F224AE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283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CE1DDF-6CFC-794D-89E3-18EEF891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E8AB53-3519-E440-80EA-61C83F67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4F527-AEDE-894C-B1A3-3582164C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32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F07B-AC52-6E41-9674-ED6C1F5B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7A420-F47D-254D-9AFE-A63C5EFC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85D5F-FEAD-5948-90D7-F8C02D697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033CA-9E2C-B240-B65A-2FF021F5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B2257-0130-F04F-83AE-402BB8F9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D3E53-05FF-BE40-A7D6-E1DCC0AA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B5A05-8733-BE49-9726-A5BEF65F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CCBADB-8312-574E-A57D-D99641699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29824-25D1-4946-BEA0-97EDB506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63A6-0258-C943-A46A-30972AE0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3D6DE-4605-464B-923B-92942C26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D7D92-04F5-2B46-B4F0-487704CD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33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C05A0C-C9CC-9F4C-9803-5C1033A3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5A87E-3291-9A41-BB71-F5385A07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CF306-233C-424F-99C5-368FF7E34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D223-CD9E-4D40-8323-24F18E43961B}" type="datetimeFigureOut">
              <a:rPr kumimoji="1" lang="ko-KR" altLang="en-US" smtClean="0"/>
              <a:t>2020. 7. 26.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8325E-B655-6F42-BE2C-68213DC7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EC567-EC6D-5D45-AC8D-7700E42A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8573-8835-014A-9E13-0B2427B8DB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50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4CC7D-929B-794E-92CD-47F763B8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0B0AB0-B8CD-F748-9762-6B4F961124C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/>
              <a:t>DB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926D3E-8591-774E-BFD4-2BB6A91A7AFA}"/>
              </a:ext>
            </a:extLst>
          </p:cNvPr>
          <p:cNvSpPr/>
          <p:nvPr/>
        </p:nvSpPr>
        <p:spPr>
          <a:xfrm>
            <a:off x="2731481" y="2227384"/>
            <a:ext cx="2919046" cy="3282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DB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DA9DA-6AD3-D249-ACEC-521906C38E12}"/>
              </a:ext>
            </a:extLst>
          </p:cNvPr>
          <p:cNvSpPr/>
          <p:nvPr/>
        </p:nvSpPr>
        <p:spPr>
          <a:xfrm>
            <a:off x="6312879" y="2438400"/>
            <a:ext cx="2919046" cy="3584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DB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1BC173-11AB-F04D-8E65-8131EDF5B5D8}"/>
              </a:ext>
            </a:extLst>
          </p:cNvPr>
          <p:cNvSpPr/>
          <p:nvPr/>
        </p:nvSpPr>
        <p:spPr>
          <a:xfrm>
            <a:off x="3048002" y="4146489"/>
            <a:ext cx="2286004" cy="1131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Collection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BD5FA3-A383-B940-8C81-BC0D0FA03CE9}"/>
              </a:ext>
            </a:extLst>
          </p:cNvPr>
          <p:cNvSpPr/>
          <p:nvPr/>
        </p:nvSpPr>
        <p:spPr>
          <a:xfrm>
            <a:off x="3009903" y="2382105"/>
            <a:ext cx="2286004" cy="1131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Collection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CB965B-691E-0142-A43A-60A5781A1D23}"/>
              </a:ext>
            </a:extLst>
          </p:cNvPr>
          <p:cNvSpPr/>
          <p:nvPr/>
        </p:nvSpPr>
        <p:spPr>
          <a:xfrm>
            <a:off x="3141783" y="3176953"/>
            <a:ext cx="1049221" cy="252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Element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61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유현다</dc:creator>
  <cp:lastModifiedBy>유현다</cp:lastModifiedBy>
  <cp:revision>1</cp:revision>
  <dcterms:created xsi:type="dcterms:W3CDTF">2020-07-26T08:33:50Z</dcterms:created>
  <dcterms:modified xsi:type="dcterms:W3CDTF">2020-07-26T08:37:49Z</dcterms:modified>
</cp:coreProperties>
</file>