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2" r:id="rId11"/>
    <p:sldId id="273" r:id="rId12"/>
    <p:sldId id="270" r:id="rId13"/>
    <p:sldId id="274" r:id="rId14"/>
    <p:sldId id="276" r:id="rId15"/>
    <p:sldId id="277" r:id="rId16"/>
    <p:sldId id="278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50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2.png"/><Relationship Id="rId7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53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5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2.png"/><Relationship Id="rId7" Type="http://schemas.openxmlformats.org/officeDocument/2006/relationships/image" Target="../media/image8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53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11" y="5764578"/>
            <a:ext cx="12715440" cy="17808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80" y="7296109"/>
            <a:ext cx="3109077" cy="7372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773" y="8518345"/>
            <a:ext cx="1153511" cy="6628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52382" y="8654301"/>
            <a:ext cx="2366282" cy="4651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50"/>
            <a:ext cx="3402628" cy="104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2490" y="2009816"/>
            <a:ext cx="14148490" cy="6366821"/>
            <a:chOff x="2362490" y="2009816"/>
            <a:chExt cx="14148490" cy="63668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2490" y="2009816"/>
              <a:ext cx="14148490" cy="63668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50"/>
            <a:ext cx="3402628" cy="104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82897" y="832298"/>
            <a:ext cx="10207258" cy="8076307"/>
            <a:chOff x="5582897" y="832298"/>
            <a:chExt cx="10207258" cy="80763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2897" y="832298"/>
              <a:ext cx="10207258" cy="80763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50"/>
            <a:ext cx="3402628" cy="10407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57934" y="2009816"/>
            <a:ext cx="14750799" cy="6969752"/>
            <a:chOff x="2157934" y="2009816"/>
            <a:chExt cx="14750799" cy="69697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7934" y="2009816"/>
              <a:ext cx="14750799" cy="6969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50"/>
            <a:ext cx="3402628" cy="1040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9884" y="2753625"/>
            <a:ext cx="17065946" cy="4778465"/>
            <a:chOff x="609884" y="2753625"/>
            <a:chExt cx="17065946" cy="47784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884" y="2753625"/>
              <a:ext cx="17065946" cy="4778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5355" y="3576912"/>
            <a:ext cx="7946772" cy="2428479"/>
            <a:chOff x="1085355" y="3576912"/>
            <a:chExt cx="7946772" cy="24284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355" y="3576912"/>
              <a:ext cx="7946772" cy="24284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33333" y="3576912"/>
            <a:ext cx="7946772" cy="2428479"/>
            <a:chOff x="9533333" y="3576912"/>
            <a:chExt cx="7946772" cy="2428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3333" y="3576912"/>
              <a:ext cx="7946772" cy="24284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3537" y="1586861"/>
            <a:ext cx="4063101" cy="15041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441" y="920602"/>
            <a:ext cx="1738771" cy="10408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3535" y="4400649"/>
            <a:ext cx="1262290" cy="7111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4763" y="4507835"/>
            <a:ext cx="1643388" cy="592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28943" y="4556060"/>
            <a:ext cx="511069" cy="470183"/>
            <a:chOff x="11328943" y="4556060"/>
            <a:chExt cx="511069" cy="4701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28943" y="4556060"/>
              <a:ext cx="511069" cy="4701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15166" y="4542761"/>
            <a:ext cx="511069" cy="515828"/>
            <a:chOff x="2915166" y="4542761"/>
            <a:chExt cx="511069" cy="5158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5166" y="4542761"/>
              <a:ext cx="511069" cy="51582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82587" y="4246939"/>
            <a:ext cx="2748436" cy="4617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33608" y="4932005"/>
            <a:ext cx="4396055" cy="46170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50536" y="3680322"/>
            <a:ext cx="2807398" cy="22086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33333" y="6246351"/>
            <a:ext cx="7946772" cy="2428479"/>
            <a:chOff x="9533333" y="6246351"/>
            <a:chExt cx="7946772" cy="24284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3333" y="6246351"/>
              <a:ext cx="7946772" cy="242847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69593" y="6299705"/>
            <a:ext cx="3296503" cy="229022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4763" y="7212930"/>
            <a:ext cx="1643388" cy="5923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28943" y="7264483"/>
            <a:ext cx="511069" cy="470183"/>
            <a:chOff x="11328943" y="7264483"/>
            <a:chExt cx="511069" cy="4701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28943" y="7264483"/>
              <a:ext cx="511069" cy="4701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0034" y="6230025"/>
            <a:ext cx="7946772" cy="2428479"/>
            <a:chOff x="1100034" y="6230025"/>
            <a:chExt cx="7946772" cy="242847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034" y="6230025"/>
              <a:ext cx="7946772" cy="242847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9639" y="7065192"/>
            <a:ext cx="1757129" cy="9623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29845" y="7195874"/>
            <a:ext cx="511069" cy="515828"/>
            <a:chOff x="2929845" y="7195874"/>
            <a:chExt cx="511069" cy="51582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9845" y="7195874"/>
              <a:ext cx="511069" cy="51582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6588" y="6692553"/>
            <a:ext cx="3966228" cy="14967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3409" y="3676986"/>
            <a:ext cx="8030915" cy="19888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5722" y="3546373"/>
            <a:ext cx="4607772" cy="22843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2572" y="1638468"/>
            <a:ext cx="4768091" cy="9896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409524" y="-76190"/>
            <a:ext cx="20571429" cy="1479302"/>
            <a:chOff x="-1409524" y="-76190"/>
            <a:chExt cx="20571429" cy="14793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09524" y="-76190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5866" y="6885866"/>
            <a:ext cx="3174090" cy="483399"/>
            <a:chOff x="1055866" y="6885866"/>
            <a:chExt cx="3174090" cy="4833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80" y="6849439"/>
              <a:ext cx="521070" cy="48959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76194" y="7089239"/>
              <a:ext cx="515071" cy="35587"/>
              <a:chOff x="1276194" y="7089239"/>
              <a:chExt cx="515071" cy="3558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7500000">
                <a:off x="1276194" y="7089239"/>
                <a:ext cx="515071" cy="3558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4818" y="6849437"/>
              <a:ext cx="993461" cy="5276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22195" y="6885866"/>
            <a:ext cx="3174094" cy="483399"/>
            <a:chOff x="4422195" y="6885866"/>
            <a:chExt cx="3174094" cy="4833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6508" y="6849439"/>
              <a:ext cx="549642" cy="489594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4642526" y="7089239"/>
              <a:ext cx="515071" cy="35587"/>
              <a:chOff x="4642526" y="7089239"/>
              <a:chExt cx="515071" cy="3558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7500000">
                <a:off x="4642526" y="7089239"/>
                <a:ext cx="515071" cy="3558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81151" y="6849437"/>
              <a:ext cx="993461" cy="527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24601" y="6885866"/>
            <a:ext cx="3174088" cy="483399"/>
            <a:chOff x="7824601" y="6885866"/>
            <a:chExt cx="3174088" cy="4833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8915" y="6849439"/>
              <a:ext cx="540118" cy="49911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8044929" y="7089239"/>
              <a:ext cx="515071" cy="35587"/>
              <a:chOff x="8044929" y="7089239"/>
              <a:chExt cx="515071" cy="35587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7500000">
                <a:off x="8044929" y="7089239"/>
                <a:ext cx="515071" cy="35587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3551" y="6849437"/>
              <a:ext cx="993461" cy="5276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07167" y="6911789"/>
            <a:ext cx="3174094" cy="483401"/>
            <a:chOff x="11307167" y="6911789"/>
            <a:chExt cx="3174094" cy="48340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61480" y="6875359"/>
              <a:ext cx="559165" cy="48959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1527486" y="7115162"/>
              <a:ext cx="515071" cy="35587"/>
              <a:chOff x="11527486" y="7115162"/>
              <a:chExt cx="515071" cy="3558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7500000">
                <a:off x="11527486" y="7115162"/>
                <a:ext cx="515071" cy="3558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6123" y="6875361"/>
              <a:ext cx="984623" cy="6079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54454" y="6912105"/>
            <a:ext cx="3174118" cy="483398"/>
            <a:chOff x="14654454" y="6912105"/>
            <a:chExt cx="3174118" cy="4833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08767" y="6875675"/>
              <a:ext cx="549642" cy="499118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4874790" y="7115478"/>
              <a:ext cx="515071" cy="35587"/>
              <a:chOff x="14874790" y="7115478"/>
              <a:chExt cx="515071" cy="3558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7500000">
                <a:off x="14874790" y="7115478"/>
                <a:ext cx="515071" cy="35587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13434" y="6875675"/>
              <a:ext cx="984613" cy="6079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31342" y="3600000"/>
            <a:ext cx="2314286" cy="3085714"/>
            <a:chOff x="11031342" y="3600000"/>
            <a:chExt cx="2314286" cy="3085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31342" y="3600000"/>
              <a:ext cx="2314286" cy="30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180521" y="3738833"/>
            <a:ext cx="2696820" cy="2808049"/>
            <a:chOff x="14180521" y="3738833"/>
            <a:chExt cx="2696820" cy="280804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80521" y="3738833"/>
              <a:ext cx="2696820" cy="280804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6FF5A60-E95D-DB3A-B7FE-870198BAAA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423" y="3729934"/>
            <a:ext cx="2449948" cy="30391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5D53FD-39CE-DC66-8E38-C45929EDBB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78535" y="3617872"/>
            <a:ext cx="2552237" cy="32080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A8A42D-ABF3-A011-ADAE-E045C4ED24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11805" y="3617872"/>
            <a:ext cx="2680262" cy="3306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A6B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507" y="-114265"/>
            <a:ext cx="14706199" cy="9530258"/>
            <a:chOff x="-172507" y="-114265"/>
            <a:chExt cx="14706199" cy="95302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2507" y="-114265"/>
              <a:ext cx="14706199" cy="95302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4930365" y="1788671"/>
            <a:ext cx="3498670" cy="836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7772" y="9522572"/>
            <a:ext cx="860590" cy="5022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5864" y="5336440"/>
            <a:ext cx="3969909" cy="591988"/>
            <a:chOff x="1055864" y="5336440"/>
            <a:chExt cx="3969909" cy="5919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723" y="5290879"/>
              <a:ext cx="642032" cy="607194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331433" y="5590804"/>
              <a:ext cx="644212" cy="44509"/>
              <a:chOff x="1331433" y="5590804"/>
              <a:chExt cx="644212" cy="445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500000">
                <a:off x="1331433" y="5590804"/>
                <a:ext cx="644212" cy="4450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4954" y="5290878"/>
              <a:ext cx="2316660" cy="7599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4795" y="5336440"/>
            <a:ext cx="3969921" cy="553237"/>
            <a:chOff x="5294795" y="5336440"/>
            <a:chExt cx="3969921" cy="5532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7654" y="5290879"/>
              <a:ext cx="680127" cy="60719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570369" y="5590804"/>
              <a:ext cx="644212" cy="44509"/>
              <a:chOff x="5570369" y="5590804"/>
              <a:chExt cx="644212" cy="4450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500000">
                <a:off x="5570369" y="5590804"/>
                <a:ext cx="644212" cy="44509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3897" y="5290878"/>
              <a:ext cx="2399489" cy="7599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21979" y="5336440"/>
            <a:ext cx="3969916" cy="591988"/>
            <a:chOff x="9821979" y="5336440"/>
            <a:chExt cx="3969916" cy="5919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4838" y="5290879"/>
              <a:ext cx="670604" cy="616718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0097549" y="5590804"/>
              <a:ext cx="644212" cy="44509"/>
              <a:chOff x="10097549" y="5590804"/>
              <a:chExt cx="644212" cy="4450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500000">
                <a:off x="10097549" y="5590804"/>
                <a:ext cx="644212" cy="4450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1076" y="5290878"/>
              <a:ext cx="943870" cy="6071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5864" y="7395204"/>
            <a:ext cx="3969899" cy="591986"/>
            <a:chOff x="1055864" y="7395204"/>
            <a:chExt cx="3969899" cy="5919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8723" y="7349641"/>
              <a:ext cx="699175" cy="60719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331423" y="7649568"/>
              <a:ext cx="644212" cy="44509"/>
              <a:chOff x="1331423" y="7649568"/>
              <a:chExt cx="644212" cy="4450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500000">
                <a:off x="1331423" y="7649568"/>
                <a:ext cx="644212" cy="4450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4944" y="7349640"/>
              <a:ext cx="1565470" cy="8089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94790" y="7395204"/>
            <a:ext cx="3969925" cy="591986"/>
            <a:chOff x="5294790" y="7395204"/>
            <a:chExt cx="3969925" cy="5919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7649" y="7349640"/>
              <a:ext cx="689651" cy="616718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5570369" y="7649568"/>
              <a:ext cx="644212" cy="44509"/>
              <a:chOff x="5570369" y="7649568"/>
              <a:chExt cx="644212" cy="4450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500000">
                <a:off x="5570369" y="7649568"/>
                <a:ext cx="644212" cy="44509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93897" y="7349640"/>
              <a:ext cx="2316660" cy="80897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72952" y="7395204"/>
            <a:ext cx="3969963" cy="591986"/>
            <a:chOff x="9772952" y="7395204"/>
            <a:chExt cx="3969963" cy="59198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15811" y="7349640"/>
              <a:ext cx="689651" cy="61671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0048569" y="7649568"/>
              <a:ext cx="644212" cy="44509"/>
              <a:chOff x="10048569" y="7649568"/>
              <a:chExt cx="644212" cy="4450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500000">
                <a:off x="10048569" y="7649568"/>
                <a:ext cx="644212" cy="44509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72097" y="7349640"/>
              <a:ext cx="1005194" cy="69019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34010" y="2196829"/>
            <a:ext cx="7804722" cy="1241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02246" y="4588679"/>
            <a:ext cx="9070979" cy="1413118"/>
            <a:chOff x="9502246" y="4588679"/>
            <a:chExt cx="9070979" cy="1413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2246" y="4588679"/>
              <a:ext cx="9070979" cy="14131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5871" y="4881285"/>
            <a:ext cx="1952339" cy="8055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441" y="1033848"/>
            <a:ext cx="1538704" cy="10408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81483" y="4748145"/>
            <a:ext cx="713035" cy="10692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29500" y="4748145"/>
            <a:ext cx="779720" cy="10692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1432" y="1913897"/>
            <a:ext cx="10581796" cy="1492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87854" y="4913938"/>
            <a:ext cx="1952339" cy="8055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4385" y="3496974"/>
            <a:ext cx="8121806" cy="4561748"/>
            <a:chOff x="754385" y="3496974"/>
            <a:chExt cx="8121806" cy="45617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85" y="3496974"/>
              <a:ext cx="8121806" cy="4561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8725" y="2596658"/>
            <a:ext cx="2775804" cy="616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1033848"/>
            <a:ext cx="1710190" cy="10408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25705" y="1053748"/>
            <a:ext cx="2944699" cy="8928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6201" y="2596658"/>
            <a:ext cx="4461900" cy="6983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5867" y="3894740"/>
            <a:ext cx="4861855" cy="2430928"/>
            <a:chOff x="1055867" y="3894740"/>
            <a:chExt cx="4861855" cy="24309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867" y="3894740"/>
              <a:ext cx="4861855" cy="2430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3852" y="5402402"/>
            <a:ext cx="3978010" cy="906940"/>
            <a:chOff x="7153852" y="5402402"/>
            <a:chExt cx="3978010" cy="9069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3852" y="5402402"/>
              <a:ext cx="3978010" cy="9069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5867" y="6358321"/>
            <a:ext cx="5430129" cy="2532957"/>
            <a:chOff x="1055867" y="6358321"/>
            <a:chExt cx="5430129" cy="25329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867" y="6358321"/>
              <a:ext cx="5430129" cy="25329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83294" y="2596658"/>
            <a:ext cx="1338852" cy="6167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40435" y="3545706"/>
            <a:ext cx="2310165" cy="2310165"/>
            <a:chOff x="12540435" y="3545706"/>
            <a:chExt cx="2310165" cy="23101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40435" y="3545706"/>
              <a:ext cx="2310165" cy="2310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5129" y="6325668"/>
            <a:ext cx="4099760" cy="2459856"/>
            <a:chOff x="12475129" y="6325668"/>
            <a:chExt cx="4099760" cy="2459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75129" y="6325668"/>
              <a:ext cx="4099760" cy="2459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8725" y="2596658"/>
            <a:ext cx="2414557" cy="6167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441" y="1033848"/>
            <a:ext cx="1710190" cy="10407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25705" y="1053748"/>
            <a:ext cx="2944699" cy="8928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74601" y="2596658"/>
            <a:ext cx="2522147" cy="6167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9081" y="4117100"/>
            <a:ext cx="2227249" cy="4078818"/>
            <a:chOff x="1549081" y="4117100"/>
            <a:chExt cx="2227249" cy="40788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9081" y="4117100"/>
              <a:ext cx="2227249" cy="40788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6624" y="4149753"/>
            <a:ext cx="2227249" cy="4078818"/>
            <a:chOff x="4676624" y="4149753"/>
            <a:chExt cx="2227249" cy="40788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6624" y="4149753"/>
              <a:ext cx="2227249" cy="40788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31741" y="4117100"/>
            <a:ext cx="6150400" cy="4092812"/>
            <a:chOff x="7931741" y="4117100"/>
            <a:chExt cx="6150400" cy="40928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1741" y="4117100"/>
              <a:ext cx="6150400" cy="40928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808163" y="4417734"/>
            <a:ext cx="3085714" cy="3085714"/>
            <a:chOff x="14808163" y="4417734"/>
            <a:chExt cx="3085714" cy="30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08163" y="4417734"/>
              <a:ext cx="3085714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48"/>
            <a:ext cx="1710190" cy="1040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5705" y="1053748"/>
            <a:ext cx="2944699" cy="892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4074" y="2916261"/>
            <a:ext cx="2397804" cy="6167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6732" y="2916261"/>
            <a:ext cx="1609519" cy="6983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34192" y="2916261"/>
            <a:ext cx="2187414" cy="6983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91333" y="4532195"/>
            <a:ext cx="4987171" cy="2792816"/>
            <a:chOff x="12091333" y="4532195"/>
            <a:chExt cx="4987171" cy="27928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1333" y="4532195"/>
              <a:ext cx="4987171" cy="27928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7851" y="5100429"/>
            <a:ext cx="4060408" cy="1982880"/>
            <a:chOff x="1347851" y="5100429"/>
            <a:chExt cx="4060408" cy="19828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7851" y="5100429"/>
              <a:ext cx="4060408" cy="19828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24490" y="4532195"/>
            <a:ext cx="4949798" cy="3141893"/>
            <a:chOff x="6024490" y="4532195"/>
            <a:chExt cx="4949798" cy="3141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4490" y="4532195"/>
              <a:ext cx="4949798" cy="31418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48"/>
            <a:ext cx="1710190" cy="10407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5705" y="1053748"/>
            <a:ext cx="2944699" cy="892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5336" y="2671360"/>
            <a:ext cx="1477223" cy="6643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03442" y="3693813"/>
            <a:ext cx="2554060" cy="8402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1594" y="3673323"/>
            <a:ext cx="3025022" cy="84020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2415" y="3742793"/>
            <a:ext cx="1300393" cy="7449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56160" y="4877144"/>
            <a:ext cx="1239823" cy="6643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60238" y="4901634"/>
            <a:ext cx="2509900" cy="6929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14378" y="4901634"/>
            <a:ext cx="897100" cy="759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14613" y="6587752"/>
            <a:ext cx="12886766" cy="6983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66955" y="7641635"/>
            <a:ext cx="8200414" cy="6983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72413" y="3479880"/>
            <a:ext cx="1243374" cy="1243374"/>
            <a:chOff x="5772413" y="3479880"/>
            <a:chExt cx="1243374" cy="12433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5772413" y="3479880"/>
              <a:ext cx="1243374" cy="1243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9370" y="3479880"/>
            <a:ext cx="1243374" cy="1243374"/>
            <a:chOff x="10009370" y="3479880"/>
            <a:chExt cx="1243374" cy="12433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0009370" y="3479880"/>
              <a:ext cx="1243374" cy="1243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2381" y="9409524"/>
            <a:ext cx="19371429" cy="1085714"/>
            <a:chOff x="-152381" y="9409524"/>
            <a:chExt cx="19371429" cy="10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81" y="9409524"/>
              <a:ext cx="19371429" cy="10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441" y="1033848"/>
            <a:ext cx="1710190" cy="1040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5705" y="1053748"/>
            <a:ext cx="2944699" cy="8928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5740" y="2391486"/>
            <a:ext cx="1660088" cy="7531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8600" y="3527033"/>
            <a:ext cx="1246910" cy="6079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8600" y="4334976"/>
            <a:ext cx="1318938" cy="6079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596" y="5048972"/>
            <a:ext cx="1318938" cy="5605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057143" y="2807475"/>
            <a:ext cx="6171429" cy="5116991"/>
            <a:chOff x="11057143" y="2807475"/>
            <a:chExt cx="6171429" cy="51169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7143" y="2807475"/>
              <a:ext cx="6171429" cy="5116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67563" y="3456180"/>
            <a:ext cx="7472622" cy="3373355"/>
            <a:chOff x="3167563" y="3456180"/>
            <a:chExt cx="7472622" cy="3373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67563" y="3456180"/>
              <a:ext cx="7472622" cy="33733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김민규</cp:lastModifiedBy>
  <cp:revision>4</cp:revision>
  <dcterms:created xsi:type="dcterms:W3CDTF">2022-10-28T14:08:33Z</dcterms:created>
  <dcterms:modified xsi:type="dcterms:W3CDTF">2022-10-28T14:42:01Z</dcterms:modified>
</cp:coreProperties>
</file>